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328" r:id="rId2"/>
    <p:sldId id="310" r:id="rId3"/>
    <p:sldId id="390" r:id="rId4"/>
    <p:sldId id="380" r:id="rId5"/>
    <p:sldId id="392" r:id="rId6"/>
    <p:sldId id="391" r:id="rId7"/>
    <p:sldId id="393" r:id="rId8"/>
    <p:sldId id="698" r:id="rId9"/>
    <p:sldId id="394" r:id="rId10"/>
    <p:sldId id="699" r:id="rId11"/>
    <p:sldId id="395" r:id="rId12"/>
    <p:sldId id="397" r:id="rId13"/>
    <p:sldId id="399" r:id="rId14"/>
    <p:sldId id="405" r:id="rId15"/>
    <p:sldId id="400" r:id="rId16"/>
    <p:sldId id="401" r:id="rId17"/>
    <p:sldId id="402" r:id="rId18"/>
    <p:sldId id="403" r:id="rId19"/>
    <p:sldId id="404" r:id="rId20"/>
    <p:sldId id="406" r:id="rId21"/>
    <p:sldId id="409" r:id="rId22"/>
    <p:sldId id="408" r:id="rId23"/>
    <p:sldId id="411" r:id="rId24"/>
    <p:sldId id="413" r:id="rId25"/>
    <p:sldId id="414" r:id="rId26"/>
    <p:sldId id="412" r:id="rId27"/>
    <p:sldId id="417" r:id="rId28"/>
    <p:sldId id="410" r:id="rId29"/>
    <p:sldId id="416" r:id="rId30"/>
    <p:sldId id="382" r:id="rId31"/>
    <p:sldId id="383" r:id="rId32"/>
    <p:sldId id="384" r:id="rId33"/>
  </p:sldIdLst>
  <p:sldSz cx="9144000" cy="6858000" type="screen4x3"/>
  <p:notesSz cx="6858000" cy="9144000"/>
  <p:defaultTex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7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1200"/>
    <a:srgbClr val="D9D9D9"/>
    <a:srgbClr val="305090"/>
    <a:srgbClr val="4994EF"/>
    <a:srgbClr val="BACBE4"/>
    <a:srgbClr val="A6DFF8"/>
    <a:srgbClr val="B62F0A"/>
    <a:srgbClr val="0033CC"/>
    <a:srgbClr val="000099"/>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17" autoAdjust="0"/>
    <p:restoredTop sz="94667" autoAdjust="0"/>
  </p:normalViewPr>
  <p:slideViewPr>
    <p:cSldViewPr>
      <p:cViewPr varScale="1">
        <p:scale>
          <a:sx n="82" d="100"/>
          <a:sy n="82" d="100"/>
        </p:scale>
        <p:origin x="1614" y="78"/>
      </p:cViewPr>
      <p:guideLst>
        <p:guide orient="horz" pos="2160"/>
        <p:guide pos="2876"/>
      </p:guideLst>
    </p:cSldViewPr>
  </p:slideViewPr>
  <p:outlineViewPr>
    <p:cViewPr>
      <p:scale>
        <a:sx n="33" d="100"/>
        <a:sy n="33" d="100"/>
      </p:scale>
      <p:origin x="0" y="714"/>
    </p:cViewPr>
  </p:outlineViewPr>
  <p:notesTextViewPr>
    <p:cViewPr>
      <p:scale>
        <a:sx n="100" d="100"/>
        <a:sy n="100" d="100"/>
      </p:scale>
      <p:origin x="0" y="0"/>
    </p:cViewPr>
  </p:notesTextViewPr>
  <p:notesViewPr>
    <p:cSldViewPr>
      <p:cViewPr varScale="1">
        <p:scale>
          <a:sx n="67" d="100"/>
          <a:sy n="67" d="100"/>
        </p:scale>
        <p:origin x="322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6F1358-95F1-4DCF-96BD-7158AE7BF197}" type="datetimeFigureOut">
              <a:rPr lang="zh-CN" altLang="en-US" smtClean="0"/>
              <a:pPr/>
              <a:t>2018/8/14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F6D35F-A68F-49C9-81C6-507F5C69EBC5}" type="slidenum">
              <a:rPr lang="zh-CN" altLang="en-US" smtClean="0"/>
              <a:pPr/>
              <a:t>‹#›</a:t>
            </a:fld>
            <a:endParaRPr lang="zh-CN" altLang="en-US"/>
          </a:p>
        </p:txBody>
      </p:sp>
    </p:spTree>
    <p:extLst>
      <p:ext uri="{BB962C8B-B14F-4D97-AF65-F5344CB8AC3E}">
        <p14:creationId xmlns:p14="http://schemas.microsoft.com/office/powerpoint/2010/main" val="3387488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B7E252-5928-43F7-B3FD-79CCAA1477A9}" type="datetimeFigureOut">
              <a:rPr lang="zh-CN" altLang="en-US" smtClean="0"/>
              <a:pPr/>
              <a:t>2018/8/14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899A69-45ED-44FC-B8C8-2D9B9571B1FA}" type="slidenum">
              <a:rPr lang="zh-CN" altLang="en-US" smtClean="0"/>
              <a:pPr/>
              <a:t>‹#›</a:t>
            </a:fld>
            <a:endParaRPr lang="zh-CN" altLang="en-US"/>
          </a:p>
        </p:txBody>
      </p:sp>
    </p:spTree>
    <p:extLst>
      <p:ext uri="{BB962C8B-B14F-4D97-AF65-F5344CB8AC3E}">
        <p14:creationId xmlns:p14="http://schemas.microsoft.com/office/powerpoint/2010/main" val="1554104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5899A69-45ED-44FC-B8C8-2D9B9571B1FA}" type="slidenum">
              <a:rPr lang="zh-CN" altLang="en-US" smtClean="0"/>
              <a:pPr/>
              <a:t>2</a:t>
            </a:fld>
            <a:endParaRPr lang="zh-CN" altLang="en-US"/>
          </a:p>
        </p:txBody>
      </p:sp>
    </p:spTree>
    <p:extLst>
      <p:ext uri="{BB962C8B-B14F-4D97-AF65-F5344CB8AC3E}">
        <p14:creationId xmlns:p14="http://schemas.microsoft.com/office/powerpoint/2010/main" val="3109053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bwMode="auto">
          <a:noFill/>
          <a:ln>
            <a:solidFill>
              <a:srgbClr val="000000"/>
            </a:solidFill>
            <a:miter lim="800000"/>
            <a:headEnd/>
            <a:tailEnd/>
          </a:ln>
        </p:spPr>
      </p:sp>
      <p:sp>
        <p:nvSpPr>
          <p:cNvPr id="34819" name="备注占位符 2"/>
          <p:cNvSpPr>
            <a:spLocks noGrp="1" noChangeArrowheads="1"/>
          </p:cNvSpPr>
          <p:nvPr>
            <p:ph type="body" idx="4294967295"/>
          </p:nvPr>
        </p:nvSpPr>
        <p:spPr bwMode="auto">
          <a:noFill/>
        </p:spPr>
        <p:txBody>
          <a:bodyPr wrap="square" numCol="1" anchor="t" anchorCtr="0" compatLnSpc="1">
            <a:prstTxWarp prst="textNoShape">
              <a:avLst/>
            </a:prstTxWarp>
          </a:bodyPr>
          <a:lstStyle/>
          <a:p>
            <a:endParaRPr lang="zh-CN" altLang="en-US"/>
          </a:p>
        </p:txBody>
      </p:sp>
      <p:sp>
        <p:nvSpPr>
          <p:cNvPr id="34820" name="灯片编号占位符 3"/>
          <p:cNvSpPr>
            <a:spLocks noGrp="1" noChangeArrowheads="1"/>
          </p:cNvSpPr>
          <p:nvPr>
            <p:ph type="sldNum" sz="quarter" idx="5"/>
          </p:nvPr>
        </p:nvSpPr>
        <p:spPr bwMode="auto">
          <a:noFill/>
          <a:ln>
            <a:miter lim="800000"/>
            <a:headEnd/>
            <a:tailEnd/>
          </a:ln>
        </p:spPr>
        <p:txBody>
          <a:bodyPr/>
          <a:lstStyle/>
          <a:p>
            <a:fld id="{7B106BF6-B501-4303-9160-F08939A675F7}" type="slidenum">
              <a:rPr lang="zh-CN" altLang="en-US" smtClean="0"/>
              <a:pPr/>
              <a:t>11</a:t>
            </a:fld>
            <a:endParaRPr lang="zh-CN" altLang="en-US"/>
          </a:p>
        </p:txBody>
      </p:sp>
    </p:spTree>
    <p:extLst>
      <p:ext uri="{BB962C8B-B14F-4D97-AF65-F5344CB8AC3E}">
        <p14:creationId xmlns:p14="http://schemas.microsoft.com/office/powerpoint/2010/main" val="1491953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5899A69-45ED-44FC-B8C8-2D9B9571B1FA}" type="slidenum">
              <a:rPr lang="zh-CN" altLang="en-US" smtClean="0"/>
              <a:pPr/>
              <a:t>12</a:t>
            </a:fld>
            <a:endParaRPr lang="zh-CN" altLang="en-US"/>
          </a:p>
        </p:txBody>
      </p:sp>
    </p:spTree>
    <p:extLst>
      <p:ext uri="{BB962C8B-B14F-4D97-AF65-F5344CB8AC3E}">
        <p14:creationId xmlns:p14="http://schemas.microsoft.com/office/powerpoint/2010/main" val="538712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bwMode="auto">
          <a:noFill/>
          <a:ln>
            <a:solidFill>
              <a:srgbClr val="000000"/>
            </a:solidFill>
            <a:miter lim="800000"/>
            <a:headEnd/>
            <a:tailEnd/>
          </a:ln>
        </p:spPr>
      </p:sp>
      <p:sp>
        <p:nvSpPr>
          <p:cNvPr id="34819" name="备注占位符 2"/>
          <p:cNvSpPr>
            <a:spLocks noGrp="1" noChangeArrowheads="1"/>
          </p:cNvSpPr>
          <p:nvPr>
            <p:ph type="body" idx="4294967295"/>
          </p:nvPr>
        </p:nvSpPr>
        <p:spPr bwMode="auto">
          <a:noFill/>
        </p:spPr>
        <p:txBody>
          <a:bodyPr wrap="square" numCol="1" anchor="t" anchorCtr="0" compatLnSpc="1">
            <a:prstTxWarp prst="textNoShape">
              <a:avLst/>
            </a:prstTxWarp>
          </a:bodyPr>
          <a:lstStyle/>
          <a:p>
            <a:endParaRPr lang="zh-CN" altLang="en-US"/>
          </a:p>
        </p:txBody>
      </p:sp>
      <p:sp>
        <p:nvSpPr>
          <p:cNvPr id="34820" name="灯片编号占位符 3"/>
          <p:cNvSpPr>
            <a:spLocks noGrp="1" noChangeArrowheads="1"/>
          </p:cNvSpPr>
          <p:nvPr>
            <p:ph type="sldNum" sz="quarter" idx="5"/>
          </p:nvPr>
        </p:nvSpPr>
        <p:spPr bwMode="auto">
          <a:noFill/>
          <a:ln>
            <a:miter lim="800000"/>
            <a:headEnd/>
            <a:tailEnd/>
          </a:ln>
        </p:spPr>
        <p:txBody>
          <a:bodyPr/>
          <a:lstStyle/>
          <a:p>
            <a:fld id="{7B106BF6-B501-4303-9160-F08939A675F7}" type="slidenum">
              <a:rPr lang="zh-CN" altLang="en-US" smtClean="0"/>
              <a:pPr/>
              <a:t>13</a:t>
            </a:fld>
            <a:endParaRPr lang="zh-CN" altLang="en-US"/>
          </a:p>
        </p:txBody>
      </p:sp>
    </p:spTree>
    <p:extLst>
      <p:ext uri="{BB962C8B-B14F-4D97-AF65-F5344CB8AC3E}">
        <p14:creationId xmlns:p14="http://schemas.microsoft.com/office/powerpoint/2010/main" val="377969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bwMode="auto">
          <a:noFill/>
          <a:ln>
            <a:solidFill>
              <a:srgbClr val="000000"/>
            </a:solidFill>
            <a:miter lim="800000"/>
            <a:headEnd/>
            <a:tailEnd/>
          </a:ln>
        </p:spPr>
      </p:sp>
      <p:sp>
        <p:nvSpPr>
          <p:cNvPr id="34819" name="备注占位符 2"/>
          <p:cNvSpPr>
            <a:spLocks noGrp="1" noChangeArrowheads="1"/>
          </p:cNvSpPr>
          <p:nvPr>
            <p:ph type="body" idx="4294967295"/>
          </p:nvPr>
        </p:nvSpPr>
        <p:spPr bwMode="auto">
          <a:noFill/>
        </p:spPr>
        <p:txBody>
          <a:bodyPr wrap="square" numCol="1" anchor="t" anchorCtr="0" compatLnSpc="1">
            <a:prstTxWarp prst="textNoShape">
              <a:avLst/>
            </a:prstTxWarp>
          </a:bodyPr>
          <a:lstStyle/>
          <a:p>
            <a:endParaRPr lang="zh-CN" altLang="en-US"/>
          </a:p>
        </p:txBody>
      </p:sp>
      <p:sp>
        <p:nvSpPr>
          <p:cNvPr id="34820" name="灯片编号占位符 3"/>
          <p:cNvSpPr>
            <a:spLocks noGrp="1" noChangeArrowheads="1"/>
          </p:cNvSpPr>
          <p:nvPr>
            <p:ph type="sldNum" sz="quarter" idx="5"/>
          </p:nvPr>
        </p:nvSpPr>
        <p:spPr bwMode="auto">
          <a:noFill/>
          <a:ln>
            <a:miter lim="800000"/>
            <a:headEnd/>
            <a:tailEnd/>
          </a:ln>
        </p:spPr>
        <p:txBody>
          <a:bodyPr/>
          <a:lstStyle/>
          <a:p>
            <a:fld id="{7B106BF6-B501-4303-9160-F08939A675F7}" type="slidenum">
              <a:rPr lang="zh-CN" altLang="en-US" smtClean="0"/>
              <a:pPr/>
              <a:t>14</a:t>
            </a:fld>
            <a:endParaRPr lang="zh-CN" altLang="en-US"/>
          </a:p>
        </p:txBody>
      </p:sp>
    </p:spTree>
    <p:extLst>
      <p:ext uri="{BB962C8B-B14F-4D97-AF65-F5344CB8AC3E}">
        <p14:creationId xmlns:p14="http://schemas.microsoft.com/office/powerpoint/2010/main" val="3968487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bwMode="auto">
          <a:noFill/>
          <a:ln>
            <a:solidFill>
              <a:srgbClr val="000000"/>
            </a:solidFill>
            <a:miter lim="800000"/>
            <a:headEnd/>
            <a:tailEnd/>
          </a:ln>
        </p:spPr>
      </p:sp>
      <p:sp>
        <p:nvSpPr>
          <p:cNvPr id="34819" name="备注占位符 2"/>
          <p:cNvSpPr>
            <a:spLocks noGrp="1" noChangeArrowheads="1"/>
          </p:cNvSpPr>
          <p:nvPr>
            <p:ph type="body" idx="4294967295"/>
          </p:nvPr>
        </p:nvSpPr>
        <p:spPr bwMode="auto">
          <a:noFill/>
        </p:spPr>
        <p:txBody>
          <a:bodyPr wrap="square" numCol="1" anchor="t" anchorCtr="0" compatLnSpc="1">
            <a:prstTxWarp prst="textNoShape">
              <a:avLst/>
            </a:prstTxWarp>
          </a:bodyPr>
          <a:lstStyle/>
          <a:p>
            <a:endParaRPr lang="zh-CN" altLang="en-US"/>
          </a:p>
        </p:txBody>
      </p:sp>
      <p:sp>
        <p:nvSpPr>
          <p:cNvPr id="34820" name="灯片编号占位符 3"/>
          <p:cNvSpPr>
            <a:spLocks noGrp="1" noChangeArrowheads="1"/>
          </p:cNvSpPr>
          <p:nvPr>
            <p:ph type="sldNum" sz="quarter" idx="5"/>
          </p:nvPr>
        </p:nvSpPr>
        <p:spPr bwMode="auto">
          <a:noFill/>
          <a:ln>
            <a:miter lim="800000"/>
            <a:headEnd/>
            <a:tailEnd/>
          </a:ln>
        </p:spPr>
        <p:txBody>
          <a:bodyPr/>
          <a:lstStyle/>
          <a:p>
            <a:fld id="{7B106BF6-B501-4303-9160-F08939A675F7}" type="slidenum">
              <a:rPr lang="zh-CN" altLang="en-US" smtClean="0"/>
              <a:pPr/>
              <a:t>15</a:t>
            </a:fld>
            <a:endParaRPr lang="zh-CN" altLang="en-US"/>
          </a:p>
        </p:txBody>
      </p:sp>
    </p:spTree>
    <p:extLst>
      <p:ext uri="{BB962C8B-B14F-4D97-AF65-F5344CB8AC3E}">
        <p14:creationId xmlns:p14="http://schemas.microsoft.com/office/powerpoint/2010/main" val="254236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bwMode="auto">
          <a:noFill/>
          <a:ln>
            <a:solidFill>
              <a:srgbClr val="000000"/>
            </a:solidFill>
            <a:miter lim="800000"/>
            <a:headEnd/>
            <a:tailEnd/>
          </a:ln>
        </p:spPr>
      </p:sp>
      <p:sp>
        <p:nvSpPr>
          <p:cNvPr id="34819" name="备注占位符 2"/>
          <p:cNvSpPr>
            <a:spLocks noGrp="1" noChangeArrowheads="1"/>
          </p:cNvSpPr>
          <p:nvPr>
            <p:ph type="body" idx="4294967295"/>
          </p:nvPr>
        </p:nvSpPr>
        <p:spPr bwMode="auto">
          <a:noFill/>
        </p:spPr>
        <p:txBody>
          <a:bodyPr wrap="square" numCol="1" anchor="t" anchorCtr="0" compatLnSpc="1">
            <a:prstTxWarp prst="textNoShape">
              <a:avLst/>
            </a:prstTxWarp>
          </a:bodyPr>
          <a:lstStyle/>
          <a:p>
            <a:endParaRPr lang="zh-CN" altLang="en-US"/>
          </a:p>
        </p:txBody>
      </p:sp>
      <p:sp>
        <p:nvSpPr>
          <p:cNvPr id="34820" name="灯片编号占位符 3"/>
          <p:cNvSpPr>
            <a:spLocks noGrp="1" noChangeArrowheads="1"/>
          </p:cNvSpPr>
          <p:nvPr>
            <p:ph type="sldNum" sz="quarter" idx="5"/>
          </p:nvPr>
        </p:nvSpPr>
        <p:spPr bwMode="auto">
          <a:noFill/>
          <a:ln>
            <a:miter lim="800000"/>
            <a:headEnd/>
            <a:tailEnd/>
          </a:ln>
        </p:spPr>
        <p:txBody>
          <a:bodyPr/>
          <a:lstStyle/>
          <a:p>
            <a:fld id="{7B106BF6-B501-4303-9160-F08939A675F7}" type="slidenum">
              <a:rPr lang="zh-CN" altLang="en-US" smtClean="0"/>
              <a:pPr/>
              <a:t>16</a:t>
            </a:fld>
            <a:endParaRPr lang="zh-CN" altLang="en-US"/>
          </a:p>
        </p:txBody>
      </p:sp>
    </p:spTree>
    <p:extLst>
      <p:ext uri="{BB962C8B-B14F-4D97-AF65-F5344CB8AC3E}">
        <p14:creationId xmlns:p14="http://schemas.microsoft.com/office/powerpoint/2010/main" val="1774674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bwMode="auto">
          <a:noFill/>
          <a:ln>
            <a:solidFill>
              <a:srgbClr val="000000"/>
            </a:solidFill>
            <a:miter lim="800000"/>
            <a:headEnd/>
            <a:tailEnd/>
          </a:ln>
        </p:spPr>
      </p:sp>
      <p:sp>
        <p:nvSpPr>
          <p:cNvPr id="34819" name="备注占位符 2"/>
          <p:cNvSpPr>
            <a:spLocks noGrp="1" noChangeArrowheads="1"/>
          </p:cNvSpPr>
          <p:nvPr>
            <p:ph type="body" idx="4294967295"/>
          </p:nvPr>
        </p:nvSpPr>
        <p:spPr bwMode="auto">
          <a:noFill/>
        </p:spPr>
        <p:txBody>
          <a:bodyPr wrap="square" numCol="1" anchor="t" anchorCtr="0" compatLnSpc="1">
            <a:prstTxWarp prst="textNoShape">
              <a:avLst/>
            </a:prstTxWarp>
          </a:bodyPr>
          <a:lstStyle/>
          <a:p>
            <a:endParaRPr lang="zh-CN" altLang="en-US"/>
          </a:p>
        </p:txBody>
      </p:sp>
      <p:sp>
        <p:nvSpPr>
          <p:cNvPr id="34820" name="灯片编号占位符 3"/>
          <p:cNvSpPr>
            <a:spLocks noGrp="1" noChangeArrowheads="1"/>
          </p:cNvSpPr>
          <p:nvPr>
            <p:ph type="sldNum" sz="quarter" idx="5"/>
          </p:nvPr>
        </p:nvSpPr>
        <p:spPr bwMode="auto">
          <a:noFill/>
          <a:ln>
            <a:miter lim="800000"/>
            <a:headEnd/>
            <a:tailEnd/>
          </a:ln>
        </p:spPr>
        <p:txBody>
          <a:bodyPr/>
          <a:lstStyle/>
          <a:p>
            <a:fld id="{7B106BF6-B501-4303-9160-F08939A675F7}" type="slidenum">
              <a:rPr lang="zh-CN" altLang="en-US" smtClean="0"/>
              <a:pPr/>
              <a:t>17</a:t>
            </a:fld>
            <a:endParaRPr lang="zh-CN" altLang="en-US"/>
          </a:p>
        </p:txBody>
      </p:sp>
    </p:spTree>
    <p:extLst>
      <p:ext uri="{BB962C8B-B14F-4D97-AF65-F5344CB8AC3E}">
        <p14:creationId xmlns:p14="http://schemas.microsoft.com/office/powerpoint/2010/main" val="747316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bwMode="auto">
          <a:noFill/>
          <a:ln>
            <a:solidFill>
              <a:srgbClr val="000000"/>
            </a:solidFill>
            <a:miter lim="800000"/>
            <a:headEnd/>
            <a:tailEnd/>
          </a:ln>
        </p:spPr>
      </p:sp>
      <p:sp>
        <p:nvSpPr>
          <p:cNvPr id="34819" name="备注占位符 2"/>
          <p:cNvSpPr>
            <a:spLocks noGrp="1" noChangeArrowheads="1"/>
          </p:cNvSpPr>
          <p:nvPr>
            <p:ph type="body" idx="4294967295"/>
          </p:nvPr>
        </p:nvSpPr>
        <p:spPr bwMode="auto">
          <a:noFill/>
        </p:spPr>
        <p:txBody>
          <a:bodyPr wrap="square" numCol="1" anchor="t" anchorCtr="0" compatLnSpc="1">
            <a:prstTxWarp prst="textNoShape">
              <a:avLst/>
            </a:prstTxWarp>
          </a:bodyPr>
          <a:lstStyle/>
          <a:p>
            <a:endParaRPr lang="zh-CN" altLang="en-US"/>
          </a:p>
        </p:txBody>
      </p:sp>
      <p:sp>
        <p:nvSpPr>
          <p:cNvPr id="34820" name="灯片编号占位符 3"/>
          <p:cNvSpPr>
            <a:spLocks noGrp="1" noChangeArrowheads="1"/>
          </p:cNvSpPr>
          <p:nvPr>
            <p:ph type="sldNum" sz="quarter" idx="5"/>
          </p:nvPr>
        </p:nvSpPr>
        <p:spPr bwMode="auto">
          <a:noFill/>
          <a:ln>
            <a:miter lim="800000"/>
            <a:headEnd/>
            <a:tailEnd/>
          </a:ln>
        </p:spPr>
        <p:txBody>
          <a:bodyPr/>
          <a:lstStyle/>
          <a:p>
            <a:fld id="{7B106BF6-B501-4303-9160-F08939A675F7}" type="slidenum">
              <a:rPr lang="zh-CN" altLang="en-US" smtClean="0"/>
              <a:pPr/>
              <a:t>18</a:t>
            </a:fld>
            <a:endParaRPr lang="zh-CN" altLang="en-US"/>
          </a:p>
        </p:txBody>
      </p:sp>
    </p:spTree>
    <p:extLst>
      <p:ext uri="{BB962C8B-B14F-4D97-AF65-F5344CB8AC3E}">
        <p14:creationId xmlns:p14="http://schemas.microsoft.com/office/powerpoint/2010/main" val="3213177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bwMode="auto">
          <a:noFill/>
          <a:ln>
            <a:solidFill>
              <a:srgbClr val="000000"/>
            </a:solidFill>
            <a:miter lim="800000"/>
            <a:headEnd/>
            <a:tailEnd/>
          </a:ln>
        </p:spPr>
      </p:sp>
      <p:sp>
        <p:nvSpPr>
          <p:cNvPr id="34819" name="备注占位符 2"/>
          <p:cNvSpPr>
            <a:spLocks noGrp="1" noChangeArrowheads="1"/>
          </p:cNvSpPr>
          <p:nvPr>
            <p:ph type="body" idx="4294967295"/>
          </p:nvPr>
        </p:nvSpPr>
        <p:spPr bwMode="auto">
          <a:noFill/>
        </p:spPr>
        <p:txBody>
          <a:bodyPr wrap="square" numCol="1" anchor="t" anchorCtr="0" compatLnSpc="1">
            <a:prstTxWarp prst="textNoShape">
              <a:avLst/>
            </a:prstTxWarp>
          </a:bodyPr>
          <a:lstStyle/>
          <a:p>
            <a:endParaRPr lang="zh-CN" altLang="en-US"/>
          </a:p>
        </p:txBody>
      </p:sp>
      <p:sp>
        <p:nvSpPr>
          <p:cNvPr id="34820" name="灯片编号占位符 3"/>
          <p:cNvSpPr>
            <a:spLocks noGrp="1" noChangeArrowheads="1"/>
          </p:cNvSpPr>
          <p:nvPr>
            <p:ph type="sldNum" sz="quarter" idx="5"/>
          </p:nvPr>
        </p:nvSpPr>
        <p:spPr bwMode="auto">
          <a:noFill/>
          <a:ln>
            <a:miter lim="800000"/>
            <a:headEnd/>
            <a:tailEnd/>
          </a:ln>
        </p:spPr>
        <p:txBody>
          <a:bodyPr/>
          <a:lstStyle/>
          <a:p>
            <a:fld id="{7B106BF6-B501-4303-9160-F08939A675F7}" type="slidenum">
              <a:rPr lang="zh-CN" altLang="en-US" smtClean="0"/>
              <a:pPr/>
              <a:t>19</a:t>
            </a:fld>
            <a:endParaRPr lang="zh-CN" altLang="en-US"/>
          </a:p>
        </p:txBody>
      </p:sp>
    </p:spTree>
    <p:extLst>
      <p:ext uri="{BB962C8B-B14F-4D97-AF65-F5344CB8AC3E}">
        <p14:creationId xmlns:p14="http://schemas.microsoft.com/office/powerpoint/2010/main" val="2361228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bwMode="auto">
          <a:noFill/>
          <a:ln>
            <a:solidFill>
              <a:srgbClr val="000000"/>
            </a:solidFill>
            <a:miter lim="800000"/>
            <a:headEnd/>
            <a:tailEnd/>
          </a:ln>
        </p:spPr>
      </p:sp>
      <p:sp>
        <p:nvSpPr>
          <p:cNvPr id="34819" name="备注占位符 2"/>
          <p:cNvSpPr>
            <a:spLocks noGrp="1" noChangeArrowheads="1"/>
          </p:cNvSpPr>
          <p:nvPr>
            <p:ph type="body" idx="4294967295"/>
          </p:nvPr>
        </p:nvSpPr>
        <p:spPr bwMode="auto">
          <a:noFill/>
        </p:spPr>
        <p:txBody>
          <a:bodyPr wrap="square" numCol="1" anchor="t" anchorCtr="0" compatLnSpc="1">
            <a:prstTxWarp prst="textNoShape">
              <a:avLst/>
            </a:prstTxWarp>
          </a:bodyPr>
          <a:lstStyle/>
          <a:p>
            <a:endParaRPr lang="zh-CN" altLang="en-US"/>
          </a:p>
        </p:txBody>
      </p:sp>
      <p:sp>
        <p:nvSpPr>
          <p:cNvPr id="34820" name="灯片编号占位符 3"/>
          <p:cNvSpPr>
            <a:spLocks noGrp="1" noChangeArrowheads="1"/>
          </p:cNvSpPr>
          <p:nvPr>
            <p:ph type="sldNum" sz="quarter" idx="5"/>
          </p:nvPr>
        </p:nvSpPr>
        <p:spPr bwMode="auto">
          <a:noFill/>
          <a:ln>
            <a:miter lim="800000"/>
            <a:headEnd/>
            <a:tailEnd/>
          </a:ln>
        </p:spPr>
        <p:txBody>
          <a:bodyPr/>
          <a:lstStyle/>
          <a:p>
            <a:fld id="{7B106BF6-B501-4303-9160-F08939A675F7}" type="slidenum">
              <a:rPr lang="zh-CN" altLang="en-US" smtClean="0"/>
              <a:pPr/>
              <a:t>20</a:t>
            </a:fld>
            <a:endParaRPr lang="zh-CN" altLang="en-US"/>
          </a:p>
        </p:txBody>
      </p:sp>
    </p:spTree>
    <p:extLst>
      <p:ext uri="{BB962C8B-B14F-4D97-AF65-F5344CB8AC3E}">
        <p14:creationId xmlns:p14="http://schemas.microsoft.com/office/powerpoint/2010/main" val="3043809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5899A69-45ED-44FC-B8C8-2D9B9571B1FA}" type="slidenum">
              <a:rPr lang="zh-CN" altLang="en-US" smtClean="0"/>
              <a:pPr/>
              <a:t>3</a:t>
            </a:fld>
            <a:endParaRPr lang="zh-CN" altLang="en-US"/>
          </a:p>
        </p:txBody>
      </p:sp>
    </p:spTree>
    <p:extLst>
      <p:ext uri="{BB962C8B-B14F-4D97-AF65-F5344CB8AC3E}">
        <p14:creationId xmlns:p14="http://schemas.microsoft.com/office/powerpoint/2010/main" val="391927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5899A69-45ED-44FC-B8C8-2D9B9571B1FA}" type="slidenum">
              <a:rPr lang="zh-CN" altLang="en-US" smtClean="0"/>
              <a:pPr/>
              <a:t>21</a:t>
            </a:fld>
            <a:endParaRPr lang="zh-CN" altLang="en-US"/>
          </a:p>
        </p:txBody>
      </p:sp>
    </p:spTree>
    <p:extLst>
      <p:ext uri="{BB962C8B-B14F-4D97-AF65-F5344CB8AC3E}">
        <p14:creationId xmlns:p14="http://schemas.microsoft.com/office/powerpoint/2010/main" val="3363311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bwMode="auto">
          <a:noFill/>
          <a:ln>
            <a:solidFill>
              <a:srgbClr val="000000"/>
            </a:solidFill>
            <a:miter lim="800000"/>
            <a:headEnd/>
            <a:tailEnd/>
          </a:ln>
        </p:spPr>
      </p:sp>
      <p:sp>
        <p:nvSpPr>
          <p:cNvPr id="34819" name="备注占位符 2"/>
          <p:cNvSpPr>
            <a:spLocks noGrp="1" noChangeArrowheads="1"/>
          </p:cNvSpPr>
          <p:nvPr>
            <p:ph type="body" idx="4294967295"/>
          </p:nvPr>
        </p:nvSpPr>
        <p:spPr bwMode="auto">
          <a:noFill/>
        </p:spPr>
        <p:txBody>
          <a:bodyPr wrap="square" numCol="1" anchor="t" anchorCtr="0" compatLnSpc="1">
            <a:prstTxWarp prst="textNoShape">
              <a:avLst/>
            </a:prstTxWarp>
          </a:bodyPr>
          <a:lstStyle/>
          <a:p>
            <a:endParaRPr lang="zh-CN" altLang="en-US"/>
          </a:p>
        </p:txBody>
      </p:sp>
      <p:sp>
        <p:nvSpPr>
          <p:cNvPr id="34820" name="灯片编号占位符 3"/>
          <p:cNvSpPr>
            <a:spLocks noGrp="1" noChangeArrowheads="1"/>
          </p:cNvSpPr>
          <p:nvPr>
            <p:ph type="sldNum" sz="quarter" idx="5"/>
          </p:nvPr>
        </p:nvSpPr>
        <p:spPr bwMode="auto">
          <a:noFill/>
          <a:ln>
            <a:miter lim="800000"/>
            <a:headEnd/>
            <a:tailEnd/>
          </a:ln>
        </p:spPr>
        <p:txBody>
          <a:bodyPr/>
          <a:lstStyle/>
          <a:p>
            <a:fld id="{7B106BF6-B501-4303-9160-F08939A675F7}" type="slidenum">
              <a:rPr lang="zh-CN" altLang="en-US" smtClean="0"/>
              <a:pPr/>
              <a:t>22</a:t>
            </a:fld>
            <a:endParaRPr lang="zh-CN" altLang="en-US"/>
          </a:p>
        </p:txBody>
      </p:sp>
    </p:spTree>
    <p:extLst>
      <p:ext uri="{BB962C8B-B14F-4D97-AF65-F5344CB8AC3E}">
        <p14:creationId xmlns:p14="http://schemas.microsoft.com/office/powerpoint/2010/main" val="1679416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bwMode="auto">
          <a:noFill/>
          <a:ln>
            <a:solidFill>
              <a:srgbClr val="000000"/>
            </a:solidFill>
            <a:miter lim="800000"/>
            <a:headEnd/>
            <a:tailEnd/>
          </a:ln>
        </p:spPr>
      </p:sp>
      <p:sp>
        <p:nvSpPr>
          <p:cNvPr id="34819" name="备注占位符 2"/>
          <p:cNvSpPr>
            <a:spLocks noGrp="1" noChangeArrowheads="1"/>
          </p:cNvSpPr>
          <p:nvPr>
            <p:ph type="body" idx="4294967295"/>
          </p:nvPr>
        </p:nvSpPr>
        <p:spPr bwMode="auto">
          <a:noFill/>
        </p:spPr>
        <p:txBody>
          <a:bodyPr wrap="square" numCol="1" anchor="t" anchorCtr="0" compatLnSpc="1">
            <a:prstTxWarp prst="textNoShape">
              <a:avLst/>
            </a:prstTxWarp>
          </a:bodyPr>
          <a:lstStyle/>
          <a:p>
            <a:endParaRPr lang="zh-CN" altLang="en-US"/>
          </a:p>
        </p:txBody>
      </p:sp>
      <p:sp>
        <p:nvSpPr>
          <p:cNvPr id="34820" name="灯片编号占位符 3"/>
          <p:cNvSpPr>
            <a:spLocks noGrp="1" noChangeArrowheads="1"/>
          </p:cNvSpPr>
          <p:nvPr>
            <p:ph type="sldNum" sz="quarter" idx="5"/>
          </p:nvPr>
        </p:nvSpPr>
        <p:spPr bwMode="auto">
          <a:noFill/>
          <a:ln>
            <a:miter lim="800000"/>
            <a:headEnd/>
            <a:tailEnd/>
          </a:ln>
        </p:spPr>
        <p:txBody>
          <a:bodyPr/>
          <a:lstStyle/>
          <a:p>
            <a:fld id="{7B106BF6-B501-4303-9160-F08939A675F7}" type="slidenum">
              <a:rPr lang="zh-CN" altLang="en-US" smtClean="0"/>
              <a:pPr/>
              <a:t>23</a:t>
            </a:fld>
            <a:endParaRPr lang="zh-CN" altLang="en-US"/>
          </a:p>
        </p:txBody>
      </p:sp>
    </p:spTree>
    <p:extLst>
      <p:ext uri="{BB962C8B-B14F-4D97-AF65-F5344CB8AC3E}">
        <p14:creationId xmlns:p14="http://schemas.microsoft.com/office/powerpoint/2010/main" val="26213502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bwMode="auto">
          <a:noFill/>
          <a:ln>
            <a:solidFill>
              <a:srgbClr val="000000"/>
            </a:solidFill>
            <a:miter lim="800000"/>
            <a:headEnd/>
            <a:tailEnd/>
          </a:ln>
        </p:spPr>
      </p:sp>
      <p:sp>
        <p:nvSpPr>
          <p:cNvPr id="34819" name="备注占位符 2"/>
          <p:cNvSpPr>
            <a:spLocks noGrp="1" noChangeArrowheads="1"/>
          </p:cNvSpPr>
          <p:nvPr>
            <p:ph type="body" idx="4294967295"/>
          </p:nvPr>
        </p:nvSpPr>
        <p:spPr bwMode="auto">
          <a:noFill/>
        </p:spPr>
        <p:txBody>
          <a:bodyPr wrap="square" numCol="1" anchor="t" anchorCtr="0" compatLnSpc="1">
            <a:prstTxWarp prst="textNoShape">
              <a:avLst/>
            </a:prstTxWarp>
          </a:bodyPr>
          <a:lstStyle/>
          <a:p>
            <a:endParaRPr lang="zh-CN" altLang="en-US"/>
          </a:p>
        </p:txBody>
      </p:sp>
      <p:sp>
        <p:nvSpPr>
          <p:cNvPr id="34820" name="灯片编号占位符 3"/>
          <p:cNvSpPr>
            <a:spLocks noGrp="1" noChangeArrowheads="1"/>
          </p:cNvSpPr>
          <p:nvPr>
            <p:ph type="sldNum" sz="quarter" idx="5"/>
          </p:nvPr>
        </p:nvSpPr>
        <p:spPr bwMode="auto">
          <a:noFill/>
          <a:ln>
            <a:miter lim="800000"/>
            <a:headEnd/>
            <a:tailEnd/>
          </a:ln>
        </p:spPr>
        <p:txBody>
          <a:bodyPr/>
          <a:lstStyle/>
          <a:p>
            <a:fld id="{7B106BF6-B501-4303-9160-F08939A675F7}" type="slidenum">
              <a:rPr lang="zh-CN" altLang="en-US" smtClean="0"/>
              <a:pPr/>
              <a:t>24</a:t>
            </a:fld>
            <a:endParaRPr lang="zh-CN" altLang="en-US"/>
          </a:p>
        </p:txBody>
      </p:sp>
    </p:spTree>
    <p:extLst>
      <p:ext uri="{BB962C8B-B14F-4D97-AF65-F5344CB8AC3E}">
        <p14:creationId xmlns:p14="http://schemas.microsoft.com/office/powerpoint/2010/main" val="1390162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bwMode="auto">
          <a:noFill/>
          <a:ln>
            <a:solidFill>
              <a:srgbClr val="000000"/>
            </a:solidFill>
            <a:miter lim="800000"/>
            <a:headEnd/>
            <a:tailEnd/>
          </a:ln>
        </p:spPr>
      </p:sp>
      <p:sp>
        <p:nvSpPr>
          <p:cNvPr id="34819" name="备注占位符 2"/>
          <p:cNvSpPr>
            <a:spLocks noGrp="1" noChangeArrowheads="1"/>
          </p:cNvSpPr>
          <p:nvPr>
            <p:ph type="body" idx="4294967295"/>
          </p:nvPr>
        </p:nvSpPr>
        <p:spPr bwMode="auto">
          <a:noFill/>
        </p:spPr>
        <p:txBody>
          <a:bodyPr wrap="square" numCol="1" anchor="t" anchorCtr="0" compatLnSpc="1">
            <a:prstTxWarp prst="textNoShape">
              <a:avLst/>
            </a:prstTxWarp>
          </a:bodyPr>
          <a:lstStyle/>
          <a:p>
            <a:endParaRPr lang="zh-CN" altLang="en-US"/>
          </a:p>
        </p:txBody>
      </p:sp>
      <p:sp>
        <p:nvSpPr>
          <p:cNvPr id="34820" name="灯片编号占位符 3"/>
          <p:cNvSpPr>
            <a:spLocks noGrp="1" noChangeArrowheads="1"/>
          </p:cNvSpPr>
          <p:nvPr>
            <p:ph type="sldNum" sz="quarter" idx="5"/>
          </p:nvPr>
        </p:nvSpPr>
        <p:spPr bwMode="auto">
          <a:noFill/>
          <a:ln>
            <a:miter lim="800000"/>
            <a:headEnd/>
            <a:tailEnd/>
          </a:ln>
        </p:spPr>
        <p:txBody>
          <a:bodyPr/>
          <a:lstStyle/>
          <a:p>
            <a:fld id="{7B106BF6-B501-4303-9160-F08939A675F7}" type="slidenum">
              <a:rPr lang="zh-CN" altLang="en-US" smtClean="0"/>
              <a:pPr/>
              <a:t>25</a:t>
            </a:fld>
            <a:endParaRPr lang="zh-CN" altLang="en-US"/>
          </a:p>
        </p:txBody>
      </p:sp>
    </p:spTree>
    <p:extLst>
      <p:ext uri="{BB962C8B-B14F-4D97-AF65-F5344CB8AC3E}">
        <p14:creationId xmlns:p14="http://schemas.microsoft.com/office/powerpoint/2010/main" val="13887556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bwMode="auto">
          <a:noFill/>
          <a:ln>
            <a:solidFill>
              <a:srgbClr val="000000"/>
            </a:solidFill>
            <a:miter lim="800000"/>
            <a:headEnd/>
            <a:tailEnd/>
          </a:ln>
        </p:spPr>
      </p:sp>
      <p:sp>
        <p:nvSpPr>
          <p:cNvPr id="34819" name="备注占位符 2"/>
          <p:cNvSpPr>
            <a:spLocks noGrp="1" noChangeArrowheads="1"/>
          </p:cNvSpPr>
          <p:nvPr>
            <p:ph type="body" idx="4294967295"/>
          </p:nvPr>
        </p:nvSpPr>
        <p:spPr bwMode="auto">
          <a:noFill/>
        </p:spPr>
        <p:txBody>
          <a:bodyPr wrap="square" numCol="1" anchor="t" anchorCtr="0" compatLnSpc="1">
            <a:prstTxWarp prst="textNoShape">
              <a:avLst/>
            </a:prstTxWarp>
          </a:bodyPr>
          <a:lstStyle/>
          <a:p>
            <a:endParaRPr lang="zh-CN" altLang="en-US"/>
          </a:p>
        </p:txBody>
      </p:sp>
      <p:sp>
        <p:nvSpPr>
          <p:cNvPr id="34820" name="灯片编号占位符 3"/>
          <p:cNvSpPr>
            <a:spLocks noGrp="1" noChangeArrowheads="1"/>
          </p:cNvSpPr>
          <p:nvPr>
            <p:ph type="sldNum" sz="quarter" idx="5"/>
          </p:nvPr>
        </p:nvSpPr>
        <p:spPr bwMode="auto">
          <a:noFill/>
          <a:ln>
            <a:miter lim="800000"/>
            <a:headEnd/>
            <a:tailEnd/>
          </a:ln>
        </p:spPr>
        <p:txBody>
          <a:bodyPr/>
          <a:lstStyle/>
          <a:p>
            <a:fld id="{7B106BF6-B501-4303-9160-F08939A675F7}" type="slidenum">
              <a:rPr lang="zh-CN" altLang="en-US" smtClean="0"/>
              <a:pPr/>
              <a:t>26</a:t>
            </a:fld>
            <a:endParaRPr lang="zh-CN" altLang="en-US"/>
          </a:p>
        </p:txBody>
      </p:sp>
    </p:spTree>
    <p:extLst>
      <p:ext uri="{BB962C8B-B14F-4D97-AF65-F5344CB8AC3E}">
        <p14:creationId xmlns:p14="http://schemas.microsoft.com/office/powerpoint/2010/main" val="9363134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bwMode="auto">
          <a:noFill/>
          <a:ln>
            <a:solidFill>
              <a:srgbClr val="000000"/>
            </a:solidFill>
            <a:miter lim="800000"/>
            <a:headEnd/>
            <a:tailEnd/>
          </a:ln>
        </p:spPr>
      </p:sp>
      <p:sp>
        <p:nvSpPr>
          <p:cNvPr id="34819" name="备注占位符 2"/>
          <p:cNvSpPr>
            <a:spLocks noGrp="1" noChangeArrowheads="1"/>
          </p:cNvSpPr>
          <p:nvPr>
            <p:ph type="body" idx="4294967295"/>
          </p:nvPr>
        </p:nvSpPr>
        <p:spPr bwMode="auto">
          <a:noFill/>
        </p:spPr>
        <p:txBody>
          <a:bodyPr wrap="square" numCol="1" anchor="t" anchorCtr="0" compatLnSpc="1">
            <a:prstTxWarp prst="textNoShape">
              <a:avLst/>
            </a:prstTxWarp>
          </a:bodyPr>
          <a:lstStyle/>
          <a:p>
            <a:endParaRPr lang="zh-CN" altLang="en-US"/>
          </a:p>
        </p:txBody>
      </p:sp>
      <p:sp>
        <p:nvSpPr>
          <p:cNvPr id="34820" name="灯片编号占位符 3"/>
          <p:cNvSpPr>
            <a:spLocks noGrp="1" noChangeArrowheads="1"/>
          </p:cNvSpPr>
          <p:nvPr>
            <p:ph type="sldNum" sz="quarter" idx="5"/>
          </p:nvPr>
        </p:nvSpPr>
        <p:spPr bwMode="auto">
          <a:noFill/>
          <a:ln>
            <a:miter lim="800000"/>
            <a:headEnd/>
            <a:tailEnd/>
          </a:ln>
        </p:spPr>
        <p:txBody>
          <a:bodyPr/>
          <a:lstStyle/>
          <a:p>
            <a:fld id="{7B106BF6-B501-4303-9160-F08939A675F7}" type="slidenum">
              <a:rPr lang="zh-CN" altLang="en-US" smtClean="0"/>
              <a:pPr/>
              <a:t>27</a:t>
            </a:fld>
            <a:endParaRPr lang="zh-CN" altLang="en-US"/>
          </a:p>
        </p:txBody>
      </p:sp>
    </p:spTree>
    <p:extLst>
      <p:ext uri="{BB962C8B-B14F-4D97-AF65-F5344CB8AC3E}">
        <p14:creationId xmlns:p14="http://schemas.microsoft.com/office/powerpoint/2010/main" val="16307700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bwMode="auto">
          <a:noFill/>
          <a:ln>
            <a:solidFill>
              <a:srgbClr val="000000"/>
            </a:solidFill>
            <a:miter lim="800000"/>
            <a:headEnd/>
            <a:tailEnd/>
          </a:ln>
        </p:spPr>
      </p:sp>
      <p:sp>
        <p:nvSpPr>
          <p:cNvPr id="34819" name="备注占位符 2"/>
          <p:cNvSpPr>
            <a:spLocks noGrp="1" noChangeArrowheads="1"/>
          </p:cNvSpPr>
          <p:nvPr>
            <p:ph type="body" idx="4294967295"/>
          </p:nvPr>
        </p:nvSpPr>
        <p:spPr bwMode="auto">
          <a:noFill/>
        </p:spPr>
        <p:txBody>
          <a:bodyPr wrap="square" numCol="1" anchor="t" anchorCtr="0" compatLnSpc="1">
            <a:prstTxWarp prst="textNoShape">
              <a:avLst/>
            </a:prstTxWarp>
          </a:bodyPr>
          <a:lstStyle/>
          <a:p>
            <a:endParaRPr lang="zh-CN" altLang="en-US"/>
          </a:p>
        </p:txBody>
      </p:sp>
      <p:sp>
        <p:nvSpPr>
          <p:cNvPr id="34820" name="灯片编号占位符 3"/>
          <p:cNvSpPr>
            <a:spLocks noGrp="1" noChangeArrowheads="1"/>
          </p:cNvSpPr>
          <p:nvPr>
            <p:ph type="sldNum" sz="quarter" idx="5"/>
          </p:nvPr>
        </p:nvSpPr>
        <p:spPr bwMode="auto">
          <a:noFill/>
          <a:ln>
            <a:miter lim="800000"/>
            <a:headEnd/>
            <a:tailEnd/>
          </a:ln>
        </p:spPr>
        <p:txBody>
          <a:bodyPr/>
          <a:lstStyle/>
          <a:p>
            <a:fld id="{7B106BF6-B501-4303-9160-F08939A675F7}" type="slidenum">
              <a:rPr lang="zh-CN" altLang="en-US" smtClean="0"/>
              <a:pPr/>
              <a:t>28</a:t>
            </a:fld>
            <a:endParaRPr lang="zh-CN" altLang="en-US"/>
          </a:p>
        </p:txBody>
      </p:sp>
    </p:spTree>
    <p:extLst>
      <p:ext uri="{BB962C8B-B14F-4D97-AF65-F5344CB8AC3E}">
        <p14:creationId xmlns:p14="http://schemas.microsoft.com/office/powerpoint/2010/main" val="745873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bwMode="auto">
          <a:noFill/>
          <a:ln>
            <a:solidFill>
              <a:srgbClr val="000000"/>
            </a:solidFill>
            <a:miter lim="800000"/>
            <a:headEnd/>
            <a:tailEnd/>
          </a:ln>
        </p:spPr>
      </p:sp>
      <p:sp>
        <p:nvSpPr>
          <p:cNvPr id="34819" name="备注占位符 2"/>
          <p:cNvSpPr>
            <a:spLocks noGrp="1" noChangeArrowheads="1"/>
          </p:cNvSpPr>
          <p:nvPr>
            <p:ph type="body" idx="4294967295"/>
          </p:nvPr>
        </p:nvSpPr>
        <p:spPr bwMode="auto">
          <a:noFill/>
        </p:spPr>
        <p:txBody>
          <a:bodyPr wrap="square" numCol="1" anchor="t" anchorCtr="0" compatLnSpc="1">
            <a:prstTxWarp prst="textNoShape">
              <a:avLst/>
            </a:prstTxWarp>
          </a:bodyPr>
          <a:lstStyle/>
          <a:p>
            <a:endParaRPr lang="zh-CN" altLang="en-US"/>
          </a:p>
        </p:txBody>
      </p:sp>
      <p:sp>
        <p:nvSpPr>
          <p:cNvPr id="34820" name="灯片编号占位符 3"/>
          <p:cNvSpPr>
            <a:spLocks noGrp="1" noChangeArrowheads="1"/>
          </p:cNvSpPr>
          <p:nvPr>
            <p:ph type="sldNum" sz="quarter" idx="5"/>
          </p:nvPr>
        </p:nvSpPr>
        <p:spPr bwMode="auto">
          <a:noFill/>
          <a:ln>
            <a:miter lim="800000"/>
            <a:headEnd/>
            <a:tailEnd/>
          </a:ln>
        </p:spPr>
        <p:txBody>
          <a:bodyPr/>
          <a:lstStyle/>
          <a:p>
            <a:fld id="{7B106BF6-B501-4303-9160-F08939A675F7}" type="slidenum">
              <a:rPr lang="zh-CN" altLang="en-US" smtClean="0"/>
              <a:pPr/>
              <a:t>29</a:t>
            </a:fld>
            <a:endParaRPr lang="zh-CN" altLang="en-US"/>
          </a:p>
        </p:txBody>
      </p:sp>
    </p:spTree>
    <p:extLst>
      <p:ext uri="{BB962C8B-B14F-4D97-AF65-F5344CB8AC3E}">
        <p14:creationId xmlns:p14="http://schemas.microsoft.com/office/powerpoint/2010/main" val="3493054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bwMode="auto">
          <a:noFill/>
          <a:ln>
            <a:solidFill>
              <a:srgbClr val="000000"/>
            </a:solidFill>
            <a:miter lim="800000"/>
            <a:headEnd/>
            <a:tailEnd/>
          </a:ln>
        </p:spPr>
      </p:sp>
      <p:sp>
        <p:nvSpPr>
          <p:cNvPr id="34819" name="备注占位符 2"/>
          <p:cNvSpPr>
            <a:spLocks noGrp="1" noChangeArrowheads="1"/>
          </p:cNvSpPr>
          <p:nvPr>
            <p:ph type="body" idx="4294967295"/>
          </p:nvPr>
        </p:nvSpPr>
        <p:spPr bwMode="auto">
          <a:noFill/>
        </p:spPr>
        <p:txBody>
          <a:bodyPr wrap="square" numCol="1" anchor="t" anchorCtr="0" compatLnSpc="1">
            <a:prstTxWarp prst="textNoShape">
              <a:avLst/>
            </a:prstTxWarp>
          </a:bodyPr>
          <a:lstStyle/>
          <a:p>
            <a:endParaRPr lang="zh-CN" altLang="en-US"/>
          </a:p>
        </p:txBody>
      </p:sp>
      <p:sp>
        <p:nvSpPr>
          <p:cNvPr id="34820" name="灯片编号占位符 3"/>
          <p:cNvSpPr>
            <a:spLocks noGrp="1" noChangeArrowheads="1"/>
          </p:cNvSpPr>
          <p:nvPr>
            <p:ph type="sldNum" sz="quarter" idx="5"/>
          </p:nvPr>
        </p:nvSpPr>
        <p:spPr bwMode="auto">
          <a:noFill/>
          <a:ln>
            <a:miter lim="800000"/>
            <a:headEnd/>
            <a:tailEnd/>
          </a:ln>
        </p:spPr>
        <p:txBody>
          <a:bodyPr/>
          <a:lstStyle/>
          <a:p>
            <a:fld id="{7B106BF6-B501-4303-9160-F08939A675F7}" type="slidenum">
              <a:rPr lang="zh-CN" altLang="en-US" smtClean="0"/>
              <a:pPr/>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bwMode="auto">
          <a:noFill/>
          <a:ln>
            <a:solidFill>
              <a:srgbClr val="000000"/>
            </a:solidFill>
            <a:miter lim="800000"/>
            <a:headEnd/>
            <a:tailEnd/>
          </a:ln>
        </p:spPr>
      </p:sp>
      <p:sp>
        <p:nvSpPr>
          <p:cNvPr id="34819" name="备注占位符 2"/>
          <p:cNvSpPr>
            <a:spLocks noGrp="1" noChangeArrowheads="1"/>
          </p:cNvSpPr>
          <p:nvPr>
            <p:ph type="body" idx="4294967295"/>
          </p:nvPr>
        </p:nvSpPr>
        <p:spPr bwMode="auto">
          <a:noFill/>
        </p:spPr>
        <p:txBody>
          <a:bodyPr wrap="square" numCol="1" anchor="t" anchorCtr="0" compatLnSpc="1">
            <a:prstTxWarp prst="textNoShape">
              <a:avLst/>
            </a:prstTxWarp>
          </a:bodyPr>
          <a:lstStyle/>
          <a:p>
            <a:endParaRPr lang="zh-CN" altLang="en-US"/>
          </a:p>
        </p:txBody>
      </p:sp>
      <p:sp>
        <p:nvSpPr>
          <p:cNvPr id="34820" name="灯片编号占位符 3"/>
          <p:cNvSpPr>
            <a:spLocks noGrp="1" noChangeArrowheads="1"/>
          </p:cNvSpPr>
          <p:nvPr>
            <p:ph type="sldNum" sz="quarter" idx="5"/>
          </p:nvPr>
        </p:nvSpPr>
        <p:spPr bwMode="auto">
          <a:noFill/>
          <a:ln>
            <a:miter lim="800000"/>
            <a:headEnd/>
            <a:tailEnd/>
          </a:ln>
        </p:spPr>
        <p:txBody>
          <a:bodyPr/>
          <a:lstStyle/>
          <a:p>
            <a:fld id="{7B106BF6-B501-4303-9160-F08939A675F7}" type="slidenum">
              <a:rPr lang="zh-CN" altLang="en-US" smtClean="0"/>
              <a:pPr/>
              <a:t>5</a:t>
            </a:fld>
            <a:endParaRPr lang="zh-CN" altLang="en-US"/>
          </a:p>
        </p:txBody>
      </p:sp>
    </p:spTree>
    <p:extLst>
      <p:ext uri="{BB962C8B-B14F-4D97-AF65-F5344CB8AC3E}">
        <p14:creationId xmlns:p14="http://schemas.microsoft.com/office/powerpoint/2010/main" val="1872488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bwMode="auto">
          <a:noFill/>
          <a:ln>
            <a:solidFill>
              <a:srgbClr val="000000"/>
            </a:solidFill>
            <a:miter lim="800000"/>
            <a:headEnd/>
            <a:tailEnd/>
          </a:ln>
        </p:spPr>
      </p:sp>
      <p:sp>
        <p:nvSpPr>
          <p:cNvPr id="34819" name="备注占位符 2"/>
          <p:cNvSpPr>
            <a:spLocks noGrp="1" noChangeArrowheads="1"/>
          </p:cNvSpPr>
          <p:nvPr>
            <p:ph type="body" idx="4294967295"/>
          </p:nvPr>
        </p:nvSpPr>
        <p:spPr bwMode="auto">
          <a:noFill/>
        </p:spPr>
        <p:txBody>
          <a:bodyPr wrap="square" numCol="1" anchor="t" anchorCtr="0" compatLnSpc="1">
            <a:prstTxWarp prst="textNoShape">
              <a:avLst/>
            </a:prstTxWarp>
          </a:bodyPr>
          <a:lstStyle/>
          <a:p>
            <a:endParaRPr lang="zh-CN" altLang="en-US"/>
          </a:p>
        </p:txBody>
      </p:sp>
      <p:sp>
        <p:nvSpPr>
          <p:cNvPr id="34820" name="灯片编号占位符 3"/>
          <p:cNvSpPr>
            <a:spLocks noGrp="1" noChangeArrowheads="1"/>
          </p:cNvSpPr>
          <p:nvPr>
            <p:ph type="sldNum" sz="quarter" idx="5"/>
          </p:nvPr>
        </p:nvSpPr>
        <p:spPr bwMode="auto">
          <a:noFill/>
          <a:ln>
            <a:miter lim="800000"/>
            <a:headEnd/>
            <a:tailEnd/>
          </a:ln>
        </p:spPr>
        <p:txBody>
          <a:bodyPr/>
          <a:lstStyle/>
          <a:p>
            <a:fld id="{7B106BF6-B501-4303-9160-F08939A675F7}" type="slidenum">
              <a:rPr lang="zh-CN" altLang="en-US" smtClean="0"/>
              <a:pPr/>
              <a:t>6</a:t>
            </a:fld>
            <a:endParaRPr lang="zh-CN" altLang="en-US"/>
          </a:p>
        </p:txBody>
      </p:sp>
    </p:spTree>
    <p:extLst>
      <p:ext uri="{BB962C8B-B14F-4D97-AF65-F5344CB8AC3E}">
        <p14:creationId xmlns:p14="http://schemas.microsoft.com/office/powerpoint/2010/main" val="3887106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bwMode="auto">
          <a:noFill/>
          <a:ln>
            <a:solidFill>
              <a:srgbClr val="000000"/>
            </a:solidFill>
            <a:miter lim="800000"/>
            <a:headEnd/>
            <a:tailEnd/>
          </a:ln>
        </p:spPr>
      </p:sp>
      <p:sp>
        <p:nvSpPr>
          <p:cNvPr id="34819" name="备注占位符 2"/>
          <p:cNvSpPr>
            <a:spLocks noGrp="1" noChangeArrowheads="1"/>
          </p:cNvSpPr>
          <p:nvPr>
            <p:ph type="body" idx="4294967295"/>
          </p:nvPr>
        </p:nvSpPr>
        <p:spPr bwMode="auto">
          <a:noFill/>
        </p:spPr>
        <p:txBody>
          <a:bodyPr wrap="square" numCol="1" anchor="t" anchorCtr="0" compatLnSpc="1">
            <a:prstTxWarp prst="textNoShape">
              <a:avLst/>
            </a:prstTxWarp>
          </a:bodyPr>
          <a:lstStyle/>
          <a:p>
            <a:endParaRPr lang="zh-CN" altLang="en-US"/>
          </a:p>
        </p:txBody>
      </p:sp>
      <p:sp>
        <p:nvSpPr>
          <p:cNvPr id="34820" name="灯片编号占位符 3"/>
          <p:cNvSpPr>
            <a:spLocks noGrp="1" noChangeArrowheads="1"/>
          </p:cNvSpPr>
          <p:nvPr>
            <p:ph type="sldNum" sz="quarter" idx="5"/>
          </p:nvPr>
        </p:nvSpPr>
        <p:spPr bwMode="auto">
          <a:noFill/>
          <a:ln>
            <a:miter lim="800000"/>
            <a:headEnd/>
            <a:tailEnd/>
          </a:ln>
        </p:spPr>
        <p:txBody>
          <a:bodyPr/>
          <a:lstStyle/>
          <a:p>
            <a:fld id="{7B106BF6-B501-4303-9160-F08939A675F7}" type="slidenum">
              <a:rPr lang="zh-CN" altLang="en-US" smtClean="0"/>
              <a:pPr/>
              <a:t>7</a:t>
            </a:fld>
            <a:endParaRPr lang="zh-CN" altLang="en-US"/>
          </a:p>
        </p:txBody>
      </p:sp>
    </p:spTree>
    <p:extLst>
      <p:ext uri="{BB962C8B-B14F-4D97-AF65-F5344CB8AC3E}">
        <p14:creationId xmlns:p14="http://schemas.microsoft.com/office/powerpoint/2010/main" val="4136338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bwMode="auto">
          <a:noFill/>
          <a:ln>
            <a:solidFill>
              <a:srgbClr val="000000"/>
            </a:solidFill>
            <a:miter lim="800000"/>
            <a:headEnd/>
            <a:tailEnd/>
          </a:ln>
        </p:spPr>
      </p:sp>
      <p:sp>
        <p:nvSpPr>
          <p:cNvPr id="34819" name="备注占位符 2"/>
          <p:cNvSpPr>
            <a:spLocks noGrp="1" noChangeArrowheads="1"/>
          </p:cNvSpPr>
          <p:nvPr>
            <p:ph type="body" idx="4294967295"/>
          </p:nvPr>
        </p:nvSpPr>
        <p:spPr bwMode="auto">
          <a:noFill/>
        </p:spPr>
        <p:txBody>
          <a:bodyPr wrap="square" numCol="1" anchor="t" anchorCtr="0" compatLnSpc="1">
            <a:prstTxWarp prst="textNoShape">
              <a:avLst/>
            </a:prstTxWarp>
          </a:bodyPr>
          <a:lstStyle/>
          <a:p>
            <a:endParaRPr lang="zh-CN" altLang="en-US"/>
          </a:p>
        </p:txBody>
      </p:sp>
      <p:sp>
        <p:nvSpPr>
          <p:cNvPr id="34820" name="灯片编号占位符 3"/>
          <p:cNvSpPr>
            <a:spLocks noGrp="1" noChangeArrowheads="1"/>
          </p:cNvSpPr>
          <p:nvPr>
            <p:ph type="sldNum" sz="quarter" idx="5"/>
          </p:nvPr>
        </p:nvSpPr>
        <p:spPr bwMode="auto">
          <a:noFill/>
          <a:ln>
            <a:miter lim="800000"/>
            <a:headEnd/>
            <a:tailEnd/>
          </a:ln>
        </p:spPr>
        <p:txBody>
          <a:bodyPr/>
          <a:lstStyle/>
          <a:p>
            <a:fld id="{7B106BF6-B501-4303-9160-F08939A675F7}" type="slidenum">
              <a:rPr lang="zh-CN" altLang="en-US" smtClean="0"/>
              <a:pPr/>
              <a:t>8</a:t>
            </a:fld>
            <a:endParaRPr lang="zh-CN" altLang="en-US"/>
          </a:p>
        </p:txBody>
      </p:sp>
    </p:spTree>
    <p:extLst>
      <p:ext uri="{BB962C8B-B14F-4D97-AF65-F5344CB8AC3E}">
        <p14:creationId xmlns:p14="http://schemas.microsoft.com/office/powerpoint/2010/main" val="1551371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bwMode="auto">
          <a:noFill/>
          <a:ln>
            <a:solidFill>
              <a:srgbClr val="000000"/>
            </a:solidFill>
            <a:miter lim="800000"/>
            <a:headEnd/>
            <a:tailEnd/>
          </a:ln>
        </p:spPr>
      </p:sp>
      <p:sp>
        <p:nvSpPr>
          <p:cNvPr id="34819" name="备注占位符 2"/>
          <p:cNvSpPr>
            <a:spLocks noGrp="1" noChangeArrowheads="1"/>
          </p:cNvSpPr>
          <p:nvPr>
            <p:ph type="body" idx="4294967295"/>
          </p:nvPr>
        </p:nvSpPr>
        <p:spPr bwMode="auto">
          <a:noFill/>
        </p:spPr>
        <p:txBody>
          <a:bodyPr wrap="square" numCol="1" anchor="t" anchorCtr="0" compatLnSpc="1">
            <a:prstTxWarp prst="textNoShape">
              <a:avLst/>
            </a:prstTxWarp>
          </a:bodyPr>
          <a:lstStyle/>
          <a:p>
            <a:endParaRPr lang="zh-CN" altLang="en-US"/>
          </a:p>
        </p:txBody>
      </p:sp>
      <p:sp>
        <p:nvSpPr>
          <p:cNvPr id="34820" name="灯片编号占位符 3"/>
          <p:cNvSpPr>
            <a:spLocks noGrp="1" noChangeArrowheads="1"/>
          </p:cNvSpPr>
          <p:nvPr>
            <p:ph type="sldNum" sz="quarter" idx="5"/>
          </p:nvPr>
        </p:nvSpPr>
        <p:spPr bwMode="auto">
          <a:noFill/>
          <a:ln>
            <a:miter lim="800000"/>
            <a:headEnd/>
            <a:tailEnd/>
          </a:ln>
        </p:spPr>
        <p:txBody>
          <a:bodyPr/>
          <a:lstStyle/>
          <a:p>
            <a:fld id="{7B106BF6-B501-4303-9160-F08939A675F7}" type="slidenum">
              <a:rPr lang="zh-CN" altLang="en-US" smtClean="0"/>
              <a:pPr/>
              <a:t>9</a:t>
            </a:fld>
            <a:endParaRPr lang="zh-CN" altLang="en-US"/>
          </a:p>
        </p:txBody>
      </p:sp>
    </p:spTree>
    <p:extLst>
      <p:ext uri="{BB962C8B-B14F-4D97-AF65-F5344CB8AC3E}">
        <p14:creationId xmlns:p14="http://schemas.microsoft.com/office/powerpoint/2010/main" val="348254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bwMode="auto">
          <a:noFill/>
          <a:ln>
            <a:solidFill>
              <a:srgbClr val="000000"/>
            </a:solidFill>
            <a:miter lim="800000"/>
            <a:headEnd/>
            <a:tailEnd/>
          </a:ln>
        </p:spPr>
      </p:sp>
      <p:sp>
        <p:nvSpPr>
          <p:cNvPr id="34819" name="备注占位符 2"/>
          <p:cNvSpPr>
            <a:spLocks noGrp="1" noChangeArrowheads="1"/>
          </p:cNvSpPr>
          <p:nvPr>
            <p:ph type="body" idx="4294967295"/>
          </p:nvPr>
        </p:nvSpPr>
        <p:spPr bwMode="auto">
          <a:noFill/>
        </p:spPr>
        <p:txBody>
          <a:bodyPr wrap="square" numCol="1" anchor="t" anchorCtr="0" compatLnSpc="1">
            <a:prstTxWarp prst="textNoShape">
              <a:avLst/>
            </a:prstTxWarp>
          </a:bodyPr>
          <a:lstStyle/>
          <a:p>
            <a:endParaRPr lang="zh-CN" altLang="en-US"/>
          </a:p>
        </p:txBody>
      </p:sp>
      <p:sp>
        <p:nvSpPr>
          <p:cNvPr id="34820" name="灯片编号占位符 3"/>
          <p:cNvSpPr>
            <a:spLocks noGrp="1" noChangeArrowheads="1"/>
          </p:cNvSpPr>
          <p:nvPr>
            <p:ph type="sldNum" sz="quarter" idx="5"/>
          </p:nvPr>
        </p:nvSpPr>
        <p:spPr bwMode="auto">
          <a:noFill/>
          <a:ln>
            <a:miter lim="800000"/>
            <a:headEnd/>
            <a:tailEnd/>
          </a:ln>
        </p:spPr>
        <p:txBody>
          <a:bodyPr/>
          <a:lstStyle/>
          <a:p>
            <a:fld id="{7B106BF6-B501-4303-9160-F08939A675F7}" type="slidenum">
              <a:rPr lang="zh-CN" altLang="en-US" smtClean="0"/>
              <a:pPr/>
              <a:t>10</a:t>
            </a:fld>
            <a:endParaRPr lang="zh-CN" altLang="en-US"/>
          </a:p>
        </p:txBody>
      </p:sp>
    </p:spTree>
    <p:extLst>
      <p:ext uri="{BB962C8B-B14F-4D97-AF65-F5344CB8AC3E}">
        <p14:creationId xmlns:p14="http://schemas.microsoft.com/office/powerpoint/2010/main" val="165772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noProof="1"/>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noProof="1"/>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noProof="1"/>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noProof="1"/>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图片 1"/>
          <p:cNvPicPr>
            <a:picLocks noChangeAspect="1" noChangeArrowheads="1"/>
          </p:cNvPicPr>
          <p:nvPr userDrawn="1"/>
        </p:nvPicPr>
        <p:blipFill>
          <a:blip r:embed="rId13" cstate="print"/>
          <a:srcRect/>
          <a:stretch>
            <a:fillRect/>
          </a:stretch>
        </p:blipFill>
        <p:spPr bwMode="auto">
          <a:xfrm>
            <a:off x="533400" y="6092825"/>
            <a:ext cx="1517650" cy="330200"/>
          </a:xfrm>
          <a:prstGeom prst="rect">
            <a:avLst/>
          </a:prstGeom>
          <a:noFill/>
          <a:ln w="9525">
            <a:noFill/>
            <a:miter lim="800000"/>
            <a:headEnd/>
            <a:tailEnd/>
          </a:ln>
        </p:spPr>
      </p:pic>
      <p:cxnSp>
        <p:nvCxnSpPr>
          <p:cNvPr id="1027" name="直接连接符 3"/>
          <p:cNvCxnSpPr>
            <a:cxnSpLocks noChangeShapeType="1"/>
          </p:cNvCxnSpPr>
          <p:nvPr userDrawn="1"/>
        </p:nvCxnSpPr>
        <p:spPr bwMode="auto">
          <a:xfrm>
            <a:off x="611560" y="692696"/>
            <a:ext cx="7920038" cy="0"/>
          </a:xfrm>
          <a:prstGeom prst="line">
            <a:avLst/>
          </a:prstGeom>
          <a:noFill/>
          <a:ln w="19050">
            <a:solidFill>
              <a:schemeClr val="bg2">
                <a:lumMod val="75000"/>
              </a:schemeClr>
            </a:solidFill>
            <a:round/>
            <a:headEnd/>
            <a:tailEnd/>
          </a:ln>
        </p:spPr>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charset="-122"/>
        </a:defRPr>
      </a:lvl2pPr>
      <a:lvl3pPr algn="ctr" rtl="0" eaLnBrk="0" fontAlgn="base" hangingPunct="0">
        <a:spcBef>
          <a:spcPct val="0"/>
        </a:spcBef>
        <a:spcAft>
          <a:spcPct val="0"/>
        </a:spcAft>
        <a:defRPr sz="4400">
          <a:solidFill>
            <a:schemeClr val="tx2"/>
          </a:solidFill>
          <a:latin typeface="Arial" charset="0"/>
          <a:ea typeface="宋体" charset="-122"/>
        </a:defRPr>
      </a:lvl3pPr>
      <a:lvl4pPr algn="ctr" rtl="0" eaLnBrk="0" fontAlgn="base" hangingPunct="0">
        <a:spcBef>
          <a:spcPct val="0"/>
        </a:spcBef>
        <a:spcAft>
          <a:spcPct val="0"/>
        </a:spcAft>
        <a:defRPr sz="4400">
          <a:solidFill>
            <a:schemeClr val="tx2"/>
          </a:solidFill>
          <a:latin typeface="Arial" charset="0"/>
          <a:ea typeface="宋体" charset="-122"/>
        </a:defRPr>
      </a:lvl4pPr>
      <a:lvl5pPr algn="ctr" rtl="0" eaLnBrk="0" fontAlgn="base" hangingPunct="0">
        <a:spcBef>
          <a:spcPct val="0"/>
        </a:spcBef>
        <a:spcAft>
          <a:spcPct val="0"/>
        </a:spcAft>
        <a:defRPr sz="4400">
          <a:solidFill>
            <a:schemeClr val="tx2"/>
          </a:solidFill>
          <a:latin typeface="Arial" charset="0"/>
          <a:ea typeface="宋体" charset="-122"/>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ppt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51" name="TextBox 2"/>
          <p:cNvSpPr txBox="1">
            <a:spLocks noChangeArrowheads="1"/>
          </p:cNvSpPr>
          <p:nvPr/>
        </p:nvSpPr>
        <p:spPr bwMode="auto">
          <a:xfrm>
            <a:off x="365627" y="2143116"/>
            <a:ext cx="8670869" cy="1454244"/>
          </a:xfrm>
          <a:prstGeom prst="rect">
            <a:avLst/>
          </a:prstGeom>
          <a:noFill/>
          <a:ln w="9525">
            <a:noFill/>
            <a:miter lim="800000"/>
            <a:headEnd/>
            <a:tailEnd/>
          </a:ln>
        </p:spPr>
        <p:txBody>
          <a:bodyPr wrap="square">
            <a:spAutoFit/>
          </a:bodyPr>
          <a:lstStyle/>
          <a:p>
            <a:pPr algn="ctr">
              <a:lnSpc>
                <a:spcPct val="150000"/>
              </a:lnSpc>
            </a:pPr>
            <a:r>
              <a:rPr lang="zh-CN" altLang="en-US" sz="3200" b="1" dirty="0">
                <a:solidFill>
                  <a:srgbClr val="002060"/>
                </a:solidFill>
                <a:latin typeface="黑体" pitchFamily="49" charset="-122"/>
                <a:ea typeface="黑体" pitchFamily="49" charset="-122"/>
              </a:rPr>
              <a:t>青海铁合金调研解析</a:t>
            </a:r>
            <a:endParaRPr lang="en-US" altLang="zh-CN" sz="3200" b="1" dirty="0">
              <a:solidFill>
                <a:srgbClr val="002060"/>
              </a:solidFill>
              <a:latin typeface="黑体" pitchFamily="49" charset="-122"/>
              <a:ea typeface="黑体" pitchFamily="49" charset="-122"/>
            </a:endParaRPr>
          </a:p>
          <a:p>
            <a:pPr algn="ctr">
              <a:lnSpc>
                <a:spcPct val="150000"/>
              </a:lnSpc>
            </a:pPr>
            <a:r>
              <a:rPr lang="en-US" altLang="zh-CN" sz="3200" b="1" dirty="0">
                <a:solidFill>
                  <a:srgbClr val="002060"/>
                </a:solidFill>
                <a:latin typeface="黑体" pitchFamily="49" charset="-122"/>
                <a:ea typeface="黑体" pitchFamily="49" charset="-122"/>
              </a:rPr>
              <a:t>——</a:t>
            </a:r>
            <a:r>
              <a:rPr lang="zh-CN" altLang="en-US" sz="3200" b="1" dirty="0">
                <a:solidFill>
                  <a:srgbClr val="002060"/>
                </a:solidFill>
                <a:latin typeface="黑体" pitchFamily="49" charset="-122"/>
                <a:ea typeface="黑体" pitchFamily="49" charset="-122"/>
              </a:rPr>
              <a:t>硅铁或逐步转空</a:t>
            </a:r>
            <a:endParaRPr lang="en-US" altLang="zh-CN" sz="3200" b="1" dirty="0">
              <a:solidFill>
                <a:srgbClr val="002060"/>
              </a:solidFill>
              <a:latin typeface="黑体" pitchFamily="49" charset="-122"/>
              <a:ea typeface="黑体" pitchFamily="49" charset="-122"/>
            </a:endParaRPr>
          </a:p>
        </p:txBody>
      </p:sp>
      <p:sp>
        <p:nvSpPr>
          <p:cNvPr id="2052" name="TextBox 3"/>
          <p:cNvSpPr txBox="1">
            <a:spLocks noChangeArrowheads="1"/>
          </p:cNvSpPr>
          <p:nvPr/>
        </p:nvSpPr>
        <p:spPr bwMode="auto">
          <a:xfrm>
            <a:off x="5072066" y="3571876"/>
            <a:ext cx="3816350" cy="707886"/>
          </a:xfrm>
          <a:prstGeom prst="rect">
            <a:avLst/>
          </a:prstGeom>
          <a:noFill/>
          <a:ln w="9525">
            <a:noFill/>
            <a:miter lim="800000"/>
            <a:headEnd/>
            <a:tailEnd/>
          </a:ln>
        </p:spPr>
        <p:txBody>
          <a:bodyPr>
            <a:spAutoFit/>
          </a:bodyPr>
          <a:lstStyle/>
          <a:p>
            <a:r>
              <a:rPr lang="zh-CN" altLang="en-US" sz="4000" dirty="0">
                <a:solidFill>
                  <a:srgbClr val="002060"/>
                </a:solidFill>
                <a:latin typeface="黑体" pitchFamily="49" charset="-122"/>
                <a:ea typeface="黑体" pitchFamily="49" charset="-122"/>
              </a:rPr>
              <a:t>    </a:t>
            </a:r>
            <a:endParaRPr lang="zh-CN" altLang="en-US" sz="2800" dirty="0">
              <a:solidFill>
                <a:srgbClr val="002060"/>
              </a:solidFill>
              <a:latin typeface="黑体" pitchFamily="49" charset="-122"/>
              <a:ea typeface="黑体" pitchFamily="49" charset="-122"/>
            </a:endParaRPr>
          </a:p>
        </p:txBody>
      </p:sp>
      <p:pic>
        <p:nvPicPr>
          <p:cNvPr id="2054" name="Picture 5"/>
          <p:cNvPicPr>
            <a:picLocks noChangeAspect="1" noChangeArrowheads="1"/>
          </p:cNvPicPr>
          <p:nvPr/>
        </p:nvPicPr>
        <p:blipFill>
          <a:blip r:embed="rId3" cstate="print"/>
          <a:srcRect/>
          <a:stretch>
            <a:fillRect/>
          </a:stretch>
        </p:blipFill>
        <p:spPr bwMode="auto">
          <a:xfrm>
            <a:off x="500063" y="285750"/>
            <a:ext cx="2498725" cy="615950"/>
          </a:xfrm>
          <a:prstGeom prst="rect">
            <a:avLst/>
          </a:prstGeom>
          <a:noFill/>
          <a:ln w="9525">
            <a:noFill/>
            <a:miter lim="800000"/>
            <a:headEnd/>
            <a:tailEnd/>
          </a:ln>
        </p:spPr>
      </p:pic>
      <p:pic>
        <p:nvPicPr>
          <p:cNvPr id="2055" name="图片 6"/>
          <p:cNvPicPr>
            <a:picLocks noChangeAspect="1" noChangeArrowheads="1"/>
          </p:cNvPicPr>
          <p:nvPr/>
        </p:nvPicPr>
        <p:blipFill>
          <a:blip r:embed="rId4" cstate="print"/>
          <a:srcRect/>
          <a:stretch>
            <a:fillRect/>
          </a:stretch>
        </p:blipFill>
        <p:spPr bwMode="auto">
          <a:xfrm>
            <a:off x="714375" y="500063"/>
            <a:ext cx="1762125" cy="382587"/>
          </a:xfrm>
          <a:prstGeom prst="rect">
            <a:avLst/>
          </a:prstGeom>
          <a:noFill/>
          <a:ln w="9525">
            <a:noFill/>
            <a:miter lim="800000"/>
            <a:headEnd/>
            <a:tailEnd/>
          </a:ln>
        </p:spPr>
      </p:pic>
      <p:sp>
        <p:nvSpPr>
          <p:cNvPr id="8" name="TextBox 3"/>
          <p:cNvSpPr txBox="1">
            <a:spLocks noChangeArrowheads="1"/>
          </p:cNvSpPr>
          <p:nvPr/>
        </p:nvSpPr>
        <p:spPr bwMode="auto">
          <a:xfrm>
            <a:off x="5043357" y="4082911"/>
            <a:ext cx="3816424" cy="1550874"/>
          </a:xfrm>
          <a:prstGeom prst="rect">
            <a:avLst/>
          </a:prstGeom>
          <a:noFill/>
          <a:ln w="9525">
            <a:noFill/>
            <a:miter lim="800000"/>
            <a:headEnd/>
            <a:tailEnd/>
          </a:ln>
        </p:spPr>
        <p:txBody>
          <a:bodyPr wrap="square">
            <a:spAutoFit/>
          </a:bodyPr>
          <a:lstStyle/>
          <a:p>
            <a:pPr>
              <a:lnSpc>
                <a:spcPct val="150000"/>
              </a:lnSpc>
            </a:pPr>
            <a:r>
              <a:rPr lang="zh-CN" altLang="en-US" sz="2400" dirty="0">
                <a:solidFill>
                  <a:srgbClr val="002060"/>
                </a:solidFill>
                <a:latin typeface="黑体" pitchFamily="49" charset="-122"/>
                <a:ea typeface="黑体" pitchFamily="49" charset="-122"/>
              </a:rPr>
              <a:t>   研究发展中心</a:t>
            </a:r>
            <a:r>
              <a:rPr lang="en-US" altLang="zh-CN" sz="2400" dirty="0">
                <a:solidFill>
                  <a:srgbClr val="002060"/>
                </a:solidFill>
                <a:latin typeface="黑体" pitchFamily="49" charset="-122"/>
                <a:ea typeface="黑体" pitchFamily="49" charset="-122"/>
              </a:rPr>
              <a:t> </a:t>
            </a:r>
            <a:r>
              <a:rPr lang="zh-CN" altLang="en-US" sz="2400" dirty="0">
                <a:solidFill>
                  <a:srgbClr val="002060"/>
                </a:solidFill>
                <a:latin typeface="黑体" pitchFamily="49" charset="-122"/>
                <a:ea typeface="黑体" pitchFamily="49" charset="-122"/>
              </a:rPr>
              <a:t>盛佳峰</a:t>
            </a:r>
            <a:endParaRPr lang="en-US" altLang="zh-CN" sz="2400" dirty="0">
              <a:solidFill>
                <a:srgbClr val="002060"/>
              </a:solidFill>
              <a:latin typeface="黑体" pitchFamily="49" charset="-122"/>
              <a:ea typeface="黑体" pitchFamily="49" charset="-122"/>
            </a:endParaRPr>
          </a:p>
          <a:p>
            <a:pPr algn="ctr">
              <a:lnSpc>
                <a:spcPct val="150000"/>
              </a:lnSpc>
            </a:pPr>
            <a:r>
              <a:rPr lang="en-US" altLang="zh-CN" sz="2400" dirty="0">
                <a:solidFill>
                  <a:srgbClr val="002060"/>
                </a:solidFill>
                <a:latin typeface="黑体" pitchFamily="49" charset="-122"/>
                <a:ea typeface="黑体" pitchFamily="49" charset="-122"/>
              </a:rPr>
              <a:t>   2018</a:t>
            </a:r>
            <a:r>
              <a:rPr lang="zh-CN" altLang="en-US" sz="2400" dirty="0">
                <a:solidFill>
                  <a:srgbClr val="002060"/>
                </a:solidFill>
                <a:latin typeface="黑体" pitchFamily="49" charset="-122"/>
                <a:ea typeface="黑体" pitchFamily="49" charset="-122"/>
              </a:rPr>
              <a:t>年</a:t>
            </a:r>
            <a:r>
              <a:rPr lang="en-US" altLang="zh-CN" sz="2400" dirty="0">
                <a:solidFill>
                  <a:srgbClr val="002060"/>
                </a:solidFill>
                <a:latin typeface="黑体" pitchFamily="49" charset="-122"/>
                <a:ea typeface="黑体" pitchFamily="49" charset="-122"/>
              </a:rPr>
              <a:t>8</a:t>
            </a:r>
            <a:r>
              <a:rPr lang="zh-CN" altLang="en-US" sz="2400" dirty="0">
                <a:solidFill>
                  <a:srgbClr val="002060"/>
                </a:solidFill>
                <a:latin typeface="黑体" pitchFamily="49" charset="-122"/>
                <a:ea typeface="黑体" pitchFamily="49" charset="-122"/>
              </a:rPr>
              <a:t>月</a:t>
            </a:r>
            <a:r>
              <a:rPr lang="en-US" altLang="zh-CN" sz="2400" dirty="0">
                <a:solidFill>
                  <a:srgbClr val="002060"/>
                </a:solidFill>
                <a:latin typeface="黑体" pitchFamily="49" charset="-122"/>
                <a:ea typeface="黑体" pitchFamily="49" charset="-122"/>
              </a:rPr>
              <a:t>14</a:t>
            </a:r>
            <a:r>
              <a:rPr lang="zh-CN" altLang="en-US" sz="2400" dirty="0">
                <a:solidFill>
                  <a:srgbClr val="002060"/>
                </a:solidFill>
                <a:latin typeface="黑体" pitchFamily="49" charset="-122"/>
                <a:ea typeface="黑体" pitchFamily="49" charset="-122"/>
              </a:rPr>
              <a:t>日</a:t>
            </a:r>
            <a:endParaRPr lang="en-US" altLang="zh-CN" sz="2400" dirty="0">
              <a:solidFill>
                <a:srgbClr val="002060"/>
              </a:solidFill>
              <a:latin typeface="黑体" pitchFamily="49" charset="-122"/>
              <a:ea typeface="黑体" pitchFamily="49" charset="-122"/>
            </a:endParaRPr>
          </a:p>
          <a:p>
            <a:pPr algn="ctr">
              <a:lnSpc>
                <a:spcPct val="150000"/>
              </a:lnSpc>
            </a:pPr>
            <a:r>
              <a:rPr lang="zh-CN" altLang="en-US" b="1" dirty="0">
                <a:solidFill>
                  <a:srgbClr val="FF0000"/>
                </a:solidFill>
                <a:latin typeface="黑体" pitchFamily="49" charset="-122"/>
                <a:ea typeface="黑体" pitchFamily="49" charset="-122"/>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500033" y="285728"/>
            <a:ext cx="8248431" cy="461665"/>
          </a:xfrm>
          <a:prstGeom prst="rect">
            <a:avLst/>
          </a:prstGeom>
          <a:noFill/>
          <a:ln w="9525">
            <a:noFill/>
            <a:miter lim="800000"/>
            <a:headEnd/>
            <a:tailEnd/>
          </a:ln>
        </p:spPr>
        <p:txBody>
          <a:bodyPr wrap="square">
            <a:spAutoFit/>
          </a:bodyPr>
          <a:lstStyle/>
          <a:p>
            <a:pPr>
              <a:buFont typeface="Arial" pitchFamily="34" charset="0"/>
              <a:buNone/>
            </a:pPr>
            <a:r>
              <a:rPr lang="zh-CN" altLang="en-US" sz="2400" b="1" dirty="0">
                <a:latin typeface="楷体" panose="02010609060101010101" pitchFamily="49" charset="-122"/>
                <a:ea typeface="楷体" panose="02010609060101010101" pitchFamily="49" charset="-122"/>
              </a:rPr>
              <a:t>铁合金生产成本</a:t>
            </a:r>
          </a:p>
        </p:txBody>
      </p:sp>
      <p:pic>
        <p:nvPicPr>
          <p:cNvPr id="2" name="图片 1">
            <a:extLst>
              <a:ext uri="{FF2B5EF4-FFF2-40B4-BE49-F238E27FC236}">
                <a16:creationId xmlns:a16="http://schemas.microsoft.com/office/drawing/2014/main" id="{6076B628-D629-49C1-AFD6-C1B077EB7659}"/>
              </a:ext>
            </a:extLst>
          </p:cNvPr>
          <p:cNvPicPr>
            <a:picLocks noChangeAspect="1"/>
          </p:cNvPicPr>
          <p:nvPr/>
        </p:nvPicPr>
        <p:blipFill>
          <a:blip r:embed="rId3"/>
          <a:stretch>
            <a:fillRect/>
          </a:stretch>
        </p:blipFill>
        <p:spPr>
          <a:xfrm>
            <a:off x="1313333" y="836712"/>
            <a:ext cx="6457143" cy="4904762"/>
          </a:xfrm>
          <a:prstGeom prst="rect">
            <a:avLst/>
          </a:prstGeom>
        </p:spPr>
      </p:pic>
      <p:sp>
        <p:nvSpPr>
          <p:cNvPr id="4" name="矩形 3">
            <a:extLst>
              <a:ext uri="{FF2B5EF4-FFF2-40B4-BE49-F238E27FC236}">
                <a16:creationId xmlns:a16="http://schemas.microsoft.com/office/drawing/2014/main" id="{DD8FE98E-CDC5-4933-B18F-FE58CF331379}"/>
              </a:ext>
            </a:extLst>
          </p:cNvPr>
          <p:cNvSpPr/>
          <p:nvPr/>
        </p:nvSpPr>
        <p:spPr>
          <a:xfrm>
            <a:off x="1343442" y="1988840"/>
            <a:ext cx="6396923" cy="360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75A9F661-77DE-456B-9E68-A0756B557522}"/>
              </a:ext>
            </a:extLst>
          </p:cNvPr>
          <p:cNvSpPr/>
          <p:nvPr/>
        </p:nvSpPr>
        <p:spPr>
          <a:xfrm>
            <a:off x="1279870" y="3685137"/>
            <a:ext cx="6396923" cy="360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6E410F2F-E3F5-4C8B-A9CE-B2BC0CC2C3A1}"/>
              </a:ext>
            </a:extLst>
          </p:cNvPr>
          <p:cNvSpPr/>
          <p:nvPr/>
        </p:nvSpPr>
        <p:spPr>
          <a:xfrm>
            <a:off x="1348510" y="4329100"/>
            <a:ext cx="6396923" cy="75608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12904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500033" y="285728"/>
            <a:ext cx="8248431" cy="461665"/>
          </a:xfrm>
          <a:prstGeom prst="rect">
            <a:avLst/>
          </a:prstGeom>
          <a:noFill/>
          <a:ln w="9525">
            <a:noFill/>
            <a:miter lim="800000"/>
            <a:headEnd/>
            <a:tailEnd/>
          </a:ln>
        </p:spPr>
        <p:txBody>
          <a:bodyPr wrap="square">
            <a:spAutoFit/>
          </a:bodyPr>
          <a:lstStyle/>
          <a:p>
            <a:pPr>
              <a:buFont typeface="Arial" pitchFamily="34" charset="0"/>
              <a:buNone/>
            </a:pPr>
            <a:r>
              <a:rPr lang="zh-CN" altLang="en-US" sz="2400" b="1" dirty="0">
                <a:latin typeface="楷体" panose="02010609060101010101" pitchFamily="49" charset="-122"/>
                <a:ea typeface="楷体" panose="02010609060101010101" pitchFamily="49" charset="-122"/>
              </a:rPr>
              <a:t>铁合金仓储、运输、贸易</a:t>
            </a:r>
          </a:p>
        </p:txBody>
      </p:sp>
      <p:sp>
        <p:nvSpPr>
          <p:cNvPr id="7" name="矩形 6">
            <a:extLst>
              <a:ext uri="{FF2B5EF4-FFF2-40B4-BE49-F238E27FC236}">
                <a16:creationId xmlns:a16="http://schemas.microsoft.com/office/drawing/2014/main" id="{A3347F83-F853-46EB-8E46-CA2947EC743A}"/>
              </a:ext>
            </a:extLst>
          </p:cNvPr>
          <p:cNvSpPr/>
          <p:nvPr/>
        </p:nvSpPr>
        <p:spPr>
          <a:xfrm>
            <a:off x="500033" y="747393"/>
            <a:ext cx="8001000" cy="2951898"/>
          </a:xfrm>
          <a:prstGeom prst="rect">
            <a:avLst/>
          </a:prstGeom>
          <a:ln>
            <a:noFill/>
          </a:ln>
        </p:spPr>
        <p:txBody>
          <a:bodyPr>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1F497D">
                    <a:lumMod val="60000"/>
                    <a:lumOff val="40000"/>
                  </a:srgbClr>
                </a:solidFill>
                <a:effectLst/>
                <a:uLnTx/>
                <a:uFillTx/>
                <a:latin typeface="微软雅黑" pitchFamily="34" charset="-122"/>
                <a:ea typeface="微软雅黑" pitchFamily="34" charset="-122"/>
              </a:rPr>
              <a:t>【</a:t>
            </a:r>
            <a:r>
              <a:rPr kumimoji="0" lang="zh-CN" altLang="en-US" sz="1800" b="0" i="0" u="none" strike="noStrike" kern="0" cap="none" spc="0" normalizeH="0" baseline="0" noProof="0" dirty="0">
                <a:ln>
                  <a:noFill/>
                </a:ln>
                <a:solidFill>
                  <a:srgbClr val="1F497D">
                    <a:lumMod val="60000"/>
                    <a:lumOff val="40000"/>
                  </a:srgbClr>
                </a:solidFill>
                <a:effectLst/>
                <a:uLnTx/>
                <a:uFillTx/>
                <a:latin typeface="微软雅黑" pitchFamily="34" charset="-122"/>
                <a:ea typeface="微软雅黑" pitchFamily="34" charset="-122"/>
              </a:rPr>
              <a:t>特点</a:t>
            </a:r>
            <a:r>
              <a:rPr kumimoji="0" lang="en-US" altLang="zh-CN" sz="1800" b="0" i="0" u="none" strike="noStrike" kern="0" cap="none" spc="0" normalizeH="0" baseline="0" noProof="0" dirty="0">
                <a:ln>
                  <a:noFill/>
                </a:ln>
                <a:solidFill>
                  <a:srgbClr val="1F497D">
                    <a:lumMod val="60000"/>
                    <a:lumOff val="40000"/>
                  </a:srgbClr>
                </a:solidFill>
                <a:effectLst/>
                <a:uLnTx/>
                <a:uFillTx/>
                <a:latin typeface="微软雅黑" pitchFamily="34" charset="-122"/>
                <a:ea typeface="微软雅黑" pitchFamily="34" charset="-122"/>
              </a:rPr>
              <a:t>】</a:t>
            </a:r>
          </a:p>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C00000"/>
                </a:solidFill>
                <a:effectLst/>
                <a:uLnTx/>
                <a:uFillTx/>
                <a:latin typeface="微软雅黑" pitchFamily="34" charset="-122"/>
                <a:ea typeface="微软雅黑" pitchFamily="34" charset="-122"/>
              </a:rPr>
              <a:t>易存储，对仓储设施要求较低：能遮风挡雨即可</a:t>
            </a:r>
            <a:endParaRPr kumimoji="0" lang="en-US" altLang="zh-CN" sz="1800" b="0" i="0" u="none" strike="noStrike" kern="0" cap="none" spc="0" normalizeH="0" baseline="0" noProof="0" dirty="0">
              <a:ln>
                <a:noFill/>
              </a:ln>
              <a:solidFill>
                <a:srgbClr val="C00000"/>
              </a:solidFill>
              <a:effectLst/>
              <a:uLnTx/>
              <a:uFillTx/>
              <a:latin typeface="微软雅黑" pitchFamily="34" charset="-122"/>
              <a:ea typeface="微软雅黑" pitchFamily="34" charset="-122"/>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C00000"/>
                </a:solidFill>
                <a:effectLst/>
                <a:uLnTx/>
                <a:uFillTx/>
                <a:latin typeface="微软雅黑" pitchFamily="34" charset="-122"/>
                <a:ea typeface="微软雅黑" pitchFamily="34" charset="-122"/>
              </a:rPr>
              <a:t>硅铁：存储期较短，一般</a:t>
            </a:r>
            <a:r>
              <a:rPr kumimoji="0" lang="en-US" altLang="zh-CN" sz="1800" b="0" i="0" u="none" strike="noStrike" kern="0" cap="none" spc="0" normalizeH="0" baseline="0" noProof="0" dirty="0">
                <a:ln>
                  <a:noFill/>
                </a:ln>
                <a:solidFill>
                  <a:srgbClr val="C00000"/>
                </a:solidFill>
                <a:effectLst/>
                <a:uLnTx/>
                <a:uFillTx/>
                <a:latin typeface="微软雅黑" pitchFamily="34" charset="-122"/>
                <a:ea typeface="微软雅黑" pitchFamily="34" charset="-122"/>
              </a:rPr>
              <a:t>6</a:t>
            </a:r>
            <a:r>
              <a:rPr kumimoji="0" lang="zh-CN" altLang="en-US" sz="1800" b="0" i="0" u="none" strike="noStrike" kern="0" cap="none" spc="0" normalizeH="0" baseline="0" noProof="0" dirty="0">
                <a:ln>
                  <a:noFill/>
                </a:ln>
                <a:solidFill>
                  <a:srgbClr val="C00000"/>
                </a:solidFill>
                <a:effectLst/>
                <a:uLnTx/>
                <a:uFillTx/>
                <a:latin typeface="微软雅黑" pitchFamily="34" charset="-122"/>
                <a:ea typeface="微软雅黑" pitchFamily="34" charset="-122"/>
              </a:rPr>
              <a:t>个月左右，时间较长易粉化</a:t>
            </a:r>
            <a:endParaRPr kumimoji="0" lang="en-US" altLang="zh-CN" sz="1800" b="0" i="0" u="none" strike="noStrike" kern="0" cap="none" spc="0" normalizeH="0" baseline="0" noProof="0" dirty="0">
              <a:ln>
                <a:noFill/>
              </a:ln>
              <a:solidFill>
                <a:srgbClr val="C00000"/>
              </a:solidFill>
              <a:effectLst/>
              <a:uLnTx/>
              <a:uFillTx/>
              <a:latin typeface="微软雅黑" pitchFamily="34" charset="-122"/>
              <a:ea typeface="微软雅黑" pitchFamily="34" charset="-122"/>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C00000"/>
                </a:solidFill>
                <a:effectLst/>
                <a:uLnTx/>
                <a:uFillTx/>
                <a:latin typeface="微软雅黑" pitchFamily="34" charset="-122"/>
                <a:ea typeface="微软雅黑" pitchFamily="34" charset="-122"/>
              </a:rPr>
              <a:t>硅锰：存储期很长，</a:t>
            </a:r>
            <a:r>
              <a:rPr kumimoji="0" lang="en-US" altLang="zh-CN" sz="1800" b="0" i="0" u="none" strike="noStrike" kern="0" cap="none" spc="0" normalizeH="0" baseline="0" noProof="0" dirty="0">
                <a:ln>
                  <a:noFill/>
                </a:ln>
                <a:solidFill>
                  <a:srgbClr val="C00000"/>
                </a:solidFill>
                <a:effectLst/>
                <a:uLnTx/>
                <a:uFillTx/>
                <a:latin typeface="微软雅黑" pitchFamily="34" charset="-122"/>
                <a:ea typeface="微软雅黑" pitchFamily="34" charset="-122"/>
              </a:rPr>
              <a:t>2</a:t>
            </a:r>
            <a:r>
              <a:rPr kumimoji="0" lang="zh-CN" altLang="en-US" sz="1800" b="0" i="0" u="none" strike="noStrike" kern="0" cap="none" spc="0" normalizeH="0" baseline="0" noProof="0" dirty="0">
                <a:ln>
                  <a:noFill/>
                </a:ln>
                <a:solidFill>
                  <a:srgbClr val="C00000"/>
                </a:solidFill>
                <a:effectLst/>
                <a:uLnTx/>
                <a:uFillTx/>
                <a:latin typeface="微软雅黑" pitchFamily="34" charset="-122"/>
                <a:ea typeface="微软雅黑" pitchFamily="34" charset="-122"/>
              </a:rPr>
              <a:t>年以上</a:t>
            </a:r>
            <a:endParaRPr kumimoji="0" lang="en-US" altLang="zh-CN" sz="1800" b="0" i="0" u="none" strike="noStrike" kern="0" cap="none" spc="0" normalizeH="0" baseline="0" noProof="0" dirty="0">
              <a:ln>
                <a:noFill/>
              </a:ln>
              <a:solidFill>
                <a:srgbClr val="C00000"/>
              </a:solidFill>
              <a:effectLst/>
              <a:uLnTx/>
              <a:uFillTx/>
              <a:latin typeface="微软雅黑" pitchFamily="34" charset="-122"/>
              <a:ea typeface="微软雅黑" pitchFamily="34" charset="-122"/>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4F81BD"/>
                </a:solidFill>
                <a:effectLst/>
                <a:uLnTx/>
                <a:uFillTx/>
                <a:latin typeface="微软雅黑" pitchFamily="34" charset="-122"/>
                <a:ea typeface="微软雅黑" pitchFamily="34" charset="-122"/>
              </a:rPr>
              <a:t>【</a:t>
            </a:r>
            <a:r>
              <a:rPr kumimoji="0" lang="zh-CN" altLang="en-US" sz="1800" b="0" i="0" u="none" strike="noStrike" kern="0" cap="none" spc="0" normalizeH="0" baseline="0" noProof="0" dirty="0">
                <a:ln>
                  <a:noFill/>
                </a:ln>
                <a:solidFill>
                  <a:srgbClr val="4F81BD"/>
                </a:solidFill>
                <a:effectLst/>
                <a:uLnTx/>
                <a:uFillTx/>
                <a:latin typeface="微软雅黑" pitchFamily="34" charset="-122"/>
                <a:ea typeface="微软雅黑" pitchFamily="34" charset="-122"/>
              </a:rPr>
              <a:t>储存方式</a:t>
            </a:r>
            <a:r>
              <a:rPr kumimoji="0" lang="en-US" altLang="zh-CN" sz="1800" b="0" i="0" u="none" strike="noStrike" kern="0" cap="none" spc="0" normalizeH="0" baseline="0" noProof="0" dirty="0">
                <a:ln>
                  <a:noFill/>
                </a:ln>
                <a:solidFill>
                  <a:srgbClr val="4F81BD"/>
                </a:solidFill>
                <a:effectLst/>
                <a:uLnTx/>
                <a:uFillTx/>
                <a:latin typeface="微软雅黑" pitchFamily="34" charset="-122"/>
                <a:ea typeface="微软雅黑" pitchFamily="34" charset="-122"/>
              </a:rPr>
              <a:t>】</a:t>
            </a:r>
            <a:endParaRPr kumimoji="0" lang="en-US" altLang="zh-CN" sz="1800" b="0" i="0" u="none" strike="noStrike" kern="0" cap="none" spc="0" normalizeH="0" baseline="0" noProof="0" dirty="0">
              <a:ln>
                <a:noFill/>
              </a:ln>
              <a:solidFill>
                <a:prstClr val="black"/>
              </a:solidFill>
              <a:effectLst/>
              <a:uLnTx/>
              <a:uFillTx/>
              <a:latin typeface="微软雅黑" pitchFamily="34" charset="-122"/>
              <a:ea typeface="微软雅黑" pitchFamily="34" charset="-122"/>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微软雅黑" pitchFamily="34" charset="-122"/>
                <a:ea typeface="微软雅黑" pitchFamily="34" charset="-122"/>
              </a:rPr>
              <a:t>1</a:t>
            </a:r>
            <a:r>
              <a:rPr kumimoji="0" lang="zh-CN" altLang="en-US" sz="1800" b="0" i="0" u="none" strike="noStrike" kern="0" cap="none" spc="0" normalizeH="0" baseline="0" noProof="0" dirty="0">
                <a:ln>
                  <a:noFill/>
                </a:ln>
                <a:solidFill>
                  <a:prstClr val="black"/>
                </a:solidFill>
                <a:effectLst/>
                <a:uLnTx/>
                <a:uFillTx/>
                <a:latin typeface="微软雅黑" pitchFamily="34" charset="-122"/>
                <a:ea typeface="微软雅黑" pitchFamily="34" charset="-122"/>
              </a:rPr>
              <a:t>、厂房仓库：较长期存储</a:t>
            </a:r>
            <a:endParaRPr kumimoji="0" lang="en-US" altLang="zh-CN" sz="1800" b="0" i="0" u="none" strike="noStrike" kern="0" cap="none" spc="0" normalizeH="0" baseline="0" noProof="0" dirty="0">
              <a:ln>
                <a:noFill/>
              </a:ln>
              <a:solidFill>
                <a:prstClr val="black"/>
              </a:solidFill>
              <a:effectLst/>
              <a:uLnTx/>
              <a:uFillTx/>
              <a:latin typeface="微软雅黑" pitchFamily="34" charset="-122"/>
              <a:ea typeface="微软雅黑" pitchFamily="34" charset="-122"/>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微软雅黑" pitchFamily="34" charset="-122"/>
                <a:ea typeface="微软雅黑" pitchFamily="34" charset="-122"/>
              </a:rPr>
              <a:t>2</a:t>
            </a:r>
            <a:r>
              <a:rPr kumimoji="0" lang="zh-CN" altLang="en-US" sz="1800" b="0" i="0" u="none" strike="noStrike" kern="0" cap="none" spc="0" normalizeH="0" baseline="0" noProof="0" dirty="0">
                <a:ln>
                  <a:noFill/>
                </a:ln>
                <a:solidFill>
                  <a:prstClr val="black"/>
                </a:solidFill>
                <a:effectLst/>
                <a:uLnTx/>
                <a:uFillTx/>
                <a:latin typeface="微软雅黑" pitchFamily="34" charset="-122"/>
                <a:ea typeface="微软雅黑" pitchFamily="34" charset="-122"/>
              </a:rPr>
              <a:t>、露天堆存：贸易商短期中转</a:t>
            </a:r>
            <a:endParaRPr kumimoji="0" lang="en-US" altLang="zh-CN" sz="1800" b="0" i="0" u="none" strike="noStrike" kern="0" cap="none" spc="0" normalizeH="0" baseline="0" noProof="0" dirty="0">
              <a:ln>
                <a:noFill/>
              </a:ln>
              <a:solidFill>
                <a:prstClr val="black"/>
              </a:solidFill>
              <a:effectLst/>
              <a:uLnTx/>
              <a:uFillTx/>
              <a:latin typeface="微软雅黑" pitchFamily="34" charset="-122"/>
              <a:ea typeface="微软雅黑" pitchFamily="34" charset="-122"/>
            </a:endParaRPr>
          </a:p>
        </p:txBody>
      </p:sp>
      <p:sp>
        <p:nvSpPr>
          <p:cNvPr id="8" name="矩形 3">
            <a:extLst>
              <a:ext uri="{FF2B5EF4-FFF2-40B4-BE49-F238E27FC236}">
                <a16:creationId xmlns:a16="http://schemas.microsoft.com/office/drawing/2014/main" id="{E70013D7-6B9B-4CBC-B742-53AAFCD2ED7D}"/>
              </a:ext>
            </a:extLst>
          </p:cNvPr>
          <p:cNvSpPr>
            <a:spLocks noChangeArrowheads="1"/>
          </p:cNvSpPr>
          <p:nvPr/>
        </p:nvSpPr>
        <p:spPr bwMode="auto">
          <a:xfrm>
            <a:off x="445154" y="3736305"/>
            <a:ext cx="8358188"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Calibri" panose="020F0502020204030204" pitchFamily="34" charset="0"/>
                <a:ea typeface="微软雅黑" panose="020B0503020204020204" pitchFamily="34" charset="-122"/>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pitchFamily="34" charset="-122"/>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pitchFamily="34" charset="-122"/>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pitchFamily="34" charset="-122"/>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indent="0" eaLnBrk="1" hangingPunct="1">
              <a:spcBef>
                <a:spcPts val="1200"/>
              </a:spcBef>
              <a:buNone/>
            </a:pPr>
            <a:r>
              <a:rPr lang="en-US" altLang="zh-CN" sz="1800" kern="0" dirty="0">
                <a:solidFill>
                  <a:srgbClr val="4F81BD"/>
                </a:solidFill>
                <a:latin typeface="微软雅黑" pitchFamily="34" charset="-122"/>
              </a:rPr>
              <a:t>【</a:t>
            </a:r>
            <a:r>
              <a:rPr lang="zh-CN" altLang="en-US" sz="1800" kern="0" dirty="0">
                <a:solidFill>
                  <a:srgbClr val="4F81BD"/>
                </a:solidFill>
                <a:latin typeface="微软雅黑" pitchFamily="34" charset="-122"/>
              </a:rPr>
              <a:t>流通、贸易</a:t>
            </a:r>
            <a:r>
              <a:rPr lang="en-US" altLang="zh-CN" sz="1800" kern="0" dirty="0">
                <a:solidFill>
                  <a:srgbClr val="4F81BD"/>
                </a:solidFill>
                <a:latin typeface="微软雅黑" pitchFamily="34" charset="-122"/>
              </a:rPr>
              <a:t>】</a:t>
            </a:r>
            <a:endParaRPr lang="en-US" altLang="zh-CN" sz="1800" dirty="0">
              <a:solidFill>
                <a:prstClr val="black"/>
              </a:solidFill>
              <a:latin typeface="微软雅黑" panose="020B0503020204020204" pitchFamily="34" charset="-122"/>
            </a:endParaRPr>
          </a:p>
          <a:p>
            <a:pPr marL="0" indent="0" eaLnBrk="1" hangingPunct="1">
              <a:spcBef>
                <a:spcPts val="1200"/>
              </a:spcBef>
              <a:buNone/>
            </a:pPr>
            <a:r>
              <a:rPr lang="zh-CN" altLang="en-US" sz="1800" dirty="0">
                <a:solidFill>
                  <a:prstClr val="black"/>
                </a:solidFill>
                <a:latin typeface="微软雅黑" panose="020B0503020204020204" pitchFamily="34" charset="-122"/>
              </a:rPr>
              <a:t>铁合金一般吨袋包装，每袋约</a:t>
            </a:r>
            <a:r>
              <a:rPr lang="en-US" altLang="zh-CN" sz="1800" dirty="0">
                <a:solidFill>
                  <a:prstClr val="black"/>
                </a:solidFill>
                <a:latin typeface="微软雅黑" panose="020B0503020204020204" pitchFamily="34" charset="-122"/>
              </a:rPr>
              <a:t>1</a:t>
            </a:r>
            <a:r>
              <a:rPr lang="zh-CN" altLang="en-US" sz="1800" dirty="0">
                <a:solidFill>
                  <a:prstClr val="black"/>
                </a:solidFill>
                <a:latin typeface="微软雅黑" panose="020B0503020204020204" pitchFamily="34" charset="-122"/>
              </a:rPr>
              <a:t>吨</a:t>
            </a:r>
            <a:endParaRPr lang="en-US" altLang="zh-CN" sz="1800" dirty="0">
              <a:solidFill>
                <a:prstClr val="black"/>
              </a:solidFill>
              <a:latin typeface="微软雅黑" panose="020B0503020204020204" pitchFamily="34" charset="-122"/>
            </a:endParaRPr>
          </a:p>
          <a:p>
            <a:pPr marL="0" indent="0" eaLnBrk="1" hangingPunct="1">
              <a:spcBef>
                <a:spcPts val="1200"/>
              </a:spcBef>
              <a:buNone/>
            </a:pPr>
            <a:r>
              <a:rPr lang="zh-CN" altLang="en-US" sz="1800" dirty="0">
                <a:solidFill>
                  <a:prstClr val="black"/>
                </a:solidFill>
                <a:latin typeface="微软雅黑" panose="020B0503020204020204" pitchFamily="34" charset="-122"/>
              </a:rPr>
              <a:t>铁合金规模企业运输以火车为主，每车约</a:t>
            </a:r>
            <a:r>
              <a:rPr lang="en-US" altLang="zh-CN" sz="1800" dirty="0">
                <a:solidFill>
                  <a:prstClr val="black"/>
                </a:solidFill>
                <a:latin typeface="微软雅黑" panose="020B0503020204020204" pitchFamily="34" charset="-122"/>
              </a:rPr>
              <a:t>60~70</a:t>
            </a:r>
            <a:r>
              <a:rPr lang="zh-CN" altLang="en-US" sz="1800" dirty="0">
                <a:solidFill>
                  <a:prstClr val="black"/>
                </a:solidFill>
                <a:latin typeface="微软雅黑" panose="020B0503020204020204" pitchFamily="34" charset="-122"/>
              </a:rPr>
              <a:t>吨；小散企业多采用汽车运输，每车约</a:t>
            </a:r>
            <a:r>
              <a:rPr lang="en-US" altLang="zh-CN" sz="1800" dirty="0">
                <a:solidFill>
                  <a:prstClr val="black"/>
                </a:solidFill>
                <a:latin typeface="微软雅黑" panose="020B0503020204020204" pitchFamily="34" charset="-122"/>
              </a:rPr>
              <a:t>40</a:t>
            </a:r>
            <a:r>
              <a:rPr lang="zh-CN" altLang="en-US" sz="1800" dirty="0">
                <a:solidFill>
                  <a:prstClr val="black"/>
                </a:solidFill>
                <a:latin typeface="微软雅黑" panose="020B0503020204020204" pitchFamily="34" charset="-122"/>
              </a:rPr>
              <a:t>吨</a:t>
            </a:r>
            <a:endParaRPr lang="en-US" altLang="zh-CN" sz="1800" dirty="0">
              <a:solidFill>
                <a:prstClr val="black"/>
              </a:solidFill>
              <a:latin typeface="微软雅黑" panose="020B0503020204020204" pitchFamily="34" charset="-122"/>
            </a:endParaRPr>
          </a:p>
          <a:p>
            <a:pPr marL="0" indent="0" eaLnBrk="1" hangingPunct="1">
              <a:spcBef>
                <a:spcPts val="1200"/>
              </a:spcBef>
              <a:buNone/>
            </a:pPr>
            <a:r>
              <a:rPr lang="zh-CN" altLang="en-US" sz="1800" dirty="0">
                <a:solidFill>
                  <a:prstClr val="black"/>
                </a:solidFill>
                <a:latin typeface="微软雅黑" panose="020B0503020204020204" pitchFamily="34" charset="-122"/>
              </a:rPr>
              <a:t>铁合金流向：</a:t>
            </a:r>
            <a:r>
              <a:rPr lang="zh-CN" altLang="en-US" sz="1800" dirty="0">
                <a:solidFill>
                  <a:srgbClr val="4F81BD"/>
                </a:solidFill>
                <a:latin typeface="微软雅黑" panose="020B0503020204020204" pitchFamily="34" charset="-122"/>
              </a:rPr>
              <a:t>西南、西北    华东、华北</a:t>
            </a:r>
            <a:endParaRPr lang="en-US" altLang="zh-CN" sz="1800" dirty="0">
              <a:solidFill>
                <a:srgbClr val="4F81BD"/>
              </a:solidFill>
              <a:latin typeface="微软雅黑" panose="020B0503020204020204" pitchFamily="34" charset="-122"/>
            </a:endParaRPr>
          </a:p>
          <a:p>
            <a:pPr marL="0" indent="0" eaLnBrk="1" hangingPunct="1">
              <a:spcBef>
                <a:spcPts val="1200"/>
              </a:spcBef>
              <a:buNone/>
            </a:pPr>
            <a:r>
              <a:rPr lang="zh-CN" altLang="en-US" sz="1800" dirty="0">
                <a:solidFill>
                  <a:prstClr val="black"/>
                </a:solidFill>
                <a:latin typeface="微软雅黑" panose="020B0503020204020204" pitchFamily="34" charset="-122"/>
              </a:rPr>
              <a:t>贸易方式：</a:t>
            </a:r>
            <a:r>
              <a:rPr lang="zh-CN" altLang="en-US" sz="1800" dirty="0">
                <a:solidFill>
                  <a:srgbClr val="FF0000"/>
                </a:solidFill>
                <a:latin typeface="微软雅黑" panose="020B0503020204020204" pitchFamily="34" charset="-122"/>
              </a:rPr>
              <a:t>以直销为主，约占</a:t>
            </a:r>
            <a:r>
              <a:rPr lang="en-US" altLang="zh-CN" sz="1800" dirty="0">
                <a:solidFill>
                  <a:srgbClr val="FF0000"/>
                </a:solidFill>
                <a:latin typeface="微软雅黑" panose="020B0503020204020204" pitchFamily="34" charset="-122"/>
              </a:rPr>
              <a:t>75%</a:t>
            </a:r>
            <a:r>
              <a:rPr lang="zh-CN" altLang="en-US" sz="1800" dirty="0">
                <a:solidFill>
                  <a:srgbClr val="FF0000"/>
                </a:solidFill>
                <a:latin typeface="微软雅黑" panose="020B0503020204020204" pitchFamily="34" charset="-122"/>
              </a:rPr>
              <a:t>。</a:t>
            </a:r>
          </a:p>
        </p:txBody>
      </p:sp>
    </p:spTree>
    <p:extLst>
      <p:ext uri="{BB962C8B-B14F-4D97-AF65-F5344CB8AC3E}">
        <p14:creationId xmlns:p14="http://schemas.microsoft.com/office/powerpoint/2010/main" val="2168751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
          <p:cNvSpPr>
            <a:spLocks noChangeAspect="1"/>
          </p:cNvSpPr>
          <p:nvPr/>
        </p:nvSpPr>
        <p:spPr>
          <a:xfrm>
            <a:off x="971600" y="2022700"/>
            <a:ext cx="2200572" cy="1926960"/>
          </a:xfrm>
          <a:prstGeom prst="hexagon">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317500" dir="8100000" sx="104000" sy="104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3" name="矩形 10"/>
          <p:cNvSpPr>
            <a:spLocks noChangeAspect="1"/>
          </p:cNvSpPr>
          <p:nvPr/>
        </p:nvSpPr>
        <p:spPr>
          <a:xfrm>
            <a:off x="2270575" y="3266840"/>
            <a:ext cx="843045" cy="738224"/>
          </a:xfrm>
          <a:prstGeom prst="hexagon">
            <a:avLst/>
          </a:prstGeom>
          <a:solidFill>
            <a:srgbClr val="305090">
              <a:alpha val="76863"/>
            </a:srgbClr>
          </a:solidFill>
          <a:ln w="15875">
            <a:gradFill>
              <a:gsLst>
                <a:gs pos="100000">
                  <a:schemeClr val="bg1">
                    <a:lumMod val="85000"/>
                  </a:schemeClr>
                </a:gs>
                <a:gs pos="0">
                  <a:schemeClr val="bg1"/>
                </a:gs>
              </a:gsLst>
              <a:lin ang="8100000" scaled="0"/>
            </a:gradFill>
          </a:ln>
          <a:effectLst>
            <a:outerShdw blurRad="444500" dist="254000" dir="8100000" sx="104000" sy="104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4" name="TextBox 3"/>
          <p:cNvSpPr txBox="1"/>
          <p:nvPr/>
        </p:nvSpPr>
        <p:spPr>
          <a:xfrm>
            <a:off x="1187624" y="2367349"/>
            <a:ext cx="1483524" cy="707886"/>
          </a:xfrm>
          <a:prstGeom prst="rect">
            <a:avLst/>
          </a:prstGeom>
          <a:noFill/>
        </p:spPr>
        <p:txBody>
          <a:bodyPr wrap="square" lIns="0" rIns="0" rtlCol="0">
            <a:spAutoFit/>
          </a:bodyPr>
          <a:lstStyle/>
          <a:p>
            <a:pPr algn="ctr"/>
            <a:r>
              <a:rPr lang="zh-CN" altLang="en-US" sz="4000" b="1" dirty="0">
                <a:solidFill>
                  <a:srgbClr val="0070C0"/>
                </a:solidFill>
              </a:rPr>
              <a:t>目 录</a:t>
            </a:r>
          </a:p>
        </p:txBody>
      </p:sp>
      <p:sp>
        <p:nvSpPr>
          <p:cNvPr id="5" name="TextBox 4"/>
          <p:cNvSpPr txBox="1"/>
          <p:nvPr/>
        </p:nvSpPr>
        <p:spPr>
          <a:xfrm>
            <a:off x="1228886" y="2964900"/>
            <a:ext cx="1470906" cy="400110"/>
          </a:xfrm>
          <a:prstGeom prst="rect">
            <a:avLst/>
          </a:prstGeom>
          <a:noFill/>
        </p:spPr>
        <p:txBody>
          <a:bodyPr wrap="square" rtlCol="0">
            <a:spAutoFit/>
          </a:bodyPr>
          <a:lstStyle/>
          <a:p>
            <a:pPr algn="ctr" fontAlgn="auto">
              <a:spcBef>
                <a:spcPts val="0"/>
              </a:spcBef>
              <a:spcAft>
                <a:spcPts val="0"/>
              </a:spcAft>
              <a:defRPr/>
            </a:pPr>
            <a:r>
              <a:rPr lang="en-US" altLang="zh-CN" sz="2000" kern="0" dirty="0">
                <a:solidFill>
                  <a:schemeClr val="tx1">
                    <a:lumMod val="65000"/>
                    <a:lumOff val="35000"/>
                  </a:schemeClr>
                </a:solidFill>
                <a:latin typeface="楷体" pitchFamily="49" charset="-122"/>
                <a:ea typeface="楷体" pitchFamily="49" charset="-122"/>
              </a:rPr>
              <a:t>CONTENTS</a:t>
            </a:r>
            <a:endParaRPr lang="zh-CN" altLang="en-US" sz="2000" kern="0" dirty="0">
              <a:solidFill>
                <a:schemeClr val="tx1">
                  <a:lumMod val="65000"/>
                  <a:lumOff val="35000"/>
                </a:schemeClr>
              </a:solidFill>
              <a:latin typeface="楷体" pitchFamily="49" charset="-122"/>
              <a:ea typeface="楷体" pitchFamily="49" charset="-122"/>
            </a:endParaRPr>
          </a:p>
        </p:txBody>
      </p:sp>
      <p:grpSp>
        <p:nvGrpSpPr>
          <p:cNvPr id="48" name="组合 47"/>
          <p:cNvGrpSpPr/>
          <p:nvPr/>
        </p:nvGrpSpPr>
        <p:grpSpPr>
          <a:xfrm>
            <a:off x="4412594" y="2818522"/>
            <a:ext cx="3686617" cy="668236"/>
            <a:chOff x="5487488" y="1424449"/>
            <a:chExt cx="2108848" cy="288198"/>
          </a:xfrm>
          <a:solidFill>
            <a:srgbClr val="305090"/>
          </a:solidFill>
        </p:grpSpPr>
        <p:sp>
          <p:nvSpPr>
            <p:cNvPr id="49" name="圆角矩形 48"/>
            <p:cNvSpPr/>
            <p:nvPr/>
          </p:nvSpPr>
          <p:spPr>
            <a:xfrm>
              <a:off x="5487488" y="1424449"/>
              <a:ext cx="2108848" cy="288198"/>
            </a:xfrm>
            <a:prstGeom prst="roundRect">
              <a:avLst/>
            </a:prstGeom>
            <a:grpFill/>
            <a:ln>
              <a:noFill/>
            </a:ln>
            <a:effectLst>
              <a:outerShdw blurRad="190500" dist="152400" dir="81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dirty="0">
                <a:latin typeface="+mj-lt"/>
                <a:ea typeface="Arial Unicode MS" panose="020B0604020202020204" pitchFamily="34" charset="-122"/>
                <a:cs typeface="Arial Unicode MS" panose="020B0604020202020204" pitchFamily="34" charset="-122"/>
              </a:endParaRPr>
            </a:p>
          </p:txBody>
        </p:sp>
        <p:sp>
          <p:nvSpPr>
            <p:cNvPr id="50" name="矩形 49"/>
            <p:cNvSpPr/>
            <p:nvPr/>
          </p:nvSpPr>
          <p:spPr>
            <a:xfrm>
              <a:off x="5525461" y="1425670"/>
              <a:ext cx="2009143" cy="238947"/>
            </a:xfrm>
            <a:prstGeom prst="rect">
              <a:avLst/>
            </a:prstGeom>
            <a:grpFill/>
          </p:spPr>
          <p:txBody>
            <a:bodyPr wrap="square" lIns="121960" tIns="60980" rIns="121960" bIns="60980">
              <a:spAutoFit/>
            </a:bodyPr>
            <a:lstStyle/>
            <a:p>
              <a:pPr>
                <a:defRPr/>
              </a:pPr>
              <a:r>
                <a:rPr lang="zh-CN" altLang="en-US" sz="2800" kern="100" dirty="0">
                  <a:solidFill>
                    <a:schemeClr val="bg1"/>
                  </a:solidFill>
                  <a:latin typeface="楷体" pitchFamily="49" charset="-122"/>
                  <a:ea typeface="楷体" pitchFamily="49" charset="-122"/>
                  <a:cs typeface="Times New Roman" panose="02020603050405020304" pitchFamily="18" charset="0"/>
                </a:rPr>
                <a:t>调研解析</a:t>
              </a:r>
              <a:endParaRPr lang="zh-CN" altLang="zh-CN" sz="2800" kern="100" dirty="0">
                <a:solidFill>
                  <a:schemeClr val="bg1"/>
                </a:solidFill>
                <a:latin typeface="楷体" pitchFamily="49" charset="-122"/>
                <a:ea typeface="楷体" pitchFamily="49" charset="-122"/>
                <a:cs typeface="Times New Roman" panose="02020603050405020304" pitchFamily="18" charset="0"/>
              </a:endParaRPr>
            </a:p>
          </p:txBody>
        </p:sp>
      </p:grpSp>
      <p:grpSp>
        <p:nvGrpSpPr>
          <p:cNvPr id="51" name="组合 50"/>
          <p:cNvGrpSpPr/>
          <p:nvPr/>
        </p:nvGrpSpPr>
        <p:grpSpPr>
          <a:xfrm>
            <a:off x="4412595" y="3841277"/>
            <a:ext cx="3686616" cy="668234"/>
            <a:chOff x="5474028" y="1945401"/>
            <a:chExt cx="2108848" cy="288197"/>
          </a:xfrm>
          <a:solidFill>
            <a:schemeClr val="bg1">
              <a:lumMod val="85000"/>
            </a:schemeClr>
          </a:solidFill>
        </p:grpSpPr>
        <p:sp>
          <p:nvSpPr>
            <p:cNvPr id="52" name="圆角矩形 51"/>
            <p:cNvSpPr/>
            <p:nvPr/>
          </p:nvSpPr>
          <p:spPr>
            <a:xfrm>
              <a:off x="5474028" y="1945401"/>
              <a:ext cx="2108848" cy="288197"/>
            </a:xfrm>
            <a:prstGeom prst="roundRect">
              <a:avLst/>
            </a:prstGeom>
            <a:grpFill/>
            <a:ln>
              <a:noFill/>
            </a:ln>
            <a:effectLst>
              <a:outerShdw blurRad="190500" dist="152400" dir="81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dirty="0">
                <a:latin typeface="+mj-lt"/>
                <a:ea typeface="Arial Unicode MS" panose="020B0604020202020204" pitchFamily="34" charset="-122"/>
                <a:cs typeface="Arial Unicode MS" panose="020B0604020202020204" pitchFamily="34" charset="-122"/>
              </a:endParaRPr>
            </a:p>
          </p:txBody>
        </p:sp>
        <p:sp>
          <p:nvSpPr>
            <p:cNvPr id="53" name="矩形 52"/>
            <p:cNvSpPr/>
            <p:nvPr/>
          </p:nvSpPr>
          <p:spPr>
            <a:xfrm>
              <a:off x="5519700" y="1970109"/>
              <a:ext cx="1849598" cy="238947"/>
            </a:xfrm>
            <a:prstGeom prst="rect">
              <a:avLst/>
            </a:prstGeom>
            <a:grpFill/>
          </p:spPr>
          <p:txBody>
            <a:bodyPr wrap="square" lIns="121960" tIns="60980" rIns="121960" bIns="60980">
              <a:spAutoFit/>
            </a:bodyPr>
            <a:lstStyle/>
            <a:p>
              <a:pPr lvl="0"/>
              <a:r>
                <a:rPr lang="zh-CN" altLang="en-US" sz="2800" dirty="0">
                  <a:solidFill>
                    <a:prstClr val="white"/>
                  </a:solidFill>
                  <a:latin typeface="楷体" pitchFamily="49" charset="-122"/>
                  <a:ea typeface="楷体" pitchFamily="49" charset="-122"/>
                  <a:cs typeface="+mn-ea"/>
                  <a:sym typeface="+mn-lt"/>
                </a:rPr>
                <a:t>策略推荐</a:t>
              </a:r>
            </a:p>
          </p:txBody>
        </p:sp>
      </p:grpSp>
      <p:grpSp>
        <p:nvGrpSpPr>
          <p:cNvPr id="57" name="组合 56"/>
          <p:cNvGrpSpPr/>
          <p:nvPr/>
        </p:nvGrpSpPr>
        <p:grpSpPr>
          <a:xfrm>
            <a:off x="3504163" y="3838812"/>
            <a:ext cx="638596" cy="668237"/>
            <a:chOff x="4836465" y="1304852"/>
            <a:chExt cx="426551" cy="336526"/>
          </a:xfrm>
          <a:solidFill>
            <a:schemeClr val="bg1">
              <a:lumMod val="85000"/>
            </a:schemeClr>
          </a:solidFill>
        </p:grpSpPr>
        <p:sp>
          <p:nvSpPr>
            <p:cNvPr id="58" name="圆角矩形 57"/>
            <p:cNvSpPr/>
            <p:nvPr/>
          </p:nvSpPr>
          <p:spPr>
            <a:xfrm>
              <a:off x="4860032" y="1304852"/>
              <a:ext cx="402984" cy="336526"/>
            </a:xfrm>
            <a:prstGeom prst="roundRect">
              <a:avLst/>
            </a:prstGeom>
            <a:grpFill/>
            <a:ln>
              <a:noFill/>
            </a:ln>
            <a:effectLst>
              <a:outerShdw blurRad="190500" dist="152400" dir="81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dirty="0">
                <a:latin typeface="+mj-ea"/>
                <a:ea typeface="+mj-ea"/>
                <a:cs typeface="Arial Unicode MS" panose="020B0604020202020204" pitchFamily="34" charset="-122"/>
              </a:endParaRPr>
            </a:p>
          </p:txBody>
        </p:sp>
        <p:sp>
          <p:nvSpPr>
            <p:cNvPr id="59" name="TextBox 58"/>
            <p:cNvSpPr txBox="1"/>
            <p:nvPr/>
          </p:nvSpPr>
          <p:spPr>
            <a:xfrm>
              <a:off x="4836465" y="1317649"/>
              <a:ext cx="397454" cy="294494"/>
            </a:xfrm>
            <a:prstGeom prst="rect">
              <a:avLst/>
            </a:prstGeom>
            <a:grpFill/>
          </p:spPr>
          <p:txBody>
            <a:bodyPr wrap="none" rtlCol="0">
              <a:spAutoFit/>
            </a:bodyPr>
            <a:lstStyle/>
            <a:p>
              <a:r>
                <a:rPr lang="en-US" altLang="zh-CN" sz="3200" dirty="0">
                  <a:solidFill>
                    <a:schemeClr val="bg1"/>
                  </a:solidFill>
                  <a:latin typeface="+mj-ea"/>
                  <a:ea typeface="+mj-ea"/>
                </a:rPr>
                <a:t>03</a:t>
              </a:r>
              <a:endParaRPr lang="zh-CN" altLang="en-US" sz="3200" dirty="0">
                <a:solidFill>
                  <a:schemeClr val="bg1"/>
                </a:solidFill>
                <a:latin typeface="+mj-ea"/>
                <a:ea typeface="+mj-ea"/>
              </a:endParaRPr>
            </a:p>
          </p:txBody>
        </p:sp>
      </p:grpSp>
      <p:grpSp>
        <p:nvGrpSpPr>
          <p:cNvPr id="75" name="组合 74"/>
          <p:cNvGrpSpPr/>
          <p:nvPr/>
        </p:nvGrpSpPr>
        <p:grpSpPr>
          <a:xfrm>
            <a:off x="3490699" y="2804571"/>
            <a:ext cx="638596" cy="668237"/>
            <a:chOff x="4836465" y="1304852"/>
            <a:chExt cx="426551" cy="336526"/>
          </a:xfrm>
          <a:solidFill>
            <a:srgbClr val="305090"/>
          </a:solidFill>
        </p:grpSpPr>
        <p:sp>
          <p:nvSpPr>
            <p:cNvPr id="76" name="圆角矩形 75"/>
            <p:cNvSpPr/>
            <p:nvPr/>
          </p:nvSpPr>
          <p:spPr>
            <a:xfrm>
              <a:off x="4860032" y="1304852"/>
              <a:ext cx="402984" cy="336526"/>
            </a:xfrm>
            <a:prstGeom prst="roundRect">
              <a:avLst/>
            </a:prstGeom>
            <a:grpFill/>
            <a:ln>
              <a:noFill/>
            </a:ln>
            <a:effectLst>
              <a:outerShdw blurRad="190500" dist="152400" dir="81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dirty="0">
                <a:latin typeface="+mj-ea"/>
                <a:ea typeface="+mj-ea"/>
                <a:cs typeface="Arial Unicode MS" panose="020B0604020202020204" pitchFamily="34" charset="-122"/>
              </a:endParaRPr>
            </a:p>
          </p:txBody>
        </p:sp>
        <p:sp>
          <p:nvSpPr>
            <p:cNvPr id="77" name="TextBox 76"/>
            <p:cNvSpPr txBox="1"/>
            <p:nvPr/>
          </p:nvSpPr>
          <p:spPr>
            <a:xfrm>
              <a:off x="4836465" y="1317649"/>
              <a:ext cx="397454" cy="294494"/>
            </a:xfrm>
            <a:prstGeom prst="rect">
              <a:avLst/>
            </a:prstGeom>
            <a:grpFill/>
          </p:spPr>
          <p:txBody>
            <a:bodyPr wrap="none" rtlCol="0">
              <a:spAutoFit/>
            </a:bodyPr>
            <a:lstStyle/>
            <a:p>
              <a:r>
                <a:rPr lang="en-US" altLang="zh-CN" sz="3200" dirty="0">
                  <a:solidFill>
                    <a:schemeClr val="bg1"/>
                  </a:solidFill>
                  <a:latin typeface="+mj-ea"/>
                  <a:ea typeface="+mj-ea"/>
                </a:rPr>
                <a:t>02</a:t>
              </a:r>
              <a:endParaRPr lang="zh-CN" altLang="en-US" sz="3200" dirty="0">
                <a:solidFill>
                  <a:schemeClr val="bg1"/>
                </a:solidFill>
                <a:latin typeface="+mj-ea"/>
                <a:ea typeface="+mj-ea"/>
              </a:endParaRPr>
            </a:p>
          </p:txBody>
        </p:sp>
      </p:grpSp>
      <p:grpSp>
        <p:nvGrpSpPr>
          <p:cNvPr id="33" name="组合 32"/>
          <p:cNvGrpSpPr/>
          <p:nvPr/>
        </p:nvGrpSpPr>
        <p:grpSpPr>
          <a:xfrm>
            <a:off x="3504207" y="1844824"/>
            <a:ext cx="638596" cy="668237"/>
            <a:chOff x="4836465" y="1304852"/>
            <a:chExt cx="426551" cy="336526"/>
          </a:xfrm>
          <a:solidFill>
            <a:schemeClr val="bg1">
              <a:lumMod val="85000"/>
            </a:schemeClr>
          </a:solidFill>
        </p:grpSpPr>
        <p:sp>
          <p:nvSpPr>
            <p:cNvPr id="34" name="圆角矩形 33"/>
            <p:cNvSpPr/>
            <p:nvPr/>
          </p:nvSpPr>
          <p:spPr>
            <a:xfrm>
              <a:off x="4860032" y="1304852"/>
              <a:ext cx="402984" cy="336526"/>
            </a:xfrm>
            <a:prstGeom prst="roundRect">
              <a:avLst/>
            </a:prstGeom>
            <a:grpFill/>
            <a:ln>
              <a:noFill/>
            </a:ln>
            <a:effectLst>
              <a:outerShdw blurRad="190500" dist="152400" dir="81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dirty="0">
                <a:latin typeface="+mj-ea"/>
                <a:ea typeface="+mj-ea"/>
                <a:cs typeface="Arial Unicode MS" panose="020B0604020202020204" pitchFamily="34" charset="-122"/>
              </a:endParaRPr>
            </a:p>
          </p:txBody>
        </p:sp>
        <p:sp>
          <p:nvSpPr>
            <p:cNvPr id="35" name="TextBox 34"/>
            <p:cNvSpPr txBox="1"/>
            <p:nvPr/>
          </p:nvSpPr>
          <p:spPr>
            <a:xfrm>
              <a:off x="4836465" y="1317649"/>
              <a:ext cx="397455" cy="294494"/>
            </a:xfrm>
            <a:prstGeom prst="rect">
              <a:avLst/>
            </a:prstGeom>
            <a:grpFill/>
          </p:spPr>
          <p:txBody>
            <a:bodyPr wrap="none" rtlCol="0">
              <a:spAutoFit/>
            </a:bodyPr>
            <a:lstStyle/>
            <a:p>
              <a:r>
                <a:rPr lang="en-US" altLang="zh-CN" sz="3200" dirty="0">
                  <a:solidFill>
                    <a:schemeClr val="bg1"/>
                  </a:solidFill>
                  <a:latin typeface="+mj-ea"/>
                  <a:ea typeface="+mj-ea"/>
                </a:rPr>
                <a:t>01</a:t>
              </a:r>
              <a:endParaRPr lang="zh-CN" altLang="en-US" sz="3200" dirty="0">
                <a:solidFill>
                  <a:schemeClr val="bg1"/>
                </a:solidFill>
                <a:latin typeface="+mj-ea"/>
                <a:ea typeface="+mj-ea"/>
              </a:endParaRPr>
            </a:p>
          </p:txBody>
        </p:sp>
      </p:grpSp>
      <p:grpSp>
        <p:nvGrpSpPr>
          <p:cNvPr id="36" name="组合 35"/>
          <p:cNvGrpSpPr/>
          <p:nvPr/>
        </p:nvGrpSpPr>
        <p:grpSpPr>
          <a:xfrm>
            <a:off x="4412595" y="1844824"/>
            <a:ext cx="3686617" cy="668236"/>
            <a:chOff x="5487488" y="1424449"/>
            <a:chExt cx="2108848" cy="288198"/>
          </a:xfrm>
          <a:solidFill>
            <a:schemeClr val="bg1">
              <a:lumMod val="85000"/>
            </a:schemeClr>
          </a:solidFill>
        </p:grpSpPr>
        <p:sp>
          <p:nvSpPr>
            <p:cNvPr id="37" name="圆角矩形 36"/>
            <p:cNvSpPr/>
            <p:nvPr/>
          </p:nvSpPr>
          <p:spPr>
            <a:xfrm>
              <a:off x="5487488" y="1424449"/>
              <a:ext cx="2108848" cy="288198"/>
            </a:xfrm>
            <a:prstGeom prst="roundRect">
              <a:avLst/>
            </a:prstGeom>
            <a:grpFill/>
            <a:ln>
              <a:noFill/>
            </a:ln>
            <a:effectLst>
              <a:outerShdw blurRad="190500" dist="152400" dir="81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dirty="0">
                <a:latin typeface="+mj-lt"/>
                <a:ea typeface="Arial Unicode MS" panose="020B0604020202020204" pitchFamily="34" charset="-122"/>
                <a:cs typeface="Arial Unicode MS" panose="020B0604020202020204" pitchFamily="34" charset="-122"/>
              </a:endParaRPr>
            </a:p>
          </p:txBody>
        </p:sp>
        <p:sp>
          <p:nvSpPr>
            <p:cNvPr id="38" name="矩形 37"/>
            <p:cNvSpPr/>
            <p:nvPr/>
          </p:nvSpPr>
          <p:spPr>
            <a:xfrm>
              <a:off x="5525461" y="1425670"/>
              <a:ext cx="2009143" cy="238947"/>
            </a:xfrm>
            <a:prstGeom prst="rect">
              <a:avLst/>
            </a:prstGeom>
            <a:grpFill/>
          </p:spPr>
          <p:txBody>
            <a:bodyPr wrap="square" lIns="121960" tIns="60980" rIns="121960" bIns="60980">
              <a:spAutoFit/>
            </a:bodyPr>
            <a:lstStyle/>
            <a:p>
              <a:pPr>
                <a:defRPr/>
              </a:pPr>
              <a:r>
                <a:rPr lang="zh-CN" altLang="en-US" sz="2800" kern="100" dirty="0">
                  <a:solidFill>
                    <a:schemeClr val="bg1"/>
                  </a:solidFill>
                  <a:latin typeface="楷体" pitchFamily="49" charset="-122"/>
                  <a:ea typeface="楷体" pitchFamily="49" charset="-122"/>
                  <a:cs typeface="Times New Roman" panose="02020603050405020304" pitchFamily="18" charset="0"/>
                </a:rPr>
                <a:t>铁合金介绍</a:t>
              </a:r>
              <a:endParaRPr lang="zh-CN" altLang="zh-CN" sz="2800" kern="100" dirty="0">
                <a:solidFill>
                  <a:schemeClr val="bg1"/>
                </a:solidFill>
                <a:latin typeface="楷体" pitchFamily="49" charset="-122"/>
                <a:ea typeface="楷体" pitchFamily="49" charset="-122"/>
                <a:cs typeface="Times New Roman" panose="02020603050405020304" pitchFamily="18" charset="0"/>
              </a:endParaRPr>
            </a:p>
          </p:txBody>
        </p:sp>
      </p:grpSp>
    </p:spTree>
    <p:extLst>
      <p:ext uri="{BB962C8B-B14F-4D97-AF65-F5344CB8AC3E}">
        <p14:creationId xmlns:p14="http://schemas.microsoft.com/office/powerpoint/2010/main" val="348703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500033" y="285728"/>
            <a:ext cx="8248431" cy="461665"/>
          </a:xfrm>
          <a:prstGeom prst="rect">
            <a:avLst/>
          </a:prstGeom>
          <a:noFill/>
          <a:ln w="9525">
            <a:noFill/>
            <a:miter lim="800000"/>
            <a:headEnd/>
            <a:tailEnd/>
          </a:ln>
        </p:spPr>
        <p:txBody>
          <a:bodyPr wrap="square">
            <a:spAutoFit/>
          </a:bodyPr>
          <a:lstStyle/>
          <a:p>
            <a:pPr>
              <a:buFont typeface="Arial" pitchFamily="34" charset="0"/>
              <a:buNone/>
            </a:pPr>
            <a:r>
              <a:rPr lang="zh-CN" altLang="en-US" sz="2400" b="1" dirty="0">
                <a:latin typeface="楷体" panose="02010609060101010101" pitchFamily="49" charset="-122"/>
                <a:ea typeface="楷体" panose="02010609060101010101" pitchFamily="49" charset="-122"/>
              </a:rPr>
              <a:t>调研图片</a:t>
            </a:r>
          </a:p>
        </p:txBody>
      </p:sp>
      <p:pic>
        <p:nvPicPr>
          <p:cNvPr id="26" name="图片 25">
            <a:extLst>
              <a:ext uri="{FF2B5EF4-FFF2-40B4-BE49-F238E27FC236}">
                <a16:creationId xmlns:a16="http://schemas.microsoft.com/office/drawing/2014/main" id="{7721BB8F-CC25-40D1-BA18-9A09537E63CF}"/>
              </a:ext>
            </a:extLst>
          </p:cNvPr>
          <p:cNvPicPr>
            <a:picLocks noChangeAspect="1"/>
          </p:cNvPicPr>
          <p:nvPr/>
        </p:nvPicPr>
        <p:blipFill rotWithShape="1">
          <a:blip r:embed="rId3"/>
          <a:srcRect b="43750"/>
          <a:stretch/>
        </p:blipFill>
        <p:spPr>
          <a:xfrm>
            <a:off x="1403648" y="1052736"/>
            <a:ext cx="6242384" cy="4575495"/>
          </a:xfrm>
          <a:prstGeom prst="rect">
            <a:avLst/>
          </a:prstGeom>
        </p:spPr>
      </p:pic>
      <p:pic>
        <p:nvPicPr>
          <p:cNvPr id="32" name="图片 31">
            <a:extLst>
              <a:ext uri="{FF2B5EF4-FFF2-40B4-BE49-F238E27FC236}">
                <a16:creationId xmlns:a16="http://schemas.microsoft.com/office/drawing/2014/main" id="{C4A2D7ED-884F-4424-B3F1-121DCE00667B}"/>
              </a:ext>
            </a:extLst>
          </p:cNvPr>
          <p:cNvPicPr>
            <a:picLocks noChangeAspect="1"/>
          </p:cNvPicPr>
          <p:nvPr/>
        </p:nvPicPr>
        <p:blipFill>
          <a:blip r:embed="rId4"/>
          <a:stretch>
            <a:fillRect/>
          </a:stretch>
        </p:blipFill>
        <p:spPr>
          <a:xfrm>
            <a:off x="1403648" y="1052736"/>
            <a:ext cx="6242384" cy="4681788"/>
          </a:xfrm>
          <a:prstGeom prst="rect">
            <a:avLst/>
          </a:prstGeom>
        </p:spPr>
      </p:pic>
      <p:pic>
        <p:nvPicPr>
          <p:cNvPr id="33" name="图片 32">
            <a:extLst>
              <a:ext uri="{FF2B5EF4-FFF2-40B4-BE49-F238E27FC236}">
                <a16:creationId xmlns:a16="http://schemas.microsoft.com/office/drawing/2014/main" id="{804C395A-DA18-4EEA-BA85-89E8B58AEC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3648" y="1052736"/>
            <a:ext cx="6242384" cy="4681788"/>
          </a:xfrm>
          <a:prstGeom prst="rect">
            <a:avLst/>
          </a:prstGeom>
        </p:spPr>
      </p:pic>
      <p:pic>
        <p:nvPicPr>
          <p:cNvPr id="35" name="图片 34">
            <a:extLst>
              <a:ext uri="{FF2B5EF4-FFF2-40B4-BE49-F238E27FC236}">
                <a16:creationId xmlns:a16="http://schemas.microsoft.com/office/drawing/2014/main" id="{73E882E2-AE4F-4631-82D2-4A8A99B349F8}"/>
              </a:ext>
            </a:extLst>
          </p:cNvPr>
          <p:cNvPicPr>
            <a:picLocks noChangeAspect="1"/>
          </p:cNvPicPr>
          <p:nvPr/>
        </p:nvPicPr>
        <p:blipFill>
          <a:blip r:embed="rId6"/>
          <a:stretch>
            <a:fillRect/>
          </a:stretch>
        </p:blipFill>
        <p:spPr>
          <a:xfrm>
            <a:off x="1403648" y="1052736"/>
            <a:ext cx="6483910" cy="4752528"/>
          </a:xfrm>
          <a:prstGeom prst="rect">
            <a:avLst/>
          </a:prstGeom>
        </p:spPr>
      </p:pic>
    </p:spTree>
    <p:extLst>
      <p:ext uri="{BB962C8B-B14F-4D97-AF65-F5344CB8AC3E}">
        <p14:creationId xmlns:p14="http://schemas.microsoft.com/office/powerpoint/2010/main" val="123225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ppt_x"/>
                                          </p:val>
                                        </p:tav>
                                        <p:tav tm="100000">
                                          <p:val>
                                            <p:strVal val="#ppt_x"/>
                                          </p:val>
                                        </p:tav>
                                      </p:tavLst>
                                    </p:anim>
                                    <p:anim calcmode="lin" valueType="num">
                                      <p:cBhvr additive="base">
                                        <p:cTn id="2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500033" y="285728"/>
            <a:ext cx="8248431" cy="461665"/>
          </a:xfrm>
          <a:prstGeom prst="rect">
            <a:avLst/>
          </a:prstGeom>
          <a:noFill/>
          <a:ln w="9525">
            <a:noFill/>
            <a:miter lim="800000"/>
            <a:headEnd/>
            <a:tailEnd/>
          </a:ln>
        </p:spPr>
        <p:txBody>
          <a:bodyPr wrap="square">
            <a:spAutoFit/>
          </a:bodyPr>
          <a:lstStyle/>
          <a:p>
            <a:pPr>
              <a:buFont typeface="Arial" pitchFamily="34" charset="0"/>
              <a:buNone/>
            </a:pPr>
            <a:r>
              <a:rPr lang="zh-CN" altLang="en-US" sz="2400" b="1" dirty="0">
                <a:latin typeface="楷体" panose="02010609060101010101" pitchFamily="49" charset="-122"/>
                <a:ea typeface="楷体" panose="02010609060101010101" pitchFamily="49" charset="-122"/>
              </a:rPr>
              <a:t>调研背景</a:t>
            </a:r>
          </a:p>
        </p:txBody>
      </p:sp>
      <p:graphicFrame>
        <p:nvGraphicFramePr>
          <p:cNvPr id="4" name="表格 3">
            <a:extLst>
              <a:ext uri="{FF2B5EF4-FFF2-40B4-BE49-F238E27FC236}">
                <a16:creationId xmlns:a16="http://schemas.microsoft.com/office/drawing/2014/main" id="{96C85F18-ECC0-4285-AC4C-3D66FBDB3944}"/>
              </a:ext>
            </a:extLst>
          </p:cNvPr>
          <p:cNvGraphicFramePr>
            <a:graphicFrameLocks noGrp="1"/>
          </p:cNvGraphicFramePr>
          <p:nvPr/>
        </p:nvGraphicFramePr>
        <p:xfrm>
          <a:off x="2555776" y="4365104"/>
          <a:ext cx="3960440" cy="1619749"/>
        </p:xfrm>
        <a:graphic>
          <a:graphicData uri="http://schemas.openxmlformats.org/drawingml/2006/table">
            <a:tbl>
              <a:tblPr firstRow="1" firstCol="1">
                <a:tableStyleId>{21E4AEA4-8DFA-4A89-87EB-49C32662AFE0}</a:tableStyleId>
              </a:tblPr>
              <a:tblGrid>
                <a:gridCol w="990110">
                  <a:extLst>
                    <a:ext uri="{9D8B030D-6E8A-4147-A177-3AD203B41FA5}">
                      <a16:colId xmlns:a16="http://schemas.microsoft.com/office/drawing/2014/main" val="100929769"/>
                    </a:ext>
                  </a:extLst>
                </a:gridCol>
                <a:gridCol w="990110">
                  <a:extLst>
                    <a:ext uri="{9D8B030D-6E8A-4147-A177-3AD203B41FA5}">
                      <a16:colId xmlns:a16="http://schemas.microsoft.com/office/drawing/2014/main" val="3069588859"/>
                    </a:ext>
                  </a:extLst>
                </a:gridCol>
                <a:gridCol w="990110">
                  <a:extLst>
                    <a:ext uri="{9D8B030D-6E8A-4147-A177-3AD203B41FA5}">
                      <a16:colId xmlns:a16="http://schemas.microsoft.com/office/drawing/2014/main" val="2211743364"/>
                    </a:ext>
                  </a:extLst>
                </a:gridCol>
                <a:gridCol w="990110">
                  <a:extLst>
                    <a:ext uri="{9D8B030D-6E8A-4147-A177-3AD203B41FA5}">
                      <a16:colId xmlns:a16="http://schemas.microsoft.com/office/drawing/2014/main" val="3269829109"/>
                    </a:ext>
                  </a:extLst>
                </a:gridCol>
              </a:tblGrid>
              <a:tr h="331916">
                <a:tc gridSpan="4">
                  <a:txBody>
                    <a:bodyPr/>
                    <a:lstStyle/>
                    <a:p>
                      <a:pPr algn="ctr" fontAlgn="b"/>
                      <a:r>
                        <a:rPr lang="zh-CN" altLang="en-US" sz="1600" u="none" strike="noStrike">
                          <a:effectLst/>
                        </a:rPr>
                        <a:t>相关性表</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b"/>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303238689"/>
                  </a:ext>
                </a:extLst>
              </a:tr>
              <a:tr h="318639">
                <a:tc>
                  <a:txBody>
                    <a:bodyPr/>
                    <a:lstStyle/>
                    <a:p>
                      <a:pPr algn="ctr" fontAlgn="b"/>
                      <a:r>
                        <a:rPr lang="zh-CN" altLang="en-US" sz="1600" u="none" strike="noStrike">
                          <a:effectLst/>
                        </a:rPr>
                        <a:t>　</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b"/>
                </a:tc>
                <a:tc>
                  <a:txBody>
                    <a:bodyPr/>
                    <a:lstStyle/>
                    <a:p>
                      <a:pPr algn="ctr" fontAlgn="b"/>
                      <a:r>
                        <a:rPr lang="en-US" sz="1600" u="none" strike="noStrike">
                          <a:effectLst/>
                        </a:rPr>
                        <a:t>RB</a:t>
                      </a:r>
                      <a:endParaRPr lang="en-US" sz="16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b"/>
                </a:tc>
                <a:tc>
                  <a:txBody>
                    <a:bodyPr/>
                    <a:lstStyle/>
                    <a:p>
                      <a:pPr algn="ctr" fontAlgn="b"/>
                      <a:r>
                        <a:rPr lang="en-US" sz="1600" u="none" strike="noStrike">
                          <a:effectLst/>
                        </a:rPr>
                        <a:t>SM</a:t>
                      </a:r>
                      <a:endParaRPr lang="en-US" sz="16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b"/>
                </a:tc>
                <a:tc>
                  <a:txBody>
                    <a:bodyPr/>
                    <a:lstStyle/>
                    <a:p>
                      <a:pPr algn="ctr" fontAlgn="b"/>
                      <a:r>
                        <a:rPr lang="en-US" sz="1600" u="none" strike="noStrike">
                          <a:effectLst/>
                        </a:rPr>
                        <a:t>SF</a:t>
                      </a:r>
                      <a:endParaRPr lang="en-US" sz="16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b"/>
                </a:tc>
                <a:extLst>
                  <a:ext uri="{0D108BD9-81ED-4DB2-BD59-A6C34878D82A}">
                    <a16:rowId xmlns:a16="http://schemas.microsoft.com/office/drawing/2014/main" val="3685583336"/>
                  </a:ext>
                </a:extLst>
              </a:tr>
              <a:tr h="318639">
                <a:tc>
                  <a:txBody>
                    <a:bodyPr/>
                    <a:lstStyle/>
                    <a:p>
                      <a:pPr algn="ctr" fontAlgn="b"/>
                      <a:r>
                        <a:rPr lang="en-US" sz="1600" u="none" strike="noStrike">
                          <a:effectLst/>
                        </a:rPr>
                        <a:t>RB</a:t>
                      </a:r>
                      <a:endParaRPr lang="en-US" sz="16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b"/>
                </a:tc>
                <a:tc>
                  <a:txBody>
                    <a:bodyPr/>
                    <a:lstStyle/>
                    <a:p>
                      <a:pPr algn="ctr" fontAlgn="b"/>
                      <a:r>
                        <a:rPr lang="en-US" altLang="zh-CN" sz="1600" u="none" strike="noStrike">
                          <a:effectLst/>
                        </a:rPr>
                        <a:t>1</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b"/>
                </a:tc>
                <a:tc>
                  <a:txBody>
                    <a:bodyPr/>
                    <a:lstStyle/>
                    <a:p>
                      <a:pPr algn="ctr" fontAlgn="b"/>
                      <a:r>
                        <a:rPr lang="zh-CN" altLang="en-US" sz="1600" u="none" strike="noStrike" dirty="0">
                          <a:effectLst/>
                        </a:rPr>
                        <a:t>　</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0" marR="0" marT="0" marB="0" anchor="b"/>
                </a:tc>
                <a:tc>
                  <a:txBody>
                    <a:bodyPr/>
                    <a:lstStyle/>
                    <a:p>
                      <a:pPr algn="ctr" fontAlgn="b"/>
                      <a:r>
                        <a:rPr lang="zh-CN" altLang="en-US" sz="1600" u="none" strike="noStrike">
                          <a:effectLst/>
                        </a:rPr>
                        <a:t>　</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b"/>
                </a:tc>
                <a:extLst>
                  <a:ext uri="{0D108BD9-81ED-4DB2-BD59-A6C34878D82A}">
                    <a16:rowId xmlns:a16="http://schemas.microsoft.com/office/drawing/2014/main" val="751430889"/>
                  </a:ext>
                </a:extLst>
              </a:tr>
              <a:tr h="318639">
                <a:tc>
                  <a:txBody>
                    <a:bodyPr/>
                    <a:lstStyle/>
                    <a:p>
                      <a:pPr algn="ctr" fontAlgn="b"/>
                      <a:r>
                        <a:rPr lang="en-US" sz="1600" u="none" strike="noStrike">
                          <a:effectLst/>
                        </a:rPr>
                        <a:t>SM</a:t>
                      </a:r>
                      <a:endParaRPr lang="en-US" sz="16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b"/>
                </a:tc>
                <a:tc>
                  <a:txBody>
                    <a:bodyPr/>
                    <a:lstStyle/>
                    <a:p>
                      <a:pPr algn="ctr" fontAlgn="b"/>
                      <a:r>
                        <a:rPr lang="en-US" altLang="zh-CN" sz="1600" u="none" strike="noStrike">
                          <a:effectLst/>
                        </a:rPr>
                        <a:t>0.622056</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b"/>
                </a:tc>
                <a:tc>
                  <a:txBody>
                    <a:bodyPr/>
                    <a:lstStyle/>
                    <a:p>
                      <a:pPr algn="ctr" fontAlgn="b"/>
                      <a:r>
                        <a:rPr lang="en-US" altLang="zh-CN" sz="1600" u="none" strike="noStrike">
                          <a:effectLst/>
                        </a:rPr>
                        <a:t>1</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b"/>
                </a:tc>
                <a:tc>
                  <a:txBody>
                    <a:bodyPr/>
                    <a:lstStyle/>
                    <a:p>
                      <a:pPr algn="ctr" fontAlgn="b"/>
                      <a:r>
                        <a:rPr lang="zh-CN" altLang="en-US" sz="1600" u="none" strike="noStrike">
                          <a:effectLst/>
                        </a:rPr>
                        <a:t>　</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b"/>
                </a:tc>
                <a:extLst>
                  <a:ext uri="{0D108BD9-81ED-4DB2-BD59-A6C34878D82A}">
                    <a16:rowId xmlns:a16="http://schemas.microsoft.com/office/drawing/2014/main" val="1666168078"/>
                  </a:ext>
                </a:extLst>
              </a:tr>
              <a:tr h="331916">
                <a:tc>
                  <a:txBody>
                    <a:bodyPr/>
                    <a:lstStyle/>
                    <a:p>
                      <a:pPr algn="ctr" fontAlgn="b"/>
                      <a:r>
                        <a:rPr lang="en-US" sz="1600" u="none" strike="noStrike">
                          <a:effectLst/>
                        </a:rPr>
                        <a:t>SF</a:t>
                      </a:r>
                      <a:endParaRPr lang="en-US" sz="16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b"/>
                </a:tc>
                <a:tc>
                  <a:txBody>
                    <a:bodyPr/>
                    <a:lstStyle/>
                    <a:p>
                      <a:pPr algn="ctr" fontAlgn="b"/>
                      <a:r>
                        <a:rPr lang="en-US" altLang="zh-CN" sz="1600" u="none" strike="noStrike">
                          <a:effectLst/>
                        </a:rPr>
                        <a:t>0.773525</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b"/>
                </a:tc>
                <a:tc>
                  <a:txBody>
                    <a:bodyPr/>
                    <a:lstStyle/>
                    <a:p>
                      <a:pPr algn="ctr" fontAlgn="b"/>
                      <a:r>
                        <a:rPr lang="en-US" altLang="zh-CN" sz="1600" u="none" strike="noStrike">
                          <a:effectLst/>
                        </a:rPr>
                        <a:t>0.526213</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b"/>
                </a:tc>
                <a:tc>
                  <a:txBody>
                    <a:bodyPr/>
                    <a:lstStyle/>
                    <a:p>
                      <a:pPr algn="ctr" fontAlgn="b"/>
                      <a:r>
                        <a:rPr lang="en-US" altLang="zh-CN" sz="1600" u="none" strike="noStrike" dirty="0">
                          <a:effectLst/>
                        </a:rPr>
                        <a:t>1</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0" marR="0" marT="0" marB="0" anchor="b"/>
                </a:tc>
                <a:extLst>
                  <a:ext uri="{0D108BD9-81ED-4DB2-BD59-A6C34878D82A}">
                    <a16:rowId xmlns:a16="http://schemas.microsoft.com/office/drawing/2014/main" val="1310220447"/>
                  </a:ext>
                </a:extLst>
              </a:tr>
            </a:tbl>
          </a:graphicData>
        </a:graphic>
      </p:graphicFrame>
      <p:pic>
        <p:nvPicPr>
          <p:cNvPr id="6" name="图片 5">
            <a:extLst>
              <a:ext uri="{FF2B5EF4-FFF2-40B4-BE49-F238E27FC236}">
                <a16:creationId xmlns:a16="http://schemas.microsoft.com/office/drawing/2014/main" id="{4DE3CFDA-636E-4BB9-8C2F-E6CE10C35882}"/>
              </a:ext>
            </a:extLst>
          </p:cNvPr>
          <p:cNvPicPr>
            <a:picLocks noChangeAspect="1"/>
          </p:cNvPicPr>
          <p:nvPr/>
        </p:nvPicPr>
        <p:blipFill>
          <a:blip r:embed="rId3"/>
          <a:stretch>
            <a:fillRect/>
          </a:stretch>
        </p:blipFill>
        <p:spPr>
          <a:xfrm>
            <a:off x="1367644" y="873147"/>
            <a:ext cx="6408712" cy="3218472"/>
          </a:xfrm>
          <a:prstGeom prst="rect">
            <a:avLst/>
          </a:prstGeom>
        </p:spPr>
      </p:pic>
      <p:cxnSp>
        <p:nvCxnSpPr>
          <p:cNvPr id="10" name="直接箭头连接符 9">
            <a:extLst>
              <a:ext uri="{FF2B5EF4-FFF2-40B4-BE49-F238E27FC236}">
                <a16:creationId xmlns:a16="http://schemas.microsoft.com/office/drawing/2014/main" id="{2D09CE81-FA6F-4190-B1B6-D1490ED549E4}"/>
              </a:ext>
            </a:extLst>
          </p:cNvPr>
          <p:cNvCxnSpPr>
            <a:cxnSpLocks/>
          </p:cNvCxnSpPr>
          <p:nvPr/>
        </p:nvCxnSpPr>
        <p:spPr>
          <a:xfrm>
            <a:off x="2555776" y="2636912"/>
            <a:ext cx="1584176" cy="50405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0B66D090-6F0E-4DB9-99B8-C7525921DB9E}"/>
              </a:ext>
            </a:extLst>
          </p:cNvPr>
          <p:cNvCxnSpPr>
            <a:cxnSpLocks/>
          </p:cNvCxnSpPr>
          <p:nvPr/>
        </p:nvCxnSpPr>
        <p:spPr>
          <a:xfrm flipV="1">
            <a:off x="4283968" y="2420888"/>
            <a:ext cx="3024336" cy="72008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id="{AAB8F5BE-F19A-45E5-9455-18D8261A0189}"/>
              </a:ext>
            </a:extLst>
          </p:cNvPr>
          <p:cNvCxnSpPr>
            <a:cxnSpLocks/>
          </p:cNvCxnSpPr>
          <p:nvPr/>
        </p:nvCxnSpPr>
        <p:spPr>
          <a:xfrm flipV="1">
            <a:off x="1785797" y="1556792"/>
            <a:ext cx="1562067" cy="36004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EED05AB2-D659-4F22-8F95-8DC14FF8BEE3}"/>
              </a:ext>
            </a:extLst>
          </p:cNvPr>
          <p:cNvCxnSpPr>
            <a:cxnSpLocks/>
          </p:cNvCxnSpPr>
          <p:nvPr/>
        </p:nvCxnSpPr>
        <p:spPr>
          <a:xfrm>
            <a:off x="3419872" y="1556792"/>
            <a:ext cx="1584176" cy="36004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C9054DC0-BD9B-48B9-AE14-910E4962A24C}"/>
              </a:ext>
            </a:extLst>
          </p:cNvPr>
          <p:cNvCxnSpPr>
            <a:cxnSpLocks/>
          </p:cNvCxnSpPr>
          <p:nvPr/>
        </p:nvCxnSpPr>
        <p:spPr>
          <a:xfrm flipV="1">
            <a:off x="5076056" y="1251449"/>
            <a:ext cx="2016224" cy="66538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2760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500033" y="285728"/>
            <a:ext cx="8248431" cy="461665"/>
          </a:xfrm>
          <a:prstGeom prst="rect">
            <a:avLst/>
          </a:prstGeom>
          <a:noFill/>
          <a:ln w="9525">
            <a:noFill/>
            <a:miter lim="800000"/>
            <a:headEnd/>
            <a:tailEnd/>
          </a:ln>
        </p:spPr>
        <p:txBody>
          <a:bodyPr wrap="square">
            <a:spAutoFit/>
          </a:bodyPr>
          <a:lstStyle/>
          <a:p>
            <a:pPr>
              <a:buFont typeface="Arial" pitchFamily="34" charset="0"/>
              <a:buNone/>
            </a:pPr>
            <a:r>
              <a:rPr lang="zh-CN" altLang="en-US" sz="2400" b="1" dirty="0">
                <a:latin typeface="楷体" panose="02010609060101010101" pitchFamily="49" charset="-122"/>
                <a:ea typeface="楷体" panose="02010609060101010101" pitchFamily="49" charset="-122"/>
              </a:rPr>
              <a:t>青海环保相对宽松，宁夏较为严格</a:t>
            </a:r>
          </a:p>
        </p:txBody>
      </p:sp>
      <p:pic>
        <p:nvPicPr>
          <p:cNvPr id="3" name="图片 2">
            <a:extLst>
              <a:ext uri="{FF2B5EF4-FFF2-40B4-BE49-F238E27FC236}">
                <a16:creationId xmlns:a16="http://schemas.microsoft.com/office/drawing/2014/main" id="{D70BBDF2-37C6-40A4-A40C-19C2000A60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3856" y="3645024"/>
            <a:ext cx="3664607" cy="2753932"/>
          </a:xfrm>
          <a:prstGeom prst="rect">
            <a:avLst/>
          </a:prstGeom>
        </p:spPr>
      </p:pic>
      <p:pic>
        <p:nvPicPr>
          <p:cNvPr id="7" name="图片 6">
            <a:extLst>
              <a:ext uri="{FF2B5EF4-FFF2-40B4-BE49-F238E27FC236}">
                <a16:creationId xmlns:a16="http://schemas.microsoft.com/office/drawing/2014/main" id="{D04263B5-CEBA-456E-91A2-23138F7490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3857" y="747393"/>
            <a:ext cx="3671910" cy="2752918"/>
          </a:xfrm>
          <a:prstGeom prst="rect">
            <a:avLst/>
          </a:prstGeom>
        </p:spPr>
      </p:pic>
      <p:pic>
        <p:nvPicPr>
          <p:cNvPr id="10" name="图片 9">
            <a:extLst>
              <a:ext uri="{FF2B5EF4-FFF2-40B4-BE49-F238E27FC236}">
                <a16:creationId xmlns:a16="http://schemas.microsoft.com/office/drawing/2014/main" id="{99CCC370-1478-438E-AA3D-514B5C766560}"/>
              </a:ext>
            </a:extLst>
          </p:cNvPr>
          <p:cNvPicPr>
            <a:picLocks noChangeAspect="1"/>
          </p:cNvPicPr>
          <p:nvPr/>
        </p:nvPicPr>
        <p:blipFill>
          <a:blip r:embed="rId5"/>
          <a:stretch>
            <a:fillRect/>
          </a:stretch>
        </p:blipFill>
        <p:spPr>
          <a:xfrm>
            <a:off x="395536" y="782622"/>
            <a:ext cx="4392488" cy="2717689"/>
          </a:xfrm>
          <a:prstGeom prst="rect">
            <a:avLst/>
          </a:prstGeom>
        </p:spPr>
      </p:pic>
      <p:sp>
        <p:nvSpPr>
          <p:cNvPr id="11" name="矩形 10">
            <a:extLst>
              <a:ext uri="{FF2B5EF4-FFF2-40B4-BE49-F238E27FC236}">
                <a16:creationId xmlns:a16="http://schemas.microsoft.com/office/drawing/2014/main" id="{AC7CDE18-AD4D-41BD-9D58-1E597DD6E2A6}"/>
              </a:ext>
            </a:extLst>
          </p:cNvPr>
          <p:cNvSpPr/>
          <p:nvPr/>
        </p:nvSpPr>
        <p:spPr>
          <a:xfrm>
            <a:off x="367746" y="3717032"/>
            <a:ext cx="4572000" cy="1384995"/>
          </a:xfrm>
          <a:prstGeom prst="rect">
            <a:avLst/>
          </a:prstGeom>
        </p:spPr>
        <p:txBody>
          <a:bodyPr>
            <a:spAutoFit/>
          </a:bodyPr>
          <a:lstStyle/>
          <a:p>
            <a:pPr marL="285750" indent="-285750">
              <a:buFont typeface="Wingdings" panose="05000000000000000000" pitchFamily="2" charset="2"/>
              <a:buChar char="Ø"/>
            </a:pPr>
            <a:r>
              <a:rPr lang="zh-CN" altLang="en-US" sz="1400" dirty="0">
                <a:latin typeface="KaiTi" panose="02010609060101010101" pitchFamily="49" charset="-122"/>
                <a:ea typeface="KaiTi" panose="02010609060101010101" pitchFamily="49" charset="-122"/>
              </a:rPr>
              <a:t>目前有较多的检修产能，后期开启将对供给形成压制。</a:t>
            </a:r>
            <a:endParaRPr lang="en-US" altLang="zh-CN" sz="1400" dirty="0">
              <a:latin typeface="KaiTi" panose="02010609060101010101" pitchFamily="49" charset="-122"/>
              <a:ea typeface="KaiTi" panose="02010609060101010101" pitchFamily="49" charset="-122"/>
            </a:endParaRPr>
          </a:p>
          <a:p>
            <a:endParaRPr lang="en-US" altLang="zh-CN" sz="1400" dirty="0">
              <a:latin typeface="KaiTi" panose="02010609060101010101" pitchFamily="49" charset="-122"/>
              <a:ea typeface="KaiTi" panose="02010609060101010101" pitchFamily="49" charset="-122"/>
            </a:endParaRPr>
          </a:p>
          <a:p>
            <a:pPr marL="285750" indent="-285750">
              <a:buFont typeface="Wingdings" panose="05000000000000000000" pitchFamily="2" charset="2"/>
              <a:buChar char="Ø"/>
            </a:pPr>
            <a:r>
              <a:rPr lang="zh-CN" altLang="en-US" sz="1400" dirty="0">
                <a:latin typeface="KaiTi" panose="02010609060101010101" pitchFamily="49" charset="-122"/>
                <a:ea typeface="KaiTi" panose="02010609060101010101" pitchFamily="49" charset="-122"/>
              </a:rPr>
              <a:t>大量低于</a:t>
            </a:r>
            <a:r>
              <a:rPr lang="en-US" altLang="zh-CN" sz="1400" dirty="0">
                <a:latin typeface="KaiTi" panose="02010609060101010101" pitchFamily="49" charset="-122"/>
                <a:ea typeface="KaiTi" panose="02010609060101010101" pitchFamily="49" charset="-122"/>
              </a:rPr>
              <a:t>20000KVA</a:t>
            </a:r>
            <a:r>
              <a:rPr lang="zh-CN" altLang="en-US" sz="1400" dirty="0">
                <a:latin typeface="KaiTi" panose="02010609060101010101" pitchFamily="49" charset="-122"/>
                <a:ea typeface="KaiTi" panose="02010609060101010101" pitchFamily="49" charset="-122"/>
              </a:rPr>
              <a:t>以下的矿热炉可能会逐步淘汰</a:t>
            </a:r>
            <a:endParaRPr lang="en-US" altLang="zh-CN" sz="1400" dirty="0">
              <a:latin typeface="KaiTi" panose="02010609060101010101" pitchFamily="49" charset="-122"/>
              <a:ea typeface="KaiTi" panose="02010609060101010101" pitchFamily="49" charset="-122"/>
            </a:endParaRPr>
          </a:p>
          <a:p>
            <a:pPr marL="285750" indent="-285750">
              <a:buFont typeface="Wingdings" panose="05000000000000000000" pitchFamily="2" charset="2"/>
              <a:buChar char="Ø"/>
            </a:pPr>
            <a:endParaRPr lang="en-US" altLang="zh-CN" sz="1400" dirty="0">
              <a:latin typeface="KaiTi" panose="02010609060101010101" pitchFamily="49" charset="-122"/>
              <a:ea typeface="KaiTi" panose="02010609060101010101" pitchFamily="49" charset="-122"/>
            </a:endParaRPr>
          </a:p>
          <a:p>
            <a:pPr marL="285750" indent="-285750">
              <a:buFont typeface="Wingdings" panose="05000000000000000000" pitchFamily="2" charset="2"/>
              <a:buChar char="Ø"/>
            </a:pPr>
            <a:r>
              <a:rPr lang="zh-CN" altLang="en-US" sz="1400" dirty="0">
                <a:latin typeface="KaiTi" panose="02010609060101010101" pitchFamily="49" charset="-122"/>
                <a:ea typeface="KaiTi" panose="02010609060101010101" pitchFamily="49" charset="-122"/>
              </a:rPr>
              <a:t>政策因素可能导致目前的产能下降，但时间周期较长，目前来看影响相对有限。</a:t>
            </a:r>
          </a:p>
        </p:txBody>
      </p:sp>
    </p:spTree>
    <p:extLst>
      <p:ext uri="{BB962C8B-B14F-4D97-AF65-F5344CB8AC3E}">
        <p14:creationId xmlns:p14="http://schemas.microsoft.com/office/powerpoint/2010/main" val="1624140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500033" y="285728"/>
            <a:ext cx="8248431" cy="461665"/>
          </a:xfrm>
          <a:prstGeom prst="rect">
            <a:avLst/>
          </a:prstGeom>
          <a:noFill/>
          <a:ln w="9525">
            <a:noFill/>
            <a:miter lim="800000"/>
            <a:headEnd/>
            <a:tailEnd/>
          </a:ln>
        </p:spPr>
        <p:txBody>
          <a:bodyPr wrap="square">
            <a:spAutoFit/>
          </a:bodyPr>
          <a:lstStyle/>
          <a:p>
            <a:pPr>
              <a:buFont typeface="Arial" pitchFamily="34" charset="0"/>
              <a:buNone/>
            </a:pPr>
            <a:r>
              <a:rPr lang="zh-CN" altLang="en-US" sz="2400" b="1" dirty="0">
                <a:latin typeface="楷体" panose="02010609060101010101" pitchFamily="49" charset="-122"/>
                <a:ea typeface="楷体" panose="02010609060101010101" pitchFamily="49" charset="-122"/>
              </a:rPr>
              <a:t>环保政策严禁一刀切，宁夏地区仍较为严格</a:t>
            </a:r>
          </a:p>
        </p:txBody>
      </p:sp>
      <p:graphicFrame>
        <p:nvGraphicFramePr>
          <p:cNvPr id="4" name="表格 3">
            <a:extLst>
              <a:ext uri="{FF2B5EF4-FFF2-40B4-BE49-F238E27FC236}">
                <a16:creationId xmlns:a16="http://schemas.microsoft.com/office/drawing/2014/main" id="{49F3FC5F-E702-41EF-877E-DA4025A98889}"/>
              </a:ext>
            </a:extLst>
          </p:cNvPr>
          <p:cNvGraphicFramePr>
            <a:graphicFrameLocks noGrp="1"/>
          </p:cNvGraphicFramePr>
          <p:nvPr>
            <p:extLst>
              <p:ext uri="{D42A27DB-BD31-4B8C-83A1-F6EECF244321}">
                <p14:modId xmlns:p14="http://schemas.microsoft.com/office/powerpoint/2010/main" val="106874413"/>
              </p:ext>
            </p:extLst>
          </p:nvPr>
        </p:nvGraphicFramePr>
        <p:xfrm>
          <a:off x="506118" y="1747931"/>
          <a:ext cx="7886699" cy="2952328"/>
        </p:xfrm>
        <a:graphic>
          <a:graphicData uri="http://schemas.openxmlformats.org/drawingml/2006/table">
            <a:tbl>
              <a:tblPr firstRow="1" firstCol="1" bandRow="1">
                <a:tableStyleId>{5DA37D80-6434-44D0-A028-1B22A696006F}</a:tableStyleId>
              </a:tblPr>
              <a:tblGrid>
                <a:gridCol w="794758">
                  <a:extLst>
                    <a:ext uri="{9D8B030D-6E8A-4147-A177-3AD203B41FA5}">
                      <a16:colId xmlns:a16="http://schemas.microsoft.com/office/drawing/2014/main" val="1828896106"/>
                    </a:ext>
                  </a:extLst>
                </a:gridCol>
                <a:gridCol w="7091941">
                  <a:extLst>
                    <a:ext uri="{9D8B030D-6E8A-4147-A177-3AD203B41FA5}">
                      <a16:colId xmlns:a16="http://schemas.microsoft.com/office/drawing/2014/main" val="4294039667"/>
                    </a:ext>
                  </a:extLst>
                </a:gridCol>
              </a:tblGrid>
              <a:tr h="1653049">
                <a:tc>
                  <a:txBody>
                    <a:bodyPr/>
                    <a:lstStyle/>
                    <a:p>
                      <a:pPr algn="ctr" fontAlgn="ctr"/>
                      <a:r>
                        <a:rPr lang="en-US" altLang="zh-CN" sz="1600" u="none" strike="noStrike">
                          <a:effectLst/>
                        </a:rPr>
                        <a:t>6</a:t>
                      </a:r>
                      <a:r>
                        <a:rPr lang="zh-CN" altLang="en-US" sz="1600" u="none" strike="noStrike">
                          <a:effectLst/>
                        </a:rPr>
                        <a:t>月</a:t>
                      </a:r>
                      <a:endParaRPr lang="zh-CN" altLang="en-US" sz="1600" b="0" i="0" u="none" strike="noStrike">
                        <a:solidFill>
                          <a:srgbClr val="000000"/>
                        </a:solidFill>
                        <a:effectLst/>
                        <a:latin typeface="KaiTi" panose="02010609060101010101" pitchFamily="49" charset="-122"/>
                        <a:ea typeface="KaiTi" panose="02010609060101010101" pitchFamily="49" charset="-122"/>
                      </a:endParaRPr>
                    </a:p>
                  </a:txBody>
                  <a:tcPr marL="7042" marR="7042" marT="7042" marB="0" anchor="ctr"/>
                </a:tc>
                <a:tc>
                  <a:txBody>
                    <a:bodyPr/>
                    <a:lstStyle/>
                    <a:p>
                      <a:pPr algn="ctr" fontAlgn="ctr"/>
                      <a:r>
                        <a:rPr lang="zh-CN" altLang="en-US" sz="1600" u="none" strike="noStrike" dirty="0">
                          <a:effectLst/>
                        </a:rPr>
                        <a:t>中央环境保护督察组陆续进驻河北、内蒙古等</a:t>
                      </a:r>
                      <a:r>
                        <a:rPr lang="en-US" altLang="zh-CN" sz="1600" u="none" strike="noStrike" dirty="0">
                          <a:effectLst/>
                        </a:rPr>
                        <a:t>10</a:t>
                      </a:r>
                      <a:r>
                        <a:rPr lang="zh-CN" altLang="en-US" sz="1600" u="none" strike="noStrike" dirty="0">
                          <a:effectLst/>
                        </a:rPr>
                        <a:t>省</a:t>
                      </a:r>
                      <a:r>
                        <a:rPr lang="en-US" altLang="zh-CN" sz="1600" u="none" strike="noStrike" dirty="0">
                          <a:effectLst/>
                        </a:rPr>
                        <a:t>(</a:t>
                      </a:r>
                      <a:r>
                        <a:rPr lang="zh-CN" altLang="en-US" sz="1600" u="none" strike="noStrike" dirty="0">
                          <a:effectLst/>
                        </a:rPr>
                        <a:t>区</a:t>
                      </a:r>
                      <a:r>
                        <a:rPr lang="en-US" altLang="zh-CN" sz="1600" u="none" strike="noStrike" dirty="0">
                          <a:effectLst/>
                        </a:rPr>
                        <a:t>)</a:t>
                      </a:r>
                      <a:r>
                        <a:rPr lang="zh-CN" altLang="en-US" sz="1600" u="none" strike="noStrike" dirty="0">
                          <a:effectLst/>
                        </a:rPr>
                        <a:t>开展“回头看”。同时，为防止一些地方在督察进驻期间不分青红皂白地实施集中停工停业停产行为</a:t>
                      </a:r>
                      <a:r>
                        <a:rPr lang="en-US" altLang="zh-CN" sz="1600" u="none" strike="noStrike" dirty="0">
                          <a:effectLst/>
                        </a:rPr>
                        <a:t>,</a:t>
                      </a:r>
                      <a:r>
                        <a:rPr lang="zh-CN" altLang="en-US" sz="1600" u="none" strike="noStrike" dirty="0">
                          <a:effectLst/>
                        </a:rPr>
                        <a:t>生态环境部专门研究制定</a:t>
                      </a:r>
                      <a:r>
                        <a:rPr lang="en-US" altLang="zh-CN" sz="1600" u="none" strike="noStrike" dirty="0">
                          <a:effectLst/>
                        </a:rPr>
                        <a:t>《</a:t>
                      </a:r>
                      <a:r>
                        <a:rPr lang="zh-CN" altLang="en-US" sz="1600" u="none" strike="noStrike" dirty="0">
                          <a:effectLst/>
                        </a:rPr>
                        <a:t>禁止环保“一刀切”工作意见</a:t>
                      </a:r>
                      <a:r>
                        <a:rPr lang="en-US" altLang="zh-CN" sz="1600" u="none" strike="noStrike" dirty="0">
                          <a:effectLst/>
                        </a:rPr>
                        <a:t>》</a:t>
                      </a:r>
                      <a:r>
                        <a:rPr lang="zh-CN" altLang="en-US" sz="1600" u="none" strike="noStrike" dirty="0">
                          <a:effectLst/>
                        </a:rPr>
                        <a:t>。 </a:t>
                      </a:r>
                      <a:r>
                        <a:rPr lang="en-US" altLang="zh-CN" sz="1600" u="none" strike="noStrike" dirty="0">
                          <a:effectLst/>
                        </a:rPr>
                        <a:t>《</a:t>
                      </a:r>
                      <a:r>
                        <a:rPr lang="zh-CN" altLang="en-US" sz="1600" u="none" strike="noStrike" dirty="0">
                          <a:effectLst/>
                        </a:rPr>
                        <a:t>意见</a:t>
                      </a:r>
                      <a:r>
                        <a:rPr lang="en-US" altLang="zh-CN" sz="1600" u="none" strike="noStrike" dirty="0">
                          <a:effectLst/>
                        </a:rPr>
                        <a:t>》</a:t>
                      </a:r>
                      <a:r>
                        <a:rPr lang="zh-CN" altLang="en-US" sz="1600" u="none" strike="noStrike" dirty="0">
                          <a:effectLst/>
                        </a:rPr>
                        <a:t>指出</a:t>
                      </a:r>
                      <a:r>
                        <a:rPr lang="en-US" altLang="zh-CN" sz="1600" u="none" strike="noStrike" dirty="0">
                          <a:effectLst/>
                        </a:rPr>
                        <a:t>,</a:t>
                      </a:r>
                      <a:r>
                        <a:rPr lang="zh-CN" altLang="en-US" sz="1600" u="none" strike="noStrike" dirty="0">
                          <a:effectLst/>
                        </a:rPr>
                        <a:t>督察进驻期间</a:t>
                      </a:r>
                      <a:r>
                        <a:rPr lang="en-US" altLang="zh-CN" sz="1600" u="none" strike="noStrike" dirty="0">
                          <a:effectLst/>
                        </a:rPr>
                        <a:t>,</a:t>
                      </a:r>
                      <a:r>
                        <a:rPr lang="zh-CN" altLang="en-US" sz="1600" u="none" strike="noStrike" dirty="0">
                          <a:effectLst/>
                        </a:rPr>
                        <a:t>被督察地方在整改工作中要制订可行方案</a:t>
                      </a:r>
                      <a:r>
                        <a:rPr lang="en-US" altLang="zh-CN" sz="1600" u="none" strike="noStrike" dirty="0">
                          <a:effectLst/>
                        </a:rPr>
                        <a:t>,</a:t>
                      </a:r>
                      <a:r>
                        <a:rPr lang="zh-CN" altLang="en-US" sz="1600" u="none" strike="noStrike" dirty="0">
                          <a:effectLst/>
                        </a:rPr>
                        <a:t>坚持依法依规</a:t>
                      </a:r>
                      <a:r>
                        <a:rPr lang="en-US" altLang="zh-CN" sz="1600" u="none" strike="noStrike" dirty="0">
                          <a:effectLst/>
                        </a:rPr>
                        <a:t>,</a:t>
                      </a:r>
                      <a:r>
                        <a:rPr lang="zh-CN" altLang="en-US" sz="1600" u="none" strike="noStrike" dirty="0">
                          <a:effectLst/>
                        </a:rPr>
                        <a:t>加强政策配套</a:t>
                      </a:r>
                      <a:r>
                        <a:rPr lang="en-US" altLang="zh-CN" sz="1600" u="none" strike="noStrike" dirty="0">
                          <a:effectLst/>
                        </a:rPr>
                        <a:t>,</a:t>
                      </a:r>
                      <a:r>
                        <a:rPr lang="zh-CN" altLang="en-US" sz="1600" u="none" strike="noStrike" dirty="0">
                          <a:effectLst/>
                        </a:rPr>
                        <a:t>注重统筹推进</a:t>
                      </a:r>
                      <a:r>
                        <a:rPr lang="en-US" altLang="zh-CN" sz="1600" u="none" strike="noStrike" dirty="0">
                          <a:effectLst/>
                        </a:rPr>
                        <a:t>,</a:t>
                      </a:r>
                      <a:r>
                        <a:rPr lang="zh-CN" altLang="en-US" sz="1600" u="none" strike="noStrike" dirty="0">
                          <a:solidFill>
                            <a:srgbClr val="FF0000"/>
                          </a:solidFill>
                          <a:effectLst/>
                        </a:rPr>
                        <a:t>严格禁止“一律关停”“先停再说”等敷衍应对做法</a:t>
                      </a:r>
                      <a:r>
                        <a:rPr lang="en-US" altLang="zh-CN" sz="1600" u="none" strike="noStrike" dirty="0">
                          <a:effectLst/>
                        </a:rPr>
                        <a:t>,</a:t>
                      </a:r>
                      <a:r>
                        <a:rPr lang="zh-CN" altLang="en-US" sz="1600" u="none" strike="noStrike" dirty="0">
                          <a:effectLst/>
                        </a:rPr>
                        <a:t>坚决避免集中停工停业停产等简单粗暴行为。 </a:t>
                      </a:r>
                      <a:endParaRPr lang="zh-CN" altLang="en-US" sz="1600" b="0" i="0" u="none" strike="noStrike" dirty="0">
                        <a:solidFill>
                          <a:srgbClr val="000000"/>
                        </a:solidFill>
                        <a:effectLst/>
                        <a:latin typeface="KaiTi" panose="02010609060101010101" pitchFamily="49" charset="-122"/>
                        <a:ea typeface="KaiTi" panose="02010609060101010101" pitchFamily="49" charset="-122"/>
                      </a:endParaRPr>
                    </a:p>
                  </a:txBody>
                  <a:tcPr marL="7042" marR="7042" marT="7042" marB="0" anchor="ctr"/>
                </a:tc>
                <a:extLst>
                  <a:ext uri="{0D108BD9-81ED-4DB2-BD59-A6C34878D82A}">
                    <a16:rowId xmlns:a16="http://schemas.microsoft.com/office/drawing/2014/main" val="3557082159"/>
                  </a:ext>
                </a:extLst>
              </a:tr>
              <a:tr h="1299279">
                <a:tc>
                  <a:txBody>
                    <a:bodyPr/>
                    <a:lstStyle/>
                    <a:p>
                      <a:pPr algn="ctr" fontAlgn="ctr"/>
                      <a:r>
                        <a:rPr lang="en-US" altLang="zh-CN" sz="1600" u="none" strike="noStrike">
                          <a:effectLst/>
                        </a:rPr>
                        <a:t>6</a:t>
                      </a:r>
                      <a:r>
                        <a:rPr lang="zh-CN" altLang="en-US" sz="1600" u="none" strike="noStrike">
                          <a:effectLst/>
                        </a:rPr>
                        <a:t>月</a:t>
                      </a:r>
                      <a:r>
                        <a:rPr lang="en-US" altLang="zh-CN" sz="1600" u="none" strike="noStrike">
                          <a:effectLst/>
                        </a:rPr>
                        <a:t>25</a:t>
                      </a:r>
                      <a:r>
                        <a:rPr lang="zh-CN" altLang="en-US" sz="1600" u="none" strike="noStrike">
                          <a:effectLst/>
                        </a:rPr>
                        <a:t>日</a:t>
                      </a:r>
                      <a:endParaRPr lang="zh-CN" altLang="en-US" sz="1600" b="0" i="0" u="none" strike="noStrike">
                        <a:solidFill>
                          <a:srgbClr val="000000"/>
                        </a:solidFill>
                        <a:effectLst/>
                        <a:latin typeface="KaiTi" panose="02010609060101010101" pitchFamily="49" charset="-122"/>
                        <a:ea typeface="KaiTi" panose="02010609060101010101" pitchFamily="49" charset="-122"/>
                      </a:endParaRPr>
                    </a:p>
                  </a:txBody>
                  <a:tcPr marL="7042" marR="7042" marT="7042" marB="0" anchor="ctr"/>
                </a:tc>
                <a:tc>
                  <a:txBody>
                    <a:bodyPr/>
                    <a:lstStyle/>
                    <a:p>
                      <a:pPr algn="ctr" fontAlgn="ctr"/>
                      <a:r>
                        <a:rPr lang="zh-CN" altLang="en-US" sz="1600" u="none" strike="noStrike" dirty="0">
                          <a:effectLst/>
                        </a:rPr>
                        <a:t>宁夏石嘴山为全面落实中央环保督察整改相关要求，进一步清除“散乱污”企业，彻底解决环境污染顽固问题，根据</a:t>
                      </a:r>
                      <a:r>
                        <a:rPr lang="en-US" altLang="zh-CN" sz="1600" u="none" strike="noStrike" dirty="0">
                          <a:effectLst/>
                        </a:rPr>
                        <a:t>《</a:t>
                      </a:r>
                      <a:r>
                        <a:rPr lang="zh-CN" altLang="en-US" sz="1600" u="none" strike="noStrike" dirty="0">
                          <a:effectLst/>
                        </a:rPr>
                        <a:t>平罗县散乱污企业排查整治专项行动方案</a:t>
                      </a:r>
                      <a:r>
                        <a:rPr lang="en-US" altLang="zh-CN" sz="1600" u="none" strike="noStrike" dirty="0">
                          <a:effectLst/>
                        </a:rPr>
                        <a:t>》</a:t>
                      </a:r>
                      <a:r>
                        <a:rPr lang="zh-CN" altLang="en-US" sz="1600" u="none" strike="noStrike" dirty="0">
                          <a:effectLst/>
                        </a:rPr>
                        <a:t>要求，制定整治方案。整治时间：</a:t>
                      </a:r>
                      <a:r>
                        <a:rPr lang="en-US" altLang="zh-CN" sz="1600" u="none" strike="noStrike" dirty="0">
                          <a:effectLst/>
                        </a:rPr>
                        <a:t>2018</a:t>
                      </a:r>
                      <a:r>
                        <a:rPr lang="zh-CN" altLang="en-US" sz="1600" u="none" strike="noStrike" dirty="0">
                          <a:effectLst/>
                        </a:rPr>
                        <a:t>年</a:t>
                      </a:r>
                      <a:r>
                        <a:rPr lang="en-US" altLang="zh-CN" sz="1600" u="none" strike="noStrike" dirty="0">
                          <a:effectLst/>
                        </a:rPr>
                        <a:t>6</a:t>
                      </a:r>
                      <a:r>
                        <a:rPr lang="zh-CN" altLang="en-US" sz="1600" u="none" strike="noStrike" dirty="0">
                          <a:effectLst/>
                        </a:rPr>
                        <a:t>月</a:t>
                      </a:r>
                      <a:r>
                        <a:rPr lang="en-US" altLang="zh-CN" sz="1600" u="none" strike="noStrike" dirty="0">
                          <a:effectLst/>
                        </a:rPr>
                        <a:t>25</a:t>
                      </a:r>
                      <a:r>
                        <a:rPr lang="zh-CN" altLang="en-US" sz="1600" u="none" strike="noStrike" dirty="0">
                          <a:effectLst/>
                        </a:rPr>
                        <a:t>日至</a:t>
                      </a:r>
                      <a:r>
                        <a:rPr lang="en-US" altLang="zh-CN" sz="1600" u="none" strike="noStrike" dirty="0">
                          <a:effectLst/>
                        </a:rPr>
                        <a:t>12</a:t>
                      </a:r>
                      <a:r>
                        <a:rPr lang="zh-CN" altLang="en-US" sz="1600" u="none" strike="noStrike" dirty="0">
                          <a:effectLst/>
                        </a:rPr>
                        <a:t>月</a:t>
                      </a:r>
                      <a:r>
                        <a:rPr lang="en-US" altLang="zh-CN" sz="1600" u="none" strike="noStrike" dirty="0">
                          <a:effectLst/>
                        </a:rPr>
                        <a:t>30</a:t>
                      </a:r>
                      <a:r>
                        <a:rPr lang="zh-CN" altLang="en-US" sz="1600" u="none" strike="noStrike" dirty="0">
                          <a:effectLst/>
                        </a:rPr>
                        <a:t>日。据我的钢铁统计，预计影响硅锰产量合计</a:t>
                      </a:r>
                      <a:r>
                        <a:rPr lang="en-US" altLang="zh-CN" sz="1600" u="none" strike="noStrike" dirty="0">
                          <a:effectLst/>
                        </a:rPr>
                        <a:t>33940</a:t>
                      </a:r>
                      <a:r>
                        <a:rPr lang="zh-CN" altLang="en-US" sz="1600" u="none" strike="noStrike" dirty="0">
                          <a:effectLst/>
                        </a:rPr>
                        <a:t>吨，占宁夏总产量</a:t>
                      </a:r>
                      <a:r>
                        <a:rPr lang="en-US" altLang="zh-CN" sz="1600" u="none" strike="noStrike" dirty="0">
                          <a:effectLst/>
                        </a:rPr>
                        <a:t>18%</a:t>
                      </a:r>
                      <a:r>
                        <a:rPr lang="zh-CN" altLang="en-US" sz="1600" u="none" strike="noStrike" dirty="0">
                          <a:effectLst/>
                        </a:rPr>
                        <a:t>左右。</a:t>
                      </a:r>
                      <a:endParaRPr lang="zh-CN" altLang="en-US" sz="1600" b="0" i="0" u="none" strike="noStrike" dirty="0">
                        <a:solidFill>
                          <a:srgbClr val="000000"/>
                        </a:solidFill>
                        <a:effectLst/>
                        <a:latin typeface="KaiTi" panose="02010609060101010101" pitchFamily="49" charset="-122"/>
                        <a:ea typeface="KaiTi" panose="02010609060101010101" pitchFamily="49" charset="-122"/>
                      </a:endParaRPr>
                    </a:p>
                  </a:txBody>
                  <a:tcPr marL="7042" marR="7042" marT="7042" marB="0" anchor="ctr"/>
                </a:tc>
                <a:extLst>
                  <a:ext uri="{0D108BD9-81ED-4DB2-BD59-A6C34878D82A}">
                    <a16:rowId xmlns:a16="http://schemas.microsoft.com/office/drawing/2014/main" val="3302427610"/>
                  </a:ext>
                </a:extLst>
              </a:tr>
            </a:tbl>
          </a:graphicData>
        </a:graphic>
      </p:graphicFrame>
      <p:sp>
        <p:nvSpPr>
          <p:cNvPr id="5" name="矩形 4">
            <a:extLst>
              <a:ext uri="{FF2B5EF4-FFF2-40B4-BE49-F238E27FC236}">
                <a16:creationId xmlns:a16="http://schemas.microsoft.com/office/drawing/2014/main" id="{82410724-B052-4557-811C-C4B19064297C}"/>
              </a:ext>
            </a:extLst>
          </p:cNvPr>
          <p:cNvSpPr/>
          <p:nvPr/>
        </p:nvSpPr>
        <p:spPr>
          <a:xfrm>
            <a:off x="755576" y="779912"/>
            <a:ext cx="7200800" cy="830997"/>
          </a:xfrm>
          <a:prstGeom prst="rect">
            <a:avLst/>
          </a:prstGeom>
        </p:spPr>
        <p:txBody>
          <a:bodyPr wrap="square">
            <a:spAutoFit/>
          </a:bodyPr>
          <a:lstStyle/>
          <a:p>
            <a:r>
              <a:rPr lang="zh-CN" altLang="en-US" sz="1600" dirty="0">
                <a:solidFill>
                  <a:srgbClr val="3F3F3F"/>
                </a:solidFill>
                <a:latin typeface="KaiTi" panose="02010609060101010101" pitchFamily="49" charset="-122"/>
                <a:ea typeface="KaiTi" panose="02010609060101010101" pitchFamily="49" charset="-122"/>
              </a:rPr>
              <a:t>环保政策：环保因素扰动仍存，但政策执行上将</a:t>
            </a:r>
            <a:r>
              <a:rPr lang="zh-CN" altLang="en-US" sz="1600" dirty="0">
                <a:solidFill>
                  <a:srgbClr val="FF0000"/>
                </a:solidFill>
                <a:latin typeface="KaiTi" panose="02010609060101010101" pitchFamily="49" charset="-122"/>
                <a:ea typeface="KaiTi" panose="02010609060101010101" pitchFamily="49" charset="-122"/>
              </a:rPr>
              <a:t>禁止一刀切</a:t>
            </a:r>
            <a:r>
              <a:rPr lang="zh-CN" altLang="en-US" sz="1600" dirty="0">
                <a:solidFill>
                  <a:srgbClr val="3F3F3F"/>
                </a:solidFill>
                <a:latin typeface="KaiTi" panose="02010609060101010101" pitchFamily="49" charset="-122"/>
                <a:ea typeface="KaiTi" panose="02010609060101010101" pitchFamily="49" charset="-122"/>
              </a:rPr>
              <a:t>现象。环保政策执行方式方法的转变，将大幅降低政策对市场的干预力度。从而防止再次出现行业大面积停产现象，降低环保对市场的冲击。</a:t>
            </a:r>
            <a:endParaRPr lang="zh-CN" altLang="en-US" sz="1600"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4053664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500033" y="285728"/>
            <a:ext cx="8248431" cy="461665"/>
          </a:xfrm>
          <a:prstGeom prst="rect">
            <a:avLst/>
          </a:prstGeom>
          <a:noFill/>
          <a:ln w="9525">
            <a:noFill/>
            <a:miter lim="800000"/>
            <a:headEnd/>
            <a:tailEnd/>
          </a:ln>
        </p:spPr>
        <p:txBody>
          <a:bodyPr wrap="square">
            <a:spAutoFit/>
          </a:bodyPr>
          <a:lstStyle/>
          <a:p>
            <a:pPr>
              <a:buFont typeface="Arial" pitchFamily="34" charset="0"/>
              <a:buNone/>
            </a:pPr>
            <a:r>
              <a:rPr lang="zh-CN" altLang="en-US" sz="2400" b="1" dirty="0">
                <a:latin typeface="楷体" panose="02010609060101010101" pitchFamily="49" charset="-122"/>
                <a:ea typeface="楷体" panose="02010609060101010101" pitchFamily="49" charset="-122"/>
              </a:rPr>
              <a:t>“避峰”生产降低电力成本，</a:t>
            </a:r>
            <a:r>
              <a:rPr lang="en-US" altLang="zh-CN" sz="2400" b="1" dirty="0">
                <a:latin typeface="楷体" panose="02010609060101010101" pitchFamily="49" charset="-122"/>
                <a:ea typeface="楷体" panose="02010609060101010101" pitchFamily="49" charset="-122"/>
              </a:rPr>
              <a:t>6500</a:t>
            </a:r>
            <a:r>
              <a:rPr lang="zh-CN" altLang="en-US" sz="2400" b="1" dirty="0">
                <a:latin typeface="楷体" panose="02010609060101010101" pitchFamily="49" charset="-122"/>
                <a:ea typeface="楷体" panose="02010609060101010101" pitchFamily="49" charset="-122"/>
              </a:rPr>
              <a:t>压力位，</a:t>
            </a:r>
            <a:r>
              <a:rPr lang="en-US" altLang="zh-CN" sz="2400" b="1" dirty="0">
                <a:latin typeface="楷体" panose="02010609060101010101" pitchFamily="49" charset="-122"/>
                <a:ea typeface="楷体" panose="02010609060101010101" pitchFamily="49" charset="-122"/>
              </a:rPr>
              <a:t>6000</a:t>
            </a:r>
            <a:r>
              <a:rPr lang="zh-CN" altLang="en-US" sz="2400" b="1" dirty="0">
                <a:latin typeface="楷体" panose="02010609060101010101" pitchFamily="49" charset="-122"/>
                <a:ea typeface="楷体" panose="02010609060101010101" pitchFamily="49" charset="-122"/>
              </a:rPr>
              <a:t>支撑位</a:t>
            </a:r>
          </a:p>
        </p:txBody>
      </p:sp>
      <p:graphicFrame>
        <p:nvGraphicFramePr>
          <p:cNvPr id="5" name="表格 4">
            <a:extLst>
              <a:ext uri="{FF2B5EF4-FFF2-40B4-BE49-F238E27FC236}">
                <a16:creationId xmlns:a16="http://schemas.microsoft.com/office/drawing/2014/main" id="{5B69013D-BCF9-4EE8-9195-789CDE570C86}"/>
              </a:ext>
            </a:extLst>
          </p:cNvPr>
          <p:cNvGraphicFramePr>
            <a:graphicFrameLocks noGrp="1"/>
          </p:cNvGraphicFramePr>
          <p:nvPr>
            <p:extLst>
              <p:ext uri="{D42A27DB-BD31-4B8C-83A1-F6EECF244321}">
                <p14:modId xmlns:p14="http://schemas.microsoft.com/office/powerpoint/2010/main" val="2903355767"/>
              </p:ext>
            </p:extLst>
          </p:nvPr>
        </p:nvGraphicFramePr>
        <p:xfrm>
          <a:off x="1115616" y="747393"/>
          <a:ext cx="6696745" cy="2773680"/>
        </p:xfrm>
        <a:graphic>
          <a:graphicData uri="http://schemas.openxmlformats.org/drawingml/2006/table">
            <a:tbl>
              <a:tblPr firstRow="1" firstCol="1" bandRow="1">
                <a:tableStyleId>{21E4AEA4-8DFA-4A89-87EB-49C32662AFE0}</a:tableStyleId>
              </a:tblPr>
              <a:tblGrid>
                <a:gridCol w="1990924">
                  <a:extLst>
                    <a:ext uri="{9D8B030D-6E8A-4147-A177-3AD203B41FA5}">
                      <a16:colId xmlns:a16="http://schemas.microsoft.com/office/drawing/2014/main" val="967587527"/>
                    </a:ext>
                  </a:extLst>
                </a:gridCol>
                <a:gridCol w="1530214">
                  <a:extLst>
                    <a:ext uri="{9D8B030D-6E8A-4147-A177-3AD203B41FA5}">
                      <a16:colId xmlns:a16="http://schemas.microsoft.com/office/drawing/2014/main" val="1291916304"/>
                    </a:ext>
                  </a:extLst>
                </a:gridCol>
                <a:gridCol w="1266952">
                  <a:extLst>
                    <a:ext uri="{9D8B030D-6E8A-4147-A177-3AD203B41FA5}">
                      <a16:colId xmlns:a16="http://schemas.microsoft.com/office/drawing/2014/main" val="4042362629"/>
                    </a:ext>
                  </a:extLst>
                </a:gridCol>
                <a:gridCol w="1908655">
                  <a:extLst>
                    <a:ext uri="{9D8B030D-6E8A-4147-A177-3AD203B41FA5}">
                      <a16:colId xmlns:a16="http://schemas.microsoft.com/office/drawing/2014/main" val="4085270435"/>
                    </a:ext>
                  </a:extLst>
                </a:gridCol>
              </a:tblGrid>
              <a:tr h="182880">
                <a:tc gridSpan="4">
                  <a:txBody>
                    <a:bodyPr/>
                    <a:lstStyle/>
                    <a:p>
                      <a:pPr algn="ctr" fontAlgn="ctr"/>
                      <a:r>
                        <a:rPr lang="zh-CN" altLang="en-US" sz="1400" u="none" strike="noStrike">
                          <a:effectLst/>
                        </a:rPr>
                        <a:t>青海地区硅铁生产成本</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291453851"/>
                  </a:ext>
                </a:extLst>
              </a:tr>
              <a:tr h="182880">
                <a:tc>
                  <a:txBody>
                    <a:bodyPr/>
                    <a:lstStyle/>
                    <a:p>
                      <a:pPr algn="ctr" fontAlgn="ctr"/>
                      <a:r>
                        <a:rPr lang="zh-CN" altLang="en-US" sz="1400" u="none" strike="noStrike">
                          <a:effectLst/>
                        </a:rPr>
                        <a:t>成本项</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zh-CN" altLang="en-US" sz="1400" u="none" strike="noStrike">
                          <a:effectLst/>
                        </a:rPr>
                        <a:t>比例</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zh-CN" altLang="en-US" sz="1400" u="none" strike="noStrike">
                          <a:effectLst/>
                        </a:rPr>
                        <a:t>单价：元</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zh-CN" altLang="en-US" sz="1400" u="none" strike="noStrike">
                          <a:effectLst/>
                        </a:rPr>
                        <a:t>单位成本：元</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3131414895"/>
                  </a:ext>
                </a:extLst>
              </a:tr>
              <a:tr h="182880">
                <a:tc>
                  <a:txBody>
                    <a:bodyPr/>
                    <a:lstStyle/>
                    <a:p>
                      <a:pPr algn="ctr" fontAlgn="ctr"/>
                      <a:r>
                        <a:rPr lang="zh-CN" altLang="en-US" sz="1400" u="none" strike="noStrike">
                          <a:effectLst/>
                        </a:rPr>
                        <a:t>电耗</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1400" u="none" strike="noStrike">
                          <a:effectLst/>
                        </a:rPr>
                        <a:t>8300</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1400" u="none" strike="noStrike">
                          <a:effectLst/>
                        </a:rPr>
                        <a:t>0.34</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1400" u="none" strike="noStrike">
                          <a:effectLst/>
                        </a:rPr>
                        <a:t>2822</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4180750642"/>
                  </a:ext>
                </a:extLst>
              </a:tr>
              <a:tr h="182880">
                <a:tc>
                  <a:txBody>
                    <a:bodyPr/>
                    <a:lstStyle/>
                    <a:p>
                      <a:pPr algn="ctr" fontAlgn="ctr"/>
                      <a:r>
                        <a:rPr lang="zh-CN" altLang="en-US" sz="1400" u="none" strike="noStrike">
                          <a:effectLst/>
                        </a:rPr>
                        <a:t>硅石</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1400" u="none" strike="noStrike">
                          <a:effectLst/>
                        </a:rPr>
                        <a:t>1</a:t>
                      </a:r>
                      <a:r>
                        <a:rPr lang="zh-CN" altLang="en-US" sz="1400" u="none" strike="noStrike">
                          <a:effectLst/>
                        </a:rPr>
                        <a:t>比</a:t>
                      </a:r>
                      <a:r>
                        <a:rPr lang="en-US" altLang="zh-CN" sz="1400" u="none" strike="noStrike">
                          <a:effectLst/>
                        </a:rPr>
                        <a:t>1.85</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1400" u="none" strike="noStrike">
                          <a:effectLst/>
                        </a:rPr>
                        <a:t>175</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1400" u="none" strike="noStrike">
                          <a:effectLst/>
                        </a:rPr>
                        <a:t>324</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3042840243"/>
                  </a:ext>
                </a:extLst>
              </a:tr>
              <a:tr h="182880">
                <a:tc>
                  <a:txBody>
                    <a:bodyPr/>
                    <a:lstStyle/>
                    <a:p>
                      <a:pPr algn="ctr" fontAlgn="ctr"/>
                      <a:r>
                        <a:rPr lang="zh-CN" altLang="en-US" sz="1400" u="none" strike="noStrike">
                          <a:effectLst/>
                        </a:rPr>
                        <a:t>兰炭</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1400" u="none" strike="noStrike">
                          <a:effectLst/>
                        </a:rPr>
                        <a:t>1</a:t>
                      </a:r>
                      <a:r>
                        <a:rPr lang="zh-CN" altLang="en-US" sz="1400" u="none" strike="noStrike">
                          <a:effectLst/>
                        </a:rPr>
                        <a:t>比</a:t>
                      </a:r>
                      <a:r>
                        <a:rPr lang="en-US" altLang="zh-CN" sz="1400" u="none" strike="noStrike">
                          <a:effectLst/>
                        </a:rPr>
                        <a:t>1.2</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1400" u="none" strike="noStrike">
                          <a:effectLst/>
                        </a:rPr>
                        <a:t>1000</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1400" u="none" strike="noStrike">
                          <a:effectLst/>
                        </a:rPr>
                        <a:t>1200</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2968475507"/>
                  </a:ext>
                </a:extLst>
              </a:tr>
              <a:tr h="182880">
                <a:tc>
                  <a:txBody>
                    <a:bodyPr/>
                    <a:lstStyle/>
                    <a:p>
                      <a:pPr algn="ctr" fontAlgn="ctr"/>
                      <a:r>
                        <a:rPr lang="zh-CN" altLang="en-US" sz="1400" u="none" strike="noStrike">
                          <a:effectLst/>
                        </a:rPr>
                        <a:t>铁元素</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1400" u="none" strike="noStrike">
                          <a:effectLst/>
                        </a:rPr>
                        <a:t>1</a:t>
                      </a:r>
                      <a:r>
                        <a:rPr lang="zh-CN" altLang="en-US" sz="1400" u="none" strike="noStrike">
                          <a:effectLst/>
                        </a:rPr>
                        <a:t>比</a:t>
                      </a:r>
                      <a:r>
                        <a:rPr lang="en-US" altLang="zh-CN" sz="1400" u="none" strike="noStrike">
                          <a:effectLst/>
                        </a:rPr>
                        <a:t>0.3</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1400" u="none" strike="noStrike">
                          <a:effectLst/>
                        </a:rPr>
                        <a:t>1300</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1400" u="none" strike="noStrike">
                          <a:effectLst/>
                        </a:rPr>
                        <a:t>390</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1725572549"/>
                  </a:ext>
                </a:extLst>
              </a:tr>
              <a:tr h="182880">
                <a:tc>
                  <a:txBody>
                    <a:bodyPr/>
                    <a:lstStyle/>
                    <a:p>
                      <a:pPr algn="ctr" fontAlgn="ctr"/>
                      <a:r>
                        <a:rPr lang="zh-CN" altLang="en-US" sz="1400" u="none" strike="noStrike">
                          <a:effectLst/>
                        </a:rPr>
                        <a:t>电极糊</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1400" u="none" strike="noStrike">
                          <a:effectLst/>
                        </a:rPr>
                        <a:t>1</a:t>
                      </a:r>
                      <a:r>
                        <a:rPr lang="zh-CN" altLang="en-US" sz="1400" u="none" strike="noStrike">
                          <a:effectLst/>
                        </a:rPr>
                        <a:t>比</a:t>
                      </a:r>
                      <a:r>
                        <a:rPr lang="en-US" altLang="zh-CN" sz="1400" u="none" strike="noStrike">
                          <a:effectLst/>
                        </a:rPr>
                        <a:t>0.036</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1400" u="none" strike="noStrike">
                          <a:effectLst/>
                        </a:rPr>
                        <a:t>4300</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1400" u="none" strike="noStrike" dirty="0">
                          <a:effectLst/>
                        </a:rPr>
                        <a:t>155</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1097960462"/>
                  </a:ext>
                </a:extLst>
              </a:tr>
              <a:tr h="182880">
                <a:tc>
                  <a:txBody>
                    <a:bodyPr/>
                    <a:lstStyle/>
                    <a:p>
                      <a:pPr algn="ctr" fontAlgn="ctr"/>
                      <a:r>
                        <a:rPr lang="zh-CN" altLang="en-US" sz="1400" u="none" strike="noStrike">
                          <a:effectLst/>
                        </a:rPr>
                        <a:t>钢材</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1400" u="none" strike="noStrike">
                          <a:effectLst/>
                        </a:rPr>
                        <a:t>80</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1400" u="none" strike="noStrike">
                          <a:effectLst/>
                        </a:rPr>
                        <a:t>80</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3108490224"/>
                  </a:ext>
                </a:extLst>
              </a:tr>
              <a:tr h="182880">
                <a:tc>
                  <a:txBody>
                    <a:bodyPr/>
                    <a:lstStyle/>
                    <a:p>
                      <a:pPr algn="ctr" fontAlgn="ctr"/>
                      <a:r>
                        <a:rPr lang="zh-CN" altLang="en-US" sz="1400" u="none" strike="noStrike">
                          <a:effectLst/>
                        </a:rPr>
                        <a:t>人工</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1400" u="none" strike="noStrike">
                          <a:effectLst/>
                        </a:rPr>
                        <a:t>250</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1400" u="none" strike="noStrike">
                          <a:effectLst/>
                        </a:rPr>
                        <a:t>250</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922390723"/>
                  </a:ext>
                </a:extLst>
              </a:tr>
              <a:tr h="182880">
                <a:tc>
                  <a:txBody>
                    <a:bodyPr/>
                    <a:lstStyle/>
                    <a:p>
                      <a:pPr algn="ctr" fontAlgn="ctr"/>
                      <a:r>
                        <a:rPr lang="zh-CN" altLang="en-US" sz="1400" u="none" strike="noStrike">
                          <a:effectLst/>
                        </a:rPr>
                        <a:t>余热发电</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1400" u="none" strike="noStrike">
                          <a:effectLst/>
                        </a:rPr>
                        <a:t>5%</a:t>
                      </a:r>
                      <a:r>
                        <a:rPr lang="zh-CN" altLang="en-US" sz="1400" u="none" strike="noStrike">
                          <a:effectLst/>
                        </a:rPr>
                        <a:t>，</a:t>
                      </a:r>
                      <a:r>
                        <a:rPr lang="en-US" altLang="zh-CN" sz="1400" u="none" strike="noStrike">
                          <a:effectLst/>
                        </a:rPr>
                        <a:t>415</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1400" u="none" strike="noStrike">
                          <a:effectLst/>
                        </a:rPr>
                        <a:t>0.34</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1400" u="none" strike="noStrike" dirty="0">
                          <a:effectLst/>
                        </a:rPr>
                        <a:t>-141.1</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2310869984"/>
                  </a:ext>
                </a:extLst>
              </a:tr>
              <a:tr h="182880">
                <a:tc>
                  <a:txBody>
                    <a:bodyPr/>
                    <a:lstStyle/>
                    <a:p>
                      <a:pPr algn="ctr" fontAlgn="ctr"/>
                      <a:r>
                        <a:rPr lang="zh-CN" altLang="en-US" sz="1400" u="none" strike="noStrike">
                          <a:effectLst/>
                        </a:rPr>
                        <a:t>其他</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1400" u="none" strike="noStrike">
                          <a:effectLst/>
                        </a:rPr>
                        <a:t>250</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1400" u="none" strike="noStrike">
                          <a:effectLst/>
                        </a:rPr>
                        <a:t>250</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742291352"/>
                  </a:ext>
                </a:extLst>
              </a:tr>
              <a:tr h="182880">
                <a:tc>
                  <a:txBody>
                    <a:bodyPr/>
                    <a:lstStyle/>
                    <a:p>
                      <a:pPr algn="ctr" fontAlgn="ctr"/>
                      <a:r>
                        <a:rPr lang="zh-CN" altLang="en-US" sz="1400" u="none" strike="noStrike">
                          <a:effectLst/>
                        </a:rPr>
                        <a:t>合计（含余热）</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ctr" fontAlgn="ctr"/>
                      <a:r>
                        <a:rPr lang="en-US" altLang="zh-CN" sz="1400" u="none" strike="noStrike">
                          <a:effectLst/>
                        </a:rPr>
                        <a:t>5329</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2535766374"/>
                  </a:ext>
                </a:extLst>
              </a:tr>
              <a:tr h="182880">
                <a:tc>
                  <a:txBody>
                    <a:bodyPr/>
                    <a:lstStyle/>
                    <a:p>
                      <a:pPr algn="ctr" fontAlgn="ctr"/>
                      <a:r>
                        <a:rPr lang="zh-CN" altLang="en-US" sz="1400" u="none" strike="noStrike">
                          <a:effectLst/>
                        </a:rPr>
                        <a:t>合计（不含余热）</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tc>
                <a:tc>
                  <a:txBody>
                    <a:bodyPr/>
                    <a:lstStyle/>
                    <a:p>
                      <a:pPr algn="l" fontAlgn="b"/>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b"/>
                </a:tc>
                <a:tc>
                  <a:txBody>
                    <a:bodyPr/>
                    <a:lstStyle/>
                    <a:p>
                      <a:pPr algn="l" fontAlgn="b"/>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0" marR="0" marT="0" marB="0" anchor="b"/>
                </a:tc>
                <a:tc>
                  <a:txBody>
                    <a:bodyPr/>
                    <a:lstStyle/>
                    <a:p>
                      <a:pPr algn="ctr" fontAlgn="ctr"/>
                      <a:r>
                        <a:rPr lang="en-US" altLang="zh-CN" sz="1400" u="none" strike="noStrike" dirty="0">
                          <a:effectLst/>
                        </a:rPr>
                        <a:t>5471</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1105431636"/>
                  </a:ext>
                </a:extLst>
              </a:tr>
            </a:tbl>
          </a:graphicData>
        </a:graphic>
      </p:graphicFrame>
      <p:pic>
        <p:nvPicPr>
          <p:cNvPr id="8" name="图片 7">
            <a:extLst>
              <a:ext uri="{FF2B5EF4-FFF2-40B4-BE49-F238E27FC236}">
                <a16:creationId xmlns:a16="http://schemas.microsoft.com/office/drawing/2014/main" id="{31F508A4-409C-470C-9F48-2826F6D26766}"/>
              </a:ext>
            </a:extLst>
          </p:cNvPr>
          <p:cNvPicPr>
            <a:picLocks noChangeAspect="1"/>
          </p:cNvPicPr>
          <p:nvPr/>
        </p:nvPicPr>
        <p:blipFill>
          <a:blip r:embed="rId3"/>
          <a:stretch>
            <a:fillRect/>
          </a:stretch>
        </p:blipFill>
        <p:spPr>
          <a:xfrm>
            <a:off x="1907704" y="3573016"/>
            <a:ext cx="5010883" cy="2664296"/>
          </a:xfrm>
          <a:prstGeom prst="rect">
            <a:avLst/>
          </a:prstGeom>
        </p:spPr>
      </p:pic>
      <p:sp>
        <p:nvSpPr>
          <p:cNvPr id="9" name="文本框 8">
            <a:extLst>
              <a:ext uri="{FF2B5EF4-FFF2-40B4-BE49-F238E27FC236}">
                <a16:creationId xmlns:a16="http://schemas.microsoft.com/office/drawing/2014/main" id="{9502F165-7C9D-4367-9DFA-70B4C44E2C02}"/>
              </a:ext>
            </a:extLst>
          </p:cNvPr>
          <p:cNvSpPr txBox="1"/>
          <p:nvPr/>
        </p:nvSpPr>
        <p:spPr>
          <a:xfrm>
            <a:off x="5866562" y="5080538"/>
            <a:ext cx="646331" cy="369332"/>
          </a:xfrm>
          <a:prstGeom prst="rect">
            <a:avLst/>
          </a:prstGeom>
          <a:noFill/>
        </p:spPr>
        <p:txBody>
          <a:bodyPr wrap="none" rtlCol="0">
            <a:spAutoFit/>
          </a:bodyPr>
          <a:lstStyle/>
          <a:p>
            <a:r>
              <a:rPr lang="zh-CN" altLang="en-US" dirty="0"/>
              <a:t>避峰</a:t>
            </a:r>
          </a:p>
        </p:txBody>
      </p:sp>
      <p:sp>
        <p:nvSpPr>
          <p:cNvPr id="13" name="文本框 12">
            <a:extLst>
              <a:ext uri="{FF2B5EF4-FFF2-40B4-BE49-F238E27FC236}">
                <a16:creationId xmlns:a16="http://schemas.microsoft.com/office/drawing/2014/main" id="{7C3F4885-993F-43AD-9111-DFD64941C698}"/>
              </a:ext>
            </a:extLst>
          </p:cNvPr>
          <p:cNvSpPr txBox="1"/>
          <p:nvPr/>
        </p:nvSpPr>
        <p:spPr>
          <a:xfrm>
            <a:off x="5751145" y="4437112"/>
            <a:ext cx="877163" cy="369332"/>
          </a:xfrm>
          <a:prstGeom prst="rect">
            <a:avLst/>
          </a:prstGeom>
          <a:noFill/>
        </p:spPr>
        <p:txBody>
          <a:bodyPr wrap="none" rtlCol="0">
            <a:spAutoFit/>
          </a:bodyPr>
          <a:lstStyle/>
          <a:p>
            <a:r>
              <a:rPr lang="zh-CN" altLang="en-US" dirty="0"/>
              <a:t>不避峰</a:t>
            </a:r>
          </a:p>
        </p:txBody>
      </p:sp>
    </p:spTree>
    <p:extLst>
      <p:ext uri="{BB962C8B-B14F-4D97-AF65-F5344CB8AC3E}">
        <p14:creationId xmlns:p14="http://schemas.microsoft.com/office/powerpoint/2010/main" val="1488400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500033" y="285728"/>
            <a:ext cx="8248431" cy="461665"/>
          </a:xfrm>
          <a:prstGeom prst="rect">
            <a:avLst/>
          </a:prstGeom>
          <a:noFill/>
          <a:ln w="9525">
            <a:noFill/>
            <a:miter lim="800000"/>
            <a:headEnd/>
            <a:tailEnd/>
          </a:ln>
        </p:spPr>
        <p:txBody>
          <a:bodyPr wrap="square">
            <a:spAutoFit/>
          </a:bodyPr>
          <a:lstStyle/>
          <a:p>
            <a:pPr>
              <a:buFont typeface="Arial" pitchFamily="34" charset="0"/>
              <a:buNone/>
            </a:pPr>
            <a:r>
              <a:rPr lang="zh-CN" altLang="en-US" sz="2400" b="1" dirty="0">
                <a:latin typeface="楷体" panose="02010609060101010101" pitchFamily="49" charset="-122"/>
                <a:ea typeface="楷体" panose="02010609060101010101" pitchFamily="49" charset="-122"/>
              </a:rPr>
              <a:t>内蒙、青海利润高位，宁夏、甘肃偏低</a:t>
            </a:r>
          </a:p>
        </p:txBody>
      </p:sp>
      <p:pic>
        <p:nvPicPr>
          <p:cNvPr id="2" name="图片 1">
            <a:extLst>
              <a:ext uri="{FF2B5EF4-FFF2-40B4-BE49-F238E27FC236}">
                <a16:creationId xmlns:a16="http://schemas.microsoft.com/office/drawing/2014/main" id="{D1530BEB-FE70-4759-B20E-B59650F9A089}"/>
              </a:ext>
            </a:extLst>
          </p:cNvPr>
          <p:cNvPicPr>
            <a:picLocks noChangeAspect="1"/>
          </p:cNvPicPr>
          <p:nvPr/>
        </p:nvPicPr>
        <p:blipFill>
          <a:blip r:embed="rId3"/>
          <a:stretch>
            <a:fillRect/>
          </a:stretch>
        </p:blipFill>
        <p:spPr>
          <a:xfrm>
            <a:off x="1925706" y="836712"/>
            <a:ext cx="5292588" cy="3181184"/>
          </a:xfrm>
          <a:prstGeom prst="rect">
            <a:avLst/>
          </a:prstGeom>
        </p:spPr>
      </p:pic>
      <p:sp>
        <p:nvSpPr>
          <p:cNvPr id="3" name="矩形 2">
            <a:extLst>
              <a:ext uri="{FF2B5EF4-FFF2-40B4-BE49-F238E27FC236}">
                <a16:creationId xmlns:a16="http://schemas.microsoft.com/office/drawing/2014/main" id="{3B651697-69CA-4FB9-A2F5-8967AB073BFD}"/>
              </a:ext>
            </a:extLst>
          </p:cNvPr>
          <p:cNvSpPr/>
          <p:nvPr/>
        </p:nvSpPr>
        <p:spPr>
          <a:xfrm>
            <a:off x="717814" y="4266962"/>
            <a:ext cx="7812868" cy="1754326"/>
          </a:xfrm>
          <a:prstGeom prst="rect">
            <a:avLst/>
          </a:prstGeom>
        </p:spPr>
        <p:txBody>
          <a:bodyPr wrap="square">
            <a:spAutoFit/>
          </a:bodyPr>
          <a:lstStyle/>
          <a:p>
            <a:pPr marL="285750" indent="-285750">
              <a:buFont typeface="Wingdings" panose="05000000000000000000" pitchFamily="2" charset="2"/>
              <a:buChar char="Ø"/>
            </a:pPr>
            <a:r>
              <a:rPr lang="zh-CN" altLang="en-US" dirty="0">
                <a:latin typeface="KaiTi" panose="02010609060101010101" pitchFamily="49" charset="-122"/>
                <a:ea typeface="KaiTi" panose="02010609060101010101" pitchFamily="49" charset="-122"/>
              </a:rPr>
              <a:t>目前硅铁厂的生产销售状况良好，每吨</a:t>
            </a:r>
            <a:r>
              <a:rPr lang="en-US" altLang="zh-CN" dirty="0">
                <a:latin typeface="KaiTi" panose="02010609060101010101" pitchFamily="49" charset="-122"/>
                <a:ea typeface="KaiTi" panose="02010609060101010101" pitchFamily="49" charset="-122"/>
              </a:rPr>
              <a:t>72</a:t>
            </a:r>
            <a:r>
              <a:rPr lang="zh-CN" altLang="en-US" dirty="0">
                <a:latin typeface="KaiTi" panose="02010609060101010101" pitchFamily="49" charset="-122"/>
                <a:ea typeface="KaiTi" panose="02010609060101010101" pitchFamily="49" charset="-122"/>
              </a:rPr>
              <a:t>号硅铁的出厂价格在</a:t>
            </a:r>
            <a:r>
              <a:rPr lang="en-US" altLang="zh-CN" dirty="0">
                <a:latin typeface="KaiTi" panose="02010609060101010101" pitchFamily="49" charset="-122"/>
                <a:ea typeface="KaiTi" panose="02010609060101010101" pitchFamily="49" charset="-122"/>
              </a:rPr>
              <a:t>6400-6600</a:t>
            </a:r>
            <a:r>
              <a:rPr lang="zh-CN" altLang="en-US" dirty="0">
                <a:latin typeface="KaiTi" panose="02010609060101010101" pitchFamily="49" charset="-122"/>
                <a:ea typeface="KaiTi" panose="02010609060101010101" pitchFamily="49" charset="-122"/>
              </a:rPr>
              <a:t>元左右，成本在</a:t>
            </a:r>
            <a:r>
              <a:rPr lang="en-US" altLang="zh-CN" dirty="0">
                <a:latin typeface="KaiTi" panose="02010609060101010101" pitchFamily="49" charset="-122"/>
                <a:ea typeface="KaiTi" panose="02010609060101010101" pitchFamily="49" charset="-122"/>
              </a:rPr>
              <a:t>5700-6000</a:t>
            </a:r>
            <a:r>
              <a:rPr lang="zh-CN" altLang="en-US" dirty="0">
                <a:latin typeface="KaiTi" panose="02010609060101010101" pitchFamily="49" charset="-122"/>
                <a:ea typeface="KaiTi" panose="02010609060101010101" pitchFamily="49" charset="-122"/>
              </a:rPr>
              <a:t>元左右，平均每吨利润</a:t>
            </a:r>
            <a:r>
              <a:rPr lang="en-US" altLang="zh-CN" dirty="0">
                <a:latin typeface="KaiTi" panose="02010609060101010101" pitchFamily="49" charset="-122"/>
                <a:ea typeface="KaiTi" panose="02010609060101010101" pitchFamily="49" charset="-122"/>
              </a:rPr>
              <a:t>400-900</a:t>
            </a:r>
            <a:r>
              <a:rPr lang="zh-CN" altLang="en-US" dirty="0">
                <a:latin typeface="KaiTi" panose="02010609060101010101" pitchFamily="49" charset="-122"/>
                <a:ea typeface="KaiTi" panose="02010609060101010101" pitchFamily="49" charset="-122"/>
              </a:rPr>
              <a:t>元；</a:t>
            </a:r>
            <a:r>
              <a:rPr lang="en-US" altLang="zh-CN" dirty="0">
                <a:latin typeface="KaiTi" panose="02010609060101010101" pitchFamily="49" charset="-122"/>
                <a:ea typeface="KaiTi" panose="02010609060101010101" pitchFamily="49" charset="-122"/>
              </a:rPr>
              <a:t>75</a:t>
            </a:r>
            <a:r>
              <a:rPr lang="zh-CN" altLang="en-US" dirty="0">
                <a:latin typeface="KaiTi" panose="02010609060101010101" pitchFamily="49" charset="-122"/>
                <a:ea typeface="KaiTi" panose="02010609060101010101" pitchFamily="49" charset="-122"/>
              </a:rPr>
              <a:t>号硅铁出厂价在</a:t>
            </a:r>
            <a:r>
              <a:rPr lang="en-US" altLang="zh-CN" dirty="0">
                <a:latin typeface="KaiTi" panose="02010609060101010101" pitchFamily="49" charset="-122"/>
                <a:ea typeface="KaiTi" panose="02010609060101010101" pitchFamily="49" charset="-122"/>
              </a:rPr>
              <a:t>6800-7200</a:t>
            </a:r>
            <a:r>
              <a:rPr lang="zh-CN" altLang="en-US" dirty="0">
                <a:latin typeface="KaiTi" panose="02010609060101010101" pitchFamily="49" charset="-122"/>
                <a:ea typeface="KaiTi" panose="02010609060101010101" pitchFamily="49" charset="-122"/>
              </a:rPr>
              <a:t>元左右，成本在</a:t>
            </a:r>
            <a:r>
              <a:rPr lang="en-US" altLang="zh-CN" dirty="0">
                <a:latin typeface="KaiTi" panose="02010609060101010101" pitchFamily="49" charset="-122"/>
                <a:ea typeface="KaiTi" panose="02010609060101010101" pitchFamily="49" charset="-122"/>
              </a:rPr>
              <a:t>5800-6200</a:t>
            </a:r>
            <a:r>
              <a:rPr lang="zh-CN" altLang="en-US" dirty="0">
                <a:latin typeface="KaiTi" panose="02010609060101010101" pitchFamily="49" charset="-122"/>
                <a:ea typeface="KaiTi" panose="02010609060101010101" pitchFamily="49" charset="-122"/>
              </a:rPr>
              <a:t>元左右，平均每吨利润</a:t>
            </a:r>
            <a:r>
              <a:rPr lang="en-US" altLang="zh-CN" dirty="0">
                <a:latin typeface="KaiTi" panose="02010609060101010101" pitchFamily="49" charset="-122"/>
                <a:ea typeface="KaiTi" panose="02010609060101010101" pitchFamily="49" charset="-122"/>
              </a:rPr>
              <a:t>1000</a:t>
            </a:r>
            <a:r>
              <a:rPr lang="zh-CN" altLang="en-US" dirty="0">
                <a:latin typeface="KaiTi" panose="02010609060101010101" pitchFamily="49" charset="-122"/>
                <a:ea typeface="KaiTi" panose="02010609060101010101" pitchFamily="49" charset="-122"/>
              </a:rPr>
              <a:t>元左右。 </a:t>
            </a:r>
            <a:endParaRPr lang="en-US" altLang="zh-CN" dirty="0">
              <a:latin typeface="KaiTi" panose="02010609060101010101" pitchFamily="49" charset="-122"/>
              <a:ea typeface="KaiTi" panose="02010609060101010101" pitchFamily="49" charset="-122"/>
            </a:endParaRPr>
          </a:p>
          <a:p>
            <a:pPr marL="285750" indent="-285750">
              <a:buFont typeface="Wingdings" panose="05000000000000000000" pitchFamily="2" charset="2"/>
              <a:buChar char="Ø"/>
            </a:pPr>
            <a:r>
              <a:rPr lang="zh-CN" altLang="en-US" dirty="0">
                <a:latin typeface="KaiTi" panose="02010609060101010101" pitchFamily="49" charset="-122"/>
                <a:ea typeface="KaiTi" panose="02010609060101010101" pitchFamily="49" charset="-122"/>
              </a:rPr>
              <a:t>高利润叠加稳需求使得企业保持较高的生产意愿，在开工仍有余量的背景下将导致供给承压。</a:t>
            </a:r>
          </a:p>
        </p:txBody>
      </p:sp>
    </p:spTree>
    <p:extLst>
      <p:ext uri="{BB962C8B-B14F-4D97-AF65-F5344CB8AC3E}">
        <p14:creationId xmlns:p14="http://schemas.microsoft.com/office/powerpoint/2010/main" val="3164539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500033" y="285728"/>
            <a:ext cx="8248431" cy="461665"/>
          </a:xfrm>
          <a:prstGeom prst="rect">
            <a:avLst/>
          </a:prstGeom>
          <a:noFill/>
          <a:ln w="9525">
            <a:noFill/>
            <a:miter lim="800000"/>
            <a:headEnd/>
            <a:tailEnd/>
          </a:ln>
        </p:spPr>
        <p:txBody>
          <a:bodyPr wrap="square">
            <a:spAutoFit/>
          </a:bodyPr>
          <a:lstStyle/>
          <a:p>
            <a:pPr>
              <a:buFont typeface="Arial" pitchFamily="34" charset="0"/>
              <a:buNone/>
            </a:pPr>
            <a:r>
              <a:rPr lang="zh-CN" altLang="en-US" sz="2400" b="1" dirty="0">
                <a:latin typeface="楷体" panose="02010609060101010101" pitchFamily="49" charset="-122"/>
                <a:ea typeface="楷体" panose="02010609060101010101" pitchFamily="49" charset="-122"/>
              </a:rPr>
              <a:t>硅铁企业现金流要求较高，整体下游订单良好</a:t>
            </a:r>
            <a:endParaRPr lang="en-US" altLang="zh-CN" sz="2400" b="1" dirty="0">
              <a:latin typeface="楷体" panose="02010609060101010101" pitchFamily="49" charset="-122"/>
              <a:ea typeface="楷体" panose="02010609060101010101" pitchFamily="49" charset="-122"/>
            </a:endParaRPr>
          </a:p>
        </p:txBody>
      </p:sp>
      <p:sp>
        <p:nvSpPr>
          <p:cNvPr id="4" name="矩形 3">
            <a:extLst>
              <a:ext uri="{FF2B5EF4-FFF2-40B4-BE49-F238E27FC236}">
                <a16:creationId xmlns:a16="http://schemas.microsoft.com/office/drawing/2014/main" id="{208DBFE8-2072-42C2-939E-24B2913BF620}"/>
              </a:ext>
            </a:extLst>
          </p:cNvPr>
          <p:cNvSpPr/>
          <p:nvPr/>
        </p:nvSpPr>
        <p:spPr>
          <a:xfrm>
            <a:off x="683568" y="980728"/>
            <a:ext cx="7344816" cy="1754326"/>
          </a:xfrm>
          <a:prstGeom prst="rect">
            <a:avLst/>
          </a:prstGeom>
        </p:spPr>
        <p:txBody>
          <a:bodyPr wrap="square">
            <a:spAutoFit/>
          </a:bodyPr>
          <a:lstStyle/>
          <a:p>
            <a:pPr marL="285750" indent="-285750">
              <a:buFont typeface="Wingdings" panose="05000000000000000000" pitchFamily="2" charset="2"/>
              <a:buChar char="Ø"/>
            </a:pPr>
            <a:r>
              <a:rPr lang="zh-CN" altLang="en-US" dirty="0">
                <a:latin typeface="KaiTi" panose="02010609060101010101" pitchFamily="49" charset="-122"/>
                <a:ea typeface="KaiTi" panose="02010609060101010101" pitchFamily="49" charset="-122"/>
              </a:rPr>
              <a:t>硅铁生产企业基本采取款到发货的模式，重视现金流。销售区域主要面向华东和华南地区，华北偏少，且福建系不锈钢企业居多。 直发钢厂模式居多，也有部分贸易商。</a:t>
            </a:r>
            <a:endParaRPr lang="en-US" altLang="zh-CN" dirty="0">
              <a:latin typeface="KaiTi" panose="02010609060101010101" pitchFamily="49" charset="-122"/>
              <a:ea typeface="KaiTi" panose="02010609060101010101" pitchFamily="49" charset="-122"/>
            </a:endParaRPr>
          </a:p>
          <a:p>
            <a:pPr marL="285750" indent="-285750">
              <a:buFont typeface="Wingdings" panose="05000000000000000000" pitchFamily="2" charset="2"/>
              <a:buChar char="Ø"/>
            </a:pPr>
            <a:endParaRPr lang="en-US" altLang="zh-CN" dirty="0">
              <a:latin typeface="KaiTi" panose="02010609060101010101" pitchFamily="49" charset="-122"/>
              <a:ea typeface="KaiTi" panose="02010609060101010101" pitchFamily="49" charset="-122"/>
            </a:endParaRPr>
          </a:p>
          <a:p>
            <a:pPr marL="285750" indent="-285750">
              <a:buFont typeface="Wingdings" panose="05000000000000000000" pitchFamily="2" charset="2"/>
              <a:buChar char="Ø"/>
            </a:pPr>
            <a:r>
              <a:rPr lang="zh-CN" altLang="en-US" dirty="0">
                <a:latin typeface="KaiTi" panose="02010609060101010101" pitchFamily="49" charset="-122"/>
                <a:ea typeface="KaiTi" panose="02010609060101010101" pitchFamily="49" charset="-122"/>
              </a:rPr>
              <a:t>直发钢厂企业基本无库存，销售良好，平均订单已完成下月目标。受目前下游高利润影响，整体需求仍维持在高位。 </a:t>
            </a:r>
          </a:p>
        </p:txBody>
      </p:sp>
    </p:spTree>
    <p:extLst>
      <p:ext uri="{BB962C8B-B14F-4D97-AF65-F5344CB8AC3E}">
        <p14:creationId xmlns:p14="http://schemas.microsoft.com/office/powerpoint/2010/main" val="1476292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
          <p:cNvSpPr>
            <a:spLocks noChangeAspect="1"/>
          </p:cNvSpPr>
          <p:nvPr/>
        </p:nvSpPr>
        <p:spPr>
          <a:xfrm>
            <a:off x="971600" y="2022700"/>
            <a:ext cx="2200572" cy="1926960"/>
          </a:xfrm>
          <a:prstGeom prst="hexagon">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317500" dir="8100000" sx="104000" sy="104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3" name="矩形 10"/>
          <p:cNvSpPr>
            <a:spLocks noChangeAspect="1"/>
          </p:cNvSpPr>
          <p:nvPr/>
        </p:nvSpPr>
        <p:spPr>
          <a:xfrm>
            <a:off x="2270575" y="3266840"/>
            <a:ext cx="843045" cy="738224"/>
          </a:xfrm>
          <a:prstGeom prst="hexagon">
            <a:avLst/>
          </a:prstGeom>
          <a:solidFill>
            <a:srgbClr val="305090">
              <a:alpha val="76863"/>
            </a:srgbClr>
          </a:solidFill>
          <a:ln w="15875">
            <a:gradFill>
              <a:gsLst>
                <a:gs pos="100000">
                  <a:schemeClr val="bg1">
                    <a:lumMod val="85000"/>
                  </a:schemeClr>
                </a:gs>
                <a:gs pos="0">
                  <a:schemeClr val="bg1"/>
                </a:gs>
              </a:gsLst>
              <a:lin ang="8100000" scaled="0"/>
            </a:gradFill>
          </a:ln>
          <a:effectLst>
            <a:outerShdw blurRad="444500" dist="254000" dir="8100000" sx="104000" sy="104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4" name="TextBox 3"/>
          <p:cNvSpPr txBox="1"/>
          <p:nvPr/>
        </p:nvSpPr>
        <p:spPr>
          <a:xfrm>
            <a:off x="1187624" y="2367349"/>
            <a:ext cx="1483524" cy="707886"/>
          </a:xfrm>
          <a:prstGeom prst="rect">
            <a:avLst/>
          </a:prstGeom>
          <a:noFill/>
        </p:spPr>
        <p:txBody>
          <a:bodyPr wrap="square" lIns="0" rIns="0" rtlCol="0">
            <a:spAutoFit/>
          </a:bodyPr>
          <a:lstStyle/>
          <a:p>
            <a:pPr algn="ctr"/>
            <a:r>
              <a:rPr lang="zh-CN" altLang="en-US" sz="4000" b="1" dirty="0">
                <a:solidFill>
                  <a:srgbClr val="0070C0"/>
                </a:solidFill>
              </a:rPr>
              <a:t>目 录</a:t>
            </a:r>
          </a:p>
        </p:txBody>
      </p:sp>
      <p:sp>
        <p:nvSpPr>
          <p:cNvPr id="5" name="TextBox 4"/>
          <p:cNvSpPr txBox="1"/>
          <p:nvPr/>
        </p:nvSpPr>
        <p:spPr>
          <a:xfrm>
            <a:off x="1228886" y="2964900"/>
            <a:ext cx="1470906" cy="400110"/>
          </a:xfrm>
          <a:prstGeom prst="rect">
            <a:avLst/>
          </a:prstGeom>
          <a:noFill/>
        </p:spPr>
        <p:txBody>
          <a:bodyPr wrap="square" rtlCol="0">
            <a:spAutoFit/>
          </a:bodyPr>
          <a:lstStyle/>
          <a:p>
            <a:pPr algn="ctr" fontAlgn="auto">
              <a:spcBef>
                <a:spcPts val="0"/>
              </a:spcBef>
              <a:spcAft>
                <a:spcPts val="0"/>
              </a:spcAft>
              <a:defRPr/>
            </a:pPr>
            <a:r>
              <a:rPr lang="en-US" altLang="zh-CN" sz="2000" kern="0" dirty="0">
                <a:solidFill>
                  <a:schemeClr val="tx1">
                    <a:lumMod val="65000"/>
                    <a:lumOff val="35000"/>
                  </a:schemeClr>
                </a:solidFill>
                <a:latin typeface="楷体" pitchFamily="49" charset="-122"/>
                <a:ea typeface="楷体" pitchFamily="49" charset="-122"/>
              </a:rPr>
              <a:t>CONTENTS</a:t>
            </a:r>
            <a:endParaRPr lang="zh-CN" altLang="en-US" sz="2000" kern="0" dirty="0">
              <a:solidFill>
                <a:schemeClr val="tx1">
                  <a:lumMod val="65000"/>
                  <a:lumOff val="35000"/>
                </a:schemeClr>
              </a:solidFill>
              <a:latin typeface="楷体" pitchFamily="49" charset="-122"/>
              <a:ea typeface="楷体" pitchFamily="49" charset="-122"/>
            </a:endParaRPr>
          </a:p>
        </p:txBody>
      </p:sp>
      <p:grpSp>
        <p:nvGrpSpPr>
          <p:cNvPr id="48" name="组合 47"/>
          <p:cNvGrpSpPr/>
          <p:nvPr/>
        </p:nvGrpSpPr>
        <p:grpSpPr>
          <a:xfrm>
            <a:off x="4412594" y="2818522"/>
            <a:ext cx="3686617" cy="668236"/>
            <a:chOff x="5487488" y="1424449"/>
            <a:chExt cx="2108848" cy="288198"/>
          </a:xfrm>
          <a:solidFill>
            <a:srgbClr val="305090"/>
          </a:solidFill>
        </p:grpSpPr>
        <p:sp>
          <p:nvSpPr>
            <p:cNvPr id="49" name="圆角矩形 48"/>
            <p:cNvSpPr/>
            <p:nvPr/>
          </p:nvSpPr>
          <p:spPr>
            <a:xfrm>
              <a:off x="5487488" y="1424449"/>
              <a:ext cx="2108848" cy="288198"/>
            </a:xfrm>
            <a:prstGeom prst="roundRect">
              <a:avLst/>
            </a:prstGeom>
            <a:grpFill/>
            <a:ln>
              <a:noFill/>
            </a:ln>
            <a:effectLst>
              <a:outerShdw blurRad="190500" dist="152400" dir="81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dirty="0">
                <a:latin typeface="+mj-lt"/>
                <a:ea typeface="Arial Unicode MS" panose="020B0604020202020204" pitchFamily="34" charset="-122"/>
                <a:cs typeface="Arial Unicode MS" panose="020B0604020202020204" pitchFamily="34" charset="-122"/>
              </a:endParaRPr>
            </a:p>
          </p:txBody>
        </p:sp>
        <p:sp>
          <p:nvSpPr>
            <p:cNvPr id="50" name="矩形 49"/>
            <p:cNvSpPr/>
            <p:nvPr/>
          </p:nvSpPr>
          <p:spPr>
            <a:xfrm>
              <a:off x="5525461" y="1425670"/>
              <a:ext cx="2009143" cy="238947"/>
            </a:xfrm>
            <a:prstGeom prst="rect">
              <a:avLst/>
            </a:prstGeom>
            <a:grpFill/>
          </p:spPr>
          <p:txBody>
            <a:bodyPr wrap="square" lIns="121960" tIns="60980" rIns="121960" bIns="60980">
              <a:spAutoFit/>
            </a:bodyPr>
            <a:lstStyle/>
            <a:p>
              <a:pPr>
                <a:defRPr/>
              </a:pPr>
              <a:r>
                <a:rPr lang="zh-CN" altLang="en-US" sz="2800" kern="100" dirty="0">
                  <a:solidFill>
                    <a:schemeClr val="bg1"/>
                  </a:solidFill>
                  <a:latin typeface="楷体" pitchFamily="49" charset="-122"/>
                  <a:ea typeface="楷体" pitchFamily="49" charset="-122"/>
                  <a:cs typeface="Times New Roman" panose="02020603050405020304" pitchFamily="18" charset="0"/>
                </a:rPr>
                <a:t>调研分享</a:t>
              </a:r>
              <a:endParaRPr lang="zh-CN" altLang="zh-CN" sz="2800" kern="100" dirty="0">
                <a:solidFill>
                  <a:schemeClr val="bg1"/>
                </a:solidFill>
                <a:latin typeface="楷体" pitchFamily="49" charset="-122"/>
                <a:ea typeface="楷体" pitchFamily="49" charset="-122"/>
                <a:cs typeface="Times New Roman" panose="02020603050405020304" pitchFamily="18" charset="0"/>
              </a:endParaRPr>
            </a:p>
          </p:txBody>
        </p:sp>
      </p:grpSp>
      <p:grpSp>
        <p:nvGrpSpPr>
          <p:cNvPr id="51" name="组合 50"/>
          <p:cNvGrpSpPr/>
          <p:nvPr/>
        </p:nvGrpSpPr>
        <p:grpSpPr>
          <a:xfrm>
            <a:off x="4412595" y="3841277"/>
            <a:ext cx="3686616" cy="668234"/>
            <a:chOff x="5474028" y="1945401"/>
            <a:chExt cx="2108848" cy="288197"/>
          </a:xfrm>
          <a:solidFill>
            <a:srgbClr val="305090"/>
          </a:solidFill>
        </p:grpSpPr>
        <p:sp>
          <p:nvSpPr>
            <p:cNvPr id="52" name="圆角矩形 51"/>
            <p:cNvSpPr/>
            <p:nvPr/>
          </p:nvSpPr>
          <p:spPr>
            <a:xfrm>
              <a:off x="5474028" y="1945401"/>
              <a:ext cx="2108848" cy="288197"/>
            </a:xfrm>
            <a:prstGeom prst="roundRect">
              <a:avLst/>
            </a:prstGeom>
            <a:grpFill/>
            <a:ln>
              <a:noFill/>
            </a:ln>
            <a:effectLst>
              <a:outerShdw blurRad="190500" dist="152400" dir="81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dirty="0">
                <a:latin typeface="+mj-lt"/>
                <a:ea typeface="Arial Unicode MS" panose="020B0604020202020204" pitchFamily="34" charset="-122"/>
                <a:cs typeface="Arial Unicode MS" panose="020B0604020202020204" pitchFamily="34" charset="-122"/>
              </a:endParaRPr>
            </a:p>
          </p:txBody>
        </p:sp>
        <p:sp>
          <p:nvSpPr>
            <p:cNvPr id="53" name="矩形 52"/>
            <p:cNvSpPr/>
            <p:nvPr/>
          </p:nvSpPr>
          <p:spPr>
            <a:xfrm>
              <a:off x="5519700" y="1970109"/>
              <a:ext cx="1849598" cy="238947"/>
            </a:xfrm>
            <a:prstGeom prst="rect">
              <a:avLst/>
            </a:prstGeom>
            <a:grpFill/>
          </p:spPr>
          <p:txBody>
            <a:bodyPr wrap="square" lIns="121960" tIns="60980" rIns="121960" bIns="60980">
              <a:spAutoFit/>
            </a:bodyPr>
            <a:lstStyle/>
            <a:p>
              <a:pPr lvl="0"/>
              <a:r>
                <a:rPr lang="zh-CN" altLang="en-US" sz="2800" dirty="0">
                  <a:solidFill>
                    <a:prstClr val="white"/>
                  </a:solidFill>
                  <a:latin typeface="楷体" pitchFamily="49" charset="-122"/>
                  <a:ea typeface="楷体" pitchFamily="49" charset="-122"/>
                  <a:cs typeface="+mn-ea"/>
                  <a:sym typeface="+mn-lt"/>
                </a:rPr>
                <a:t>策略推荐</a:t>
              </a:r>
            </a:p>
          </p:txBody>
        </p:sp>
      </p:grpSp>
      <p:grpSp>
        <p:nvGrpSpPr>
          <p:cNvPr id="57" name="组合 56"/>
          <p:cNvGrpSpPr/>
          <p:nvPr/>
        </p:nvGrpSpPr>
        <p:grpSpPr>
          <a:xfrm>
            <a:off x="3504163" y="3838812"/>
            <a:ext cx="638596" cy="668237"/>
            <a:chOff x="4836465" y="1304852"/>
            <a:chExt cx="426551" cy="336526"/>
          </a:xfrm>
          <a:solidFill>
            <a:srgbClr val="305090"/>
          </a:solidFill>
        </p:grpSpPr>
        <p:sp>
          <p:nvSpPr>
            <p:cNvPr id="58" name="圆角矩形 57"/>
            <p:cNvSpPr/>
            <p:nvPr/>
          </p:nvSpPr>
          <p:spPr>
            <a:xfrm>
              <a:off x="4860032" y="1304852"/>
              <a:ext cx="402984" cy="336526"/>
            </a:xfrm>
            <a:prstGeom prst="roundRect">
              <a:avLst/>
            </a:prstGeom>
            <a:grpFill/>
            <a:ln>
              <a:noFill/>
            </a:ln>
            <a:effectLst>
              <a:outerShdw blurRad="190500" dist="152400" dir="81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dirty="0">
                <a:latin typeface="+mj-ea"/>
                <a:ea typeface="+mj-ea"/>
                <a:cs typeface="Arial Unicode MS" panose="020B0604020202020204" pitchFamily="34" charset="-122"/>
              </a:endParaRPr>
            </a:p>
          </p:txBody>
        </p:sp>
        <p:sp>
          <p:nvSpPr>
            <p:cNvPr id="59" name="TextBox 58"/>
            <p:cNvSpPr txBox="1"/>
            <p:nvPr/>
          </p:nvSpPr>
          <p:spPr>
            <a:xfrm>
              <a:off x="4836465" y="1317649"/>
              <a:ext cx="397454" cy="294494"/>
            </a:xfrm>
            <a:prstGeom prst="rect">
              <a:avLst/>
            </a:prstGeom>
            <a:grpFill/>
          </p:spPr>
          <p:txBody>
            <a:bodyPr wrap="none" rtlCol="0">
              <a:spAutoFit/>
            </a:bodyPr>
            <a:lstStyle/>
            <a:p>
              <a:r>
                <a:rPr lang="en-US" altLang="zh-CN" sz="3200" dirty="0">
                  <a:solidFill>
                    <a:schemeClr val="bg1"/>
                  </a:solidFill>
                  <a:latin typeface="+mj-ea"/>
                  <a:ea typeface="+mj-ea"/>
                </a:rPr>
                <a:t>03</a:t>
              </a:r>
              <a:endParaRPr lang="zh-CN" altLang="en-US" sz="3200" dirty="0">
                <a:solidFill>
                  <a:schemeClr val="bg1"/>
                </a:solidFill>
                <a:latin typeface="+mj-ea"/>
                <a:ea typeface="+mj-ea"/>
              </a:endParaRPr>
            </a:p>
          </p:txBody>
        </p:sp>
      </p:grpSp>
      <p:grpSp>
        <p:nvGrpSpPr>
          <p:cNvPr id="75" name="组合 74"/>
          <p:cNvGrpSpPr/>
          <p:nvPr/>
        </p:nvGrpSpPr>
        <p:grpSpPr>
          <a:xfrm>
            <a:off x="3490699" y="2804571"/>
            <a:ext cx="638596" cy="668237"/>
            <a:chOff x="4836465" y="1304852"/>
            <a:chExt cx="426551" cy="336526"/>
          </a:xfrm>
          <a:solidFill>
            <a:srgbClr val="305090"/>
          </a:solidFill>
        </p:grpSpPr>
        <p:sp>
          <p:nvSpPr>
            <p:cNvPr id="76" name="圆角矩形 75"/>
            <p:cNvSpPr/>
            <p:nvPr/>
          </p:nvSpPr>
          <p:spPr>
            <a:xfrm>
              <a:off x="4860032" y="1304852"/>
              <a:ext cx="402984" cy="336526"/>
            </a:xfrm>
            <a:prstGeom prst="roundRect">
              <a:avLst/>
            </a:prstGeom>
            <a:grpFill/>
            <a:ln>
              <a:noFill/>
            </a:ln>
            <a:effectLst>
              <a:outerShdw blurRad="190500" dist="152400" dir="81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dirty="0">
                <a:latin typeface="+mj-ea"/>
                <a:ea typeface="+mj-ea"/>
                <a:cs typeface="Arial Unicode MS" panose="020B0604020202020204" pitchFamily="34" charset="-122"/>
              </a:endParaRPr>
            </a:p>
          </p:txBody>
        </p:sp>
        <p:sp>
          <p:nvSpPr>
            <p:cNvPr id="77" name="TextBox 76"/>
            <p:cNvSpPr txBox="1"/>
            <p:nvPr/>
          </p:nvSpPr>
          <p:spPr>
            <a:xfrm>
              <a:off x="4836465" y="1317649"/>
              <a:ext cx="397454" cy="294494"/>
            </a:xfrm>
            <a:prstGeom prst="rect">
              <a:avLst/>
            </a:prstGeom>
            <a:grpFill/>
          </p:spPr>
          <p:txBody>
            <a:bodyPr wrap="none" rtlCol="0">
              <a:spAutoFit/>
            </a:bodyPr>
            <a:lstStyle/>
            <a:p>
              <a:r>
                <a:rPr lang="en-US" altLang="zh-CN" sz="3200" dirty="0">
                  <a:solidFill>
                    <a:schemeClr val="bg1"/>
                  </a:solidFill>
                  <a:latin typeface="+mj-ea"/>
                  <a:ea typeface="+mj-ea"/>
                </a:rPr>
                <a:t>02</a:t>
              </a:r>
              <a:endParaRPr lang="zh-CN" altLang="en-US" sz="3200" dirty="0">
                <a:solidFill>
                  <a:schemeClr val="bg1"/>
                </a:solidFill>
                <a:latin typeface="+mj-ea"/>
                <a:ea typeface="+mj-ea"/>
              </a:endParaRPr>
            </a:p>
          </p:txBody>
        </p:sp>
      </p:grpSp>
      <p:grpSp>
        <p:nvGrpSpPr>
          <p:cNvPr id="33" name="组合 32"/>
          <p:cNvGrpSpPr/>
          <p:nvPr/>
        </p:nvGrpSpPr>
        <p:grpSpPr>
          <a:xfrm>
            <a:off x="3504207" y="1844824"/>
            <a:ext cx="638596" cy="668237"/>
            <a:chOff x="4836465" y="1304852"/>
            <a:chExt cx="426551" cy="336526"/>
          </a:xfrm>
          <a:solidFill>
            <a:srgbClr val="305090"/>
          </a:solidFill>
        </p:grpSpPr>
        <p:sp>
          <p:nvSpPr>
            <p:cNvPr id="34" name="圆角矩形 33"/>
            <p:cNvSpPr/>
            <p:nvPr/>
          </p:nvSpPr>
          <p:spPr>
            <a:xfrm>
              <a:off x="4860032" y="1304852"/>
              <a:ext cx="402984" cy="336526"/>
            </a:xfrm>
            <a:prstGeom prst="roundRect">
              <a:avLst/>
            </a:prstGeom>
            <a:grpFill/>
            <a:ln>
              <a:noFill/>
            </a:ln>
            <a:effectLst>
              <a:outerShdw blurRad="190500" dist="152400" dir="81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dirty="0">
                <a:latin typeface="+mj-ea"/>
                <a:ea typeface="+mj-ea"/>
                <a:cs typeface="Arial Unicode MS" panose="020B0604020202020204" pitchFamily="34" charset="-122"/>
              </a:endParaRPr>
            </a:p>
          </p:txBody>
        </p:sp>
        <p:sp>
          <p:nvSpPr>
            <p:cNvPr id="35" name="TextBox 34"/>
            <p:cNvSpPr txBox="1"/>
            <p:nvPr/>
          </p:nvSpPr>
          <p:spPr>
            <a:xfrm>
              <a:off x="4836465" y="1317649"/>
              <a:ext cx="397455" cy="294494"/>
            </a:xfrm>
            <a:prstGeom prst="rect">
              <a:avLst/>
            </a:prstGeom>
            <a:grpFill/>
          </p:spPr>
          <p:txBody>
            <a:bodyPr wrap="none" rtlCol="0">
              <a:spAutoFit/>
            </a:bodyPr>
            <a:lstStyle/>
            <a:p>
              <a:r>
                <a:rPr lang="en-US" altLang="zh-CN" sz="3200" dirty="0">
                  <a:solidFill>
                    <a:schemeClr val="bg1"/>
                  </a:solidFill>
                  <a:latin typeface="+mj-ea"/>
                  <a:ea typeface="+mj-ea"/>
                </a:rPr>
                <a:t>01</a:t>
              </a:r>
              <a:endParaRPr lang="zh-CN" altLang="en-US" sz="3200" dirty="0">
                <a:solidFill>
                  <a:schemeClr val="bg1"/>
                </a:solidFill>
                <a:latin typeface="+mj-ea"/>
                <a:ea typeface="+mj-ea"/>
              </a:endParaRPr>
            </a:p>
          </p:txBody>
        </p:sp>
      </p:grpSp>
      <p:grpSp>
        <p:nvGrpSpPr>
          <p:cNvPr id="36" name="组合 35"/>
          <p:cNvGrpSpPr/>
          <p:nvPr/>
        </p:nvGrpSpPr>
        <p:grpSpPr>
          <a:xfrm>
            <a:off x="4412595" y="1844824"/>
            <a:ext cx="3686617" cy="668236"/>
            <a:chOff x="5487488" y="1424449"/>
            <a:chExt cx="2108848" cy="288198"/>
          </a:xfrm>
          <a:solidFill>
            <a:srgbClr val="305090"/>
          </a:solidFill>
        </p:grpSpPr>
        <p:sp>
          <p:nvSpPr>
            <p:cNvPr id="37" name="圆角矩形 36"/>
            <p:cNvSpPr/>
            <p:nvPr/>
          </p:nvSpPr>
          <p:spPr>
            <a:xfrm>
              <a:off x="5487488" y="1424449"/>
              <a:ext cx="2108848" cy="288198"/>
            </a:xfrm>
            <a:prstGeom prst="roundRect">
              <a:avLst/>
            </a:prstGeom>
            <a:grpFill/>
            <a:ln>
              <a:noFill/>
            </a:ln>
            <a:effectLst>
              <a:outerShdw blurRad="190500" dist="152400" dir="81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dirty="0">
                <a:latin typeface="+mj-lt"/>
                <a:ea typeface="Arial Unicode MS" panose="020B0604020202020204" pitchFamily="34" charset="-122"/>
                <a:cs typeface="Arial Unicode MS" panose="020B0604020202020204" pitchFamily="34" charset="-122"/>
              </a:endParaRPr>
            </a:p>
          </p:txBody>
        </p:sp>
        <p:sp>
          <p:nvSpPr>
            <p:cNvPr id="38" name="矩形 37"/>
            <p:cNvSpPr/>
            <p:nvPr/>
          </p:nvSpPr>
          <p:spPr>
            <a:xfrm>
              <a:off x="5525461" y="1425670"/>
              <a:ext cx="2009143" cy="238947"/>
            </a:xfrm>
            <a:prstGeom prst="rect">
              <a:avLst/>
            </a:prstGeom>
            <a:grpFill/>
          </p:spPr>
          <p:txBody>
            <a:bodyPr wrap="square" lIns="121960" tIns="60980" rIns="121960" bIns="60980">
              <a:spAutoFit/>
            </a:bodyPr>
            <a:lstStyle/>
            <a:p>
              <a:pPr>
                <a:defRPr/>
              </a:pPr>
              <a:r>
                <a:rPr lang="zh-CN" altLang="en-US" sz="2800" kern="100" dirty="0">
                  <a:solidFill>
                    <a:schemeClr val="bg1"/>
                  </a:solidFill>
                  <a:latin typeface="楷体" pitchFamily="49" charset="-122"/>
                  <a:ea typeface="楷体" pitchFamily="49" charset="-122"/>
                  <a:cs typeface="Times New Roman" panose="02020603050405020304" pitchFamily="18" charset="0"/>
                </a:rPr>
                <a:t>铁合金介绍</a:t>
              </a:r>
              <a:endParaRPr lang="zh-CN" altLang="zh-CN" sz="2800" kern="100" dirty="0">
                <a:solidFill>
                  <a:schemeClr val="bg1"/>
                </a:solidFill>
                <a:latin typeface="楷体" pitchFamily="49" charset="-122"/>
                <a:ea typeface="楷体" pitchFamily="49" charset="-122"/>
                <a:cs typeface="Times New Roman" panose="02020603050405020304" pitchFamily="18" charset="0"/>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500033" y="285728"/>
            <a:ext cx="8248431" cy="461665"/>
          </a:xfrm>
          <a:prstGeom prst="rect">
            <a:avLst/>
          </a:prstGeom>
          <a:noFill/>
          <a:ln w="9525">
            <a:noFill/>
            <a:miter lim="800000"/>
            <a:headEnd/>
            <a:tailEnd/>
          </a:ln>
        </p:spPr>
        <p:txBody>
          <a:bodyPr wrap="square">
            <a:spAutoFit/>
          </a:bodyPr>
          <a:lstStyle/>
          <a:p>
            <a:pPr>
              <a:buFont typeface="Arial" pitchFamily="34" charset="0"/>
              <a:buNone/>
            </a:pPr>
            <a:r>
              <a:rPr lang="zh-CN" altLang="en-US" sz="2400" b="1" dirty="0">
                <a:latin typeface="楷体" panose="02010609060101010101" pitchFamily="49" charset="-122"/>
                <a:ea typeface="楷体" panose="02010609060101010101" pitchFamily="49" charset="-122"/>
              </a:rPr>
              <a:t>调研总结</a:t>
            </a:r>
            <a:endParaRPr lang="en-US" altLang="zh-CN" sz="2400" b="1" dirty="0">
              <a:latin typeface="楷体" panose="02010609060101010101" pitchFamily="49" charset="-122"/>
              <a:ea typeface="楷体" panose="02010609060101010101" pitchFamily="49" charset="-122"/>
            </a:endParaRPr>
          </a:p>
        </p:txBody>
      </p:sp>
      <p:sp>
        <p:nvSpPr>
          <p:cNvPr id="4" name="矩形 3">
            <a:extLst>
              <a:ext uri="{FF2B5EF4-FFF2-40B4-BE49-F238E27FC236}">
                <a16:creationId xmlns:a16="http://schemas.microsoft.com/office/drawing/2014/main" id="{208DBFE8-2072-42C2-939E-24B2913BF620}"/>
              </a:ext>
            </a:extLst>
          </p:cNvPr>
          <p:cNvSpPr/>
          <p:nvPr/>
        </p:nvSpPr>
        <p:spPr>
          <a:xfrm>
            <a:off x="683568" y="980728"/>
            <a:ext cx="7344816" cy="3766865"/>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dirty="0">
                <a:latin typeface="KaiTi" panose="02010609060101010101" pitchFamily="49" charset="-122"/>
                <a:ea typeface="KaiTi" panose="02010609060101010101" pitchFamily="49" charset="-122"/>
              </a:rPr>
              <a:t>环保：青海地区目前环保相对宽松，并未出现大面积环保导致的停限产。目前有较多的检修产能，后期开启将对供给形成压制。</a:t>
            </a:r>
          </a:p>
          <a:p>
            <a:pPr marL="285750" indent="-285750">
              <a:lnSpc>
                <a:spcPct val="150000"/>
              </a:lnSpc>
              <a:buFont typeface="Wingdings" panose="05000000000000000000" pitchFamily="2" charset="2"/>
              <a:buChar char="Ø"/>
            </a:pPr>
            <a:r>
              <a:rPr lang="zh-CN" altLang="en-US" dirty="0">
                <a:latin typeface="KaiTi" panose="02010609060101010101" pitchFamily="49" charset="-122"/>
                <a:ea typeface="KaiTi" panose="02010609060101010101" pitchFamily="49" charset="-122"/>
              </a:rPr>
              <a:t>成本：电费及生产时间：错峰电价区间在</a:t>
            </a:r>
            <a:r>
              <a:rPr lang="en-US" altLang="zh-CN" dirty="0">
                <a:latin typeface="KaiTi" panose="02010609060101010101" pitchFamily="49" charset="-122"/>
                <a:ea typeface="KaiTi" panose="02010609060101010101" pitchFamily="49" charset="-122"/>
              </a:rPr>
              <a:t>[0.3-0.38]</a:t>
            </a:r>
            <a:r>
              <a:rPr lang="zh-CN" altLang="en-US" dirty="0">
                <a:latin typeface="KaiTi" panose="02010609060101010101" pitchFamily="49" charset="-122"/>
                <a:ea typeface="KaiTi" panose="02010609060101010101" pitchFamily="49" charset="-122"/>
              </a:rPr>
              <a:t>元</a:t>
            </a:r>
            <a:r>
              <a:rPr lang="en-US" altLang="zh-CN" dirty="0">
                <a:latin typeface="KaiTi" panose="02010609060101010101" pitchFamily="49" charset="-122"/>
                <a:ea typeface="KaiTi" panose="02010609060101010101" pitchFamily="49" charset="-122"/>
              </a:rPr>
              <a:t>/</a:t>
            </a:r>
            <a:r>
              <a:rPr lang="zh-CN" altLang="en-US" dirty="0">
                <a:latin typeface="KaiTi" panose="02010609060101010101" pitchFamily="49" charset="-122"/>
                <a:ea typeface="KaiTi" panose="02010609060101010101" pitchFamily="49" charset="-122"/>
              </a:rPr>
              <a:t>度，平均综合成本在</a:t>
            </a:r>
            <a:r>
              <a:rPr lang="en-US" altLang="zh-CN" dirty="0">
                <a:latin typeface="KaiTi" panose="02010609060101010101" pitchFamily="49" charset="-122"/>
                <a:ea typeface="KaiTi" panose="02010609060101010101" pitchFamily="49" charset="-122"/>
              </a:rPr>
              <a:t>0.35</a:t>
            </a:r>
            <a:r>
              <a:rPr lang="zh-CN" altLang="en-US" dirty="0">
                <a:latin typeface="KaiTi" panose="02010609060101010101" pitchFamily="49" charset="-122"/>
                <a:ea typeface="KaiTi" panose="02010609060101010101" pitchFamily="49" charset="-122"/>
              </a:rPr>
              <a:t>元</a:t>
            </a:r>
            <a:r>
              <a:rPr lang="en-US" altLang="zh-CN" dirty="0">
                <a:latin typeface="KaiTi" panose="02010609060101010101" pitchFamily="49" charset="-122"/>
                <a:ea typeface="KaiTi" panose="02010609060101010101" pitchFamily="49" charset="-122"/>
              </a:rPr>
              <a:t>/</a:t>
            </a:r>
            <a:r>
              <a:rPr lang="zh-CN" altLang="en-US" dirty="0">
                <a:latin typeface="KaiTi" panose="02010609060101010101" pitchFamily="49" charset="-122"/>
                <a:ea typeface="KaiTi" panose="02010609060101010101" pitchFamily="49" charset="-122"/>
              </a:rPr>
              <a:t>度。宁夏综合电耗</a:t>
            </a:r>
            <a:r>
              <a:rPr lang="en-US" altLang="zh-CN" dirty="0">
                <a:latin typeface="KaiTi" panose="02010609060101010101" pitchFamily="49" charset="-122"/>
                <a:ea typeface="KaiTi" panose="02010609060101010101" pitchFamily="49" charset="-122"/>
              </a:rPr>
              <a:t>7200</a:t>
            </a:r>
            <a:r>
              <a:rPr lang="zh-CN" altLang="en-US" dirty="0">
                <a:latin typeface="KaiTi" panose="02010609060101010101" pitchFamily="49" charset="-122"/>
                <a:ea typeface="KaiTi" panose="02010609060101010101" pitchFamily="49" charset="-122"/>
              </a:rPr>
              <a:t>，青海在</a:t>
            </a:r>
            <a:r>
              <a:rPr lang="en-US" altLang="zh-CN" dirty="0">
                <a:latin typeface="KaiTi" panose="02010609060101010101" pitchFamily="49" charset="-122"/>
                <a:ea typeface="KaiTi" panose="02010609060101010101" pitchFamily="49" charset="-122"/>
              </a:rPr>
              <a:t>7800-8000</a:t>
            </a:r>
            <a:r>
              <a:rPr lang="zh-CN" altLang="en-US" dirty="0">
                <a:latin typeface="KaiTi" panose="02010609060101010101" pitchFamily="49" charset="-122"/>
                <a:ea typeface="KaiTi" panose="02010609060101010101" pitchFamily="49" charset="-122"/>
              </a:rPr>
              <a:t>。</a:t>
            </a:r>
          </a:p>
          <a:p>
            <a:pPr marL="285750" indent="-285750">
              <a:lnSpc>
                <a:spcPct val="150000"/>
              </a:lnSpc>
              <a:buFont typeface="Wingdings" panose="05000000000000000000" pitchFamily="2" charset="2"/>
              <a:buChar char="Ø"/>
            </a:pPr>
            <a:r>
              <a:rPr lang="zh-CN" altLang="en-US" dirty="0">
                <a:latin typeface="KaiTi" panose="02010609060101010101" pitchFamily="49" charset="-122"/>
                <a:ea typeface="KaiTi" panose="02010609060101010101" pitchFamily="49" charset="-122"/>
              </a:rPr>
              <a:t>利润：每吨</a:t>
            </a:r>
            <a:r>
              <a:rPr lang="en-US" altLang="zh-CN" dirty="0">
                <a:latin typeface="KaiTi" panose="02010609060101010101" pitchFamily="49" charset="-122"/>
                <a:ea typeface="KaiTi" panose="02010609060101010101" pitchFamily="49" charset="-122"/>
              </a:rPr>
              <a:t>72</a:t>
            </a:r>
            <a:r>
              <a:rPr lang="zh-CN" altLang="en-US" dirty="0">
                <a:latin typeface="KaiTi" panose="02010609060101010101" pitchFamily="49" charset="-122"/>
                <a:ea typeface="KaiTi" panose="02010609060101010101" pitchFamily="49" charset="-122"/>
              </a:rPr>
              <a:t>号硅铁的出厂价格在</a:t>
            </a:r>
            <a:r>
              <a:rPr lang="en-US" altLang="zh-CN" dirty="0">
                <a:latin typeface="KaiTi" panose="02010609060101010101" pitchFamily="49" charset="-122"/>
                <a:ea typeface="KaiTi" panose="02010609060101010101" pitchFamily="49" charset="-122"/>
              </a:rPr>
              <a:t>6400-6600</a:t>
            </a:r>
            <a:r>
              <a:rPr lang="zh-CN" altLang="en-US" dirty="0">
                <a:latin typeface="KaiTi" panose="02010609060101010101" pitchFamily="49" charset="-122"/>
                <a:ea typeface="KaiTi" panose="02010609060101010101" pitchFamily="49" charset="-122"/>
              </a:rPr>
              <a:t>元左右，平均每吨利润</a:t>
            </a:r>
            <a:r>
              <a:rPr lang="en-US" altLang="zh-CN" dirty="0">
                <a:latin typeface="KaiTi" panose="02010609060101010101" pitchFamily="49" charset="-122"/>
                <a:ea typeface="KaiTi" panose="02010609060101010101" pitchFamily="49" charset="-122"/>
              </a:rPr>
              <a:t>400-900</a:t>
            </a:r>
            <a:r>
              <a:rPr lang="zh-CN" altLang="en-US" dirty="0">
                <a:latin typeface="KaiTi" panose="02010609060101010101" pitchFamily="49" charset="-122"/>
                <a:ea typeface="KaiTi" panose="02010609060101010101" pitchFamily="49" charset="-122"/>
              </a:rPr>
              <a:t>元。高利润叠加稳需求使得企业保持较高的生产意愿，在开工仍有余量的背景下将导致供给承压。</a:t>
            </a:r>
          </a:p>
          <a:p>
            <a:pPr marL="285750" indent="-285750">
              <a:lnSpc>
                <a:spcPct val="150000"/>
              </a:lnSpc>
              <a:buFont typeface="Wingdings" panose="05000000000000000000" pitchFamily="2" charset="2"/>
              <a:buChar char="Ø"/>
            </a:pPr>
            <a:r>
              <a:rPr lang="zh-CN" altLang="en-US" dirty="0">
                <a:latin typeface="KaiTi" panose="02010609060101010101" pitchFamily="49" charset="-122"/>
                <a:ea typeface="KaiTi" panose="02010609060101010101" pitchFamily="49" charset="-122"/>
              </a:rPr>
              <a:t>库存：直发钢厂企业基本无库存，销售良好，平均订单已完成下月目标。贸易企业有库存，同比较去年高。</a:t>
            </a:r>
          </a:p>
        </p:txBody>
      </p:sp>
    </p:spTree>
    <p:extLst>
      <p:ext uri="{BB962C8B-B14F-4D97-AF65-F5344CB8AC3E}">
        <p14:creationId xmlns:p14="http://schemas.microsoft.com/office/powerpoint/2010/main" val="2073432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
          <p:cNvSpPr>
            <a:spLocks noChangeAspect="1"/>
          </p:cNvSpPr>
          <p:nvPr/>
        </p:nvSpPr>
        <p:spPr>
          <a:xfrm>
            <a:off x="971600" y="2022700"/>
            <a:ext cx="2200572" cy="1926960"/>
          </a:xfrm>
          <a:prstGeom prst="hexagon">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317500" dir="8100000" sx="104000" sy="104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3" name="矩形 10"/>
          <p:cNvSpPr>
            <a:spLocks noChangeAspect="1"/>
          </p:cNvSpPr>
          <p:nvPr/>
        </p:nvSpPr>
        <p:spPr>
          <a:xfrm>
            <a:off x="2270575" y="3266840"/>
            <a:ext cx="843045" cy="738224"/>
          </a:xfrm>
          <a:prstGeom prst="hexagon">
            <a:avLst/>
          </a:prstGeom>
          <a:solidFill>
            <a:srgbClr val="305090">
              <a:alpha val="76863"/>
            </a:srgbClr>
          </a:solidFill>
          <a:ln w="15875">
            <a:gradFill>
              <a:gsLst>
                <a:gs pos="100000">
                  <a:schemeClr val="bg1">
                    <a:lumMod val="85000"/>
                  </a:schemeClr>
                </a:gs>
                <a:gs pos="0">
                  <a:schemeClr val="bg1"/>
                </a:gs>
              </a:gsLst>
              <a:lin ang="8100000" scaled="0"/>
            </a:gradFill>
          </a:ln>
          <a:effectLst>
            <a:outerShdw blurRad="444500" dist="254000" dir="8100000" sx="104000" sy="104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4" name="TextBox 3"/>
          <p:cNvSpPr txBox="1"/>
          <p:nvPr/>
        </p:nvSpPr>
        <p:spPr>
          <a:xfrm>
            <a:off x="1187624" y="2367349"/>
            <a:ext cx="1483524" cy="707886"/>
          </a:xfrm>
          <a:prstGeom prst="rect">
            <a:avLst/>
          </a:prstGeom>
          <a:noFill/>
        </p:spPr>
        <p:txBody>
          <a:bodyPr wrap="square" lIns="0" rIns="0" rtlCol="0">
            <a:spAutoFit/>
          </a:bodyPr>
          <a:lstStyle/>
          <a:p>
            <a:pPr algn="ctr"/>
            <a:r>
              <a:rPr lang="zh-CN" altLang="en-US" sz="4000" b="1" dirty="0">
                <a:solidFill>
                  <a:srgbClr val="0070C0"/>
                </a:solidFill>
              </a:rPr>
              <a:t>目 录</a:t>
            </a:r>
          </a:p>
        </p:txBody>
      </p:sp>
      <p:sp>
        <p:nvSpPr>
          <p:cNvPr id="5" name="TextBox 4"/>
          <p:cNvSpPr txBox="1"/>
          <p:nvPr/>
        </p:nvSpPr>
        <p:spPr>
          <a:xfrm>
            <a:off x="1228886" y="2964900"/>
            <a:ext cx="1470906" cy="400110"/>
          </a:xfrm>
          <a:prstGeom prst="rect">
            <a:avLst/>
          </a:prstGeom>
          <a:noFill/>
        </p:spPr>
        <p:txBody>
          <a:bodyPr wrap="square" rtlCol="0">
            <a:spAutoFit/>
          </a:bodyPr>
          <a:lstStyle/>
          <a:p>
            <a:pPr algn="ctr" fontAlgn="auto">
              <a:spcBef>
                <a:spcPts val="0"/>
              </a:spcBef>
              <a:spcAft>
                <a:spcPts val="0"/>
              </a:spcAft>
              <a:defRPr/>
            </a:pPr>
            <a:r>
              <a:rPr lang="en-US" altLang="zh-CN" sz="2000" kern="0" dirty="0">
                <a:solidFill>
                  <a:schemeClr val="tx1">
                    <a:lumMod val="65000"/>
                    <a:lumOff val="35000"/>
                  </a:schemeClr>
                </a:solidFill>
                <a:latin typeface="楷体" pitchFamily="49" charset="-122"/>
                <a:ea typeface="楷体" pitchFamily="49" charset="-122"/>
              </a:rPr>
              <a:t>CONTENTS</a:t>
            </a:r>
            <a:endParaRPr lang="zh-CN" altLang="en-US" sz="2000" kern="0" dirty="0">
              <a:solidFill>
                <a:schemeClr val="tx1">
                  <a:lumMod val="65000"/>
                  <a:lumOff val="35000"/>
                </a:schemeClr>
              </a:solidFill>
              <a:latin typeface="楷体" pitchFamily="49" charset="-122"/>
              <a:ea typeface="楷体" pitchFamily="49" charset="-122"/>
            </a:endParaRPr>
          </a:p>
        </p:txBody>
      </p:sp>
      <p:grpSp>
        <p:nvGrpSpPr>
          <p:cNvPr id="48" name="组合 47"/>
          <p:cNvGrpSpPr/>
          <p:nvPr/>
        </p:nvGrpSpPr>
        <p:grpSpPr>
          <a:xfrm>
            <a:off x="4412594" y="2818522"/>
            <a:ext cx="3686617" cy="668236"/>
            <a:chOff x="5487488" y="1424449"/>
            <a:chExt cx="2108848" cy="288198"/>
          </a:xfrm>
          <a:solidFill>
            <a:schemeClr val="bg1">
              <a:lumMod val="85000"/>
            </a:schemeClr>
          </a:solidFill>
        </p:grpSpPr>
        <p:sp>
          <p:nvSpPr>
            <p:cNvPr id="49" name="圆角矩形 48"/>
            <p:cNvSpPr/>
            <p:nvPr/>
          </p:nvSpPr>
          <p:spPr>
            <a:xfrm>
              <a:off x="5487488" y="1424449"/>
              <a:ext cx="2108848" cy="288198"/>
            </a:xfrm>
            <a:prstGeom prst="roundRect">
              <a:avLst/>
            </a:prstGeom>
            <a:grpFill/>
            <a:ln>
              <a:noFill/>
            </a:ln>
            <a:effectLst>
              <a:outerShdw blurRad="190500" dist="152400" dir="81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dirty="0">
                <a:latin typeface="+mj-lt"/>
                <a:ea typeface="Arial Unicode MS" panose="020B0604020202020204" pitchFamily="34" charset="-122"/>
                <a:cs typeface="Arial Unicode MS" panose="020B0604020202020204" pitchFamily="34" charset="-122"/>
              </a:endParaRPr>
            </a:p>
          </p:txBody>
        </p:sp>
        <p:sp>
          <p:nvSpPr>
            <p:cNvPr id="50" name="矩形 49"/>
            <p:cNvSpPr/>
            <p:nvPr/>
          </p:nvSpPr>
          <p:spPr>
            <a:xfrm>
              <a:off x="5525461" y="1425670"/>
              <a:ext cx="2009143" cy="238947"/>
            </a:xfrm>
            <a:prstGeom prst="rect">
              <a:avLst/>
            </a:prstGeom>
            <a:grpFill/>
          </p:spPr>
          <p:txBody>
            <a:bodyPr wrap="square" lIns="121960" tIns="60980" rIns="121960" bIns="60980">
              <a:spAutoFit/>
            </a:bodyPr>
            <a:lstStyle/>
            <a:p>
              <a:pPr>
                <a:defRPr/>
              </a:pPr>
              <a:r>
                <a:rPr lang="zh-CN" altLang="en-US" sz="2800" kern="100" dirty="0">
                  <a:solidFill>
                    <a:schemeClr val="bg1"/>
                  </a:solidFill>
                  <a:latin typeface="楷体" pitchFamily="49" charset="-122"/>
                  <a:ea typeface="楷体" pitchFamily="49" charset="-122"/>
                  <a:cs typeface="Times New Roman" panose="02020603050405020304" pitchFamily="18" charset="0"/>
                </a:rPr>
                <a:t>调研分享</a:t>
              </a:r>
              <a:endParaRPr lang="zh-CN" altLang="zh-CN" sz="2800" kern="100" dirty="0">
                <a:solidFill>
                  <a:schemeClr val="bg1"/>
                </a:solidFill>
                <a:latin typeface="楷体" pitchFamily="49" charset="-122"/>
                <a:ea typeface="楷体" pitchFamily="49" charset="-122"/>
                <a:cs typeface="Times New Roman" panose="02020603050405020304" pitchFamily="18" charset="0"/>
              </a:endParaRPr>
            </a:p>
          </p:txBody>
        </p:sp>
      </p:grpSp>
      <p:grpSp>
        <p:nvGrpSpPr>
          <p:cNvPr id="51" name="组合 50"/>
          <p:cNvGrpSpPr/>
          <p:nvPr/>
        </p:nvGrpSpPr>
        <p:grpSpPr>
          <a:xfrm>
            <a:off x="4412595" y="3841277"/>
            <a:ext cx="3686616" cy="668234"/>
            <a:chOff x="5474028" y="1945401"/>
            <a:chExt cx="2108848" cy="288197"/>
          </a:xfrm>
          <a:solidFill>
            <a:srgbClr val="305090"/>
          </a:solidFill>
        </p:grpSpPr>
        <p:sp>
          <p:nvSpPr>
            <p:cNvPr id="52" name="圆角矩形 51"/>
            <p:cNvSpPr/>
            <p:nvPr/>
          </p:nvSpPr>
          <p:spPr>
            <a:xfrm>
              <a:off x="5474028" y="1945401"/>
              <a:ext cx="2108848" cy="288197"/>
            </a:xfrm>
            <a:prstGeom prst="roundRect">
              <a:avLst/>
            </a:prstGeom>
            <a:grpFill/>
            <a:ln>
              <a:noFill/>
            </a:ln>
            <a:effectLst>
              <a:outerShdw blurRad="190500" dist="152400" dir="81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dirty="0">
                <a:latin typeface="+mj-lt"/>
                <a:ea typeface="Arial Unicode MS" panose="020B0604020202020204" pitchFamily="34" charset="-122"/>
                <a:cs typeface="Arial Unicode MS" panose="020B0604020202020204" pitchFamily="34" charset="-122"/>
              </a:endParaRPr>
            </a:p>
          </p:txBody>
        </p:sp>
        <p:sp>
          <p:nvSpPr>
            <p:cNvPr id="53" name="矩形 52"/>
            <p:cNvSpPr/>
            <p:nvPr/>
          </p:nvSpPr>
          <p:spPr>
            <a:xfrm>
              <a:off x="5519700" y="1970109"/>
              <a:ext cx="1849598" cy="238947"/>
            </a:xfrm>
            <a:prstGeom prst="rect">
              <a:avLst/>
            </a:prstGeom>
            <a:grpFill/>
          </p:spPr>
          <p:txBody>
            <a:bodyPr wrap="square" lIns="121960" tIns="60980" rIns="121960" bIns="60980">
              <a:spAutoFit/>
            </a:bodyPr>
            <a:lstStyle/>
            <a:p>
              <a:pPr lvl="0"/>
              <a:r>
                <a:rPr lang="zh-CN" altLang="en-US" sz="2800" dirty="0">
                  <a:solidFill>
                    <a:prstClr val="white"/>
                  </a:solidFill>
                  <a:latin typeface="楷体" pitchFamily="49" charset="-122"/>
                  <a:ea typeface="楷体" pitchFamily="49" charset="-122"/>
                  <a:cs typeface="+mn-ea"/>
                  <a:sym typeface="+mn-lt"/>
                </a:rPr>
                <a:t>策略推荐</a:t>
              </a:r>
            </a:p>
          </p:txBody>
        </p:sp>
      </p:grpSp>
      <p:grpSp>
        <p:nvGrpSpPr>
          <p:cNvPr id="57" name="组合 56"/>
          <p:cNvGrpSpPr/>
          <p:nvPr/>
        </p:nvGrpSpPr>
        <p:grpSpPr>
          <a:xfrm>
            <a:off x="3504163" y="3838812"/>
            <a:ext cx="638596" cy="668237"/>
            <a:chOff x="4836465" y="1304852"/>
            <a:chExt cx="426551" cy="336526"/>
          </a:xfrm>
          <a:solidFill>
            <a:srgbClr val="305090"/>
          </a:solidFill>
        </p:grpSpPr>
        <p:sp>
          <p:nvSpPr>
            <p:cNvPr id="58" name="圆角矩形 57"/>
            <p:cNvSpPr/>
            <p:nvPr/>
          </p:nvSpPr>
          <p:spPr>
            <a:xfrm>
              <a:off x="4860032" y="1304852"/>
              <a:ext cx="402984" cy="336526"/>
            </a:xfrm>
            <a:prstGeom prst="roundRect">
              <a:avLst/>
            </a:prstGeom>
            <a:grpFill/>
            <a:ln>
              <a:noFill/>
            </a:ln>
            <a:effectLst>
              <a:outerShdw blurRad="190500" dist="152400" dir="81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dirty="0">
                <a:latin typeface="+mj-ea"/>
                <a:ea typeface="+mj-ea"/>
                <a:cs typeface="Arial Unicode MS" panose="020B0604020202020204" pitchFamily="34" charset="-122"/>
              </a:endParaRPr>
            </a:p>
          </p:txBody>
        </p:sp>
        <p:sp>
          <p:nvSpPr>
            <p:cNvPr id="59" name="TextBox 58"/>
            <p:cNvSpPr txBox="1"/>
            <p:nvPr/>
          </p:nvSpPr>
          <p:spPr>
            <a:xfrm>
              <a:off x="4836465" y="1317649"/>
              <a:ext cx="397454" cy="294494"/>
            </a:xfrm>
            <a:prstGeom prst="rect">
              <a:avLst/>
            </a:prstGeom>
            <a:grpFill/>
          </p:spPr>
          <p:txBody>
            <a:bodyPr wrap="none" rtlCol="0">
              <a:spAutoFit/>
            </a:bodyPr>
            <a:lstStyle/>
            <a:p>
              <a:r>
                <a:rPr lang="en-US" altLang="zh-CN" sz="3200" dirty="0">
                  <a:solidFill>
                    <a:schemeClr val="bg1"/>
                  </a:solidFill>
                  <a:latin typeface="+mj-ea"/>
                  <a:ea typeface="+mj-ea"/>
                </a:rPr>
                <a:t>03</a:t>
              </a:r>
              <a:endParaRPr lang="zh-CN" altLang="en-US" sz="3200" dirty="0">
                <a:solidFill>
                  <a:schemeClr val="bg1"/>
                </a:solidFill>
                <a:latin typeface="+mj-ea"/>
                <a:ea typeface="+mj-ea"/>
              </a:endParaRPr>
            </a:p>
          </p:txBody>
        </p:sp>
      </p:grpSp>
      <p:grpSp>
        <p:nvGrpSpPr>
          <p:cNvPr id="75" name="组合 74"/>
          <p:cNvGrpSpPr/>
          <p:nvPr/>
        </p:nvGrpSpPr>
        <p:grpSpPr>
          <a:xfrm>
            <a:off x="3490699" y="2804571"/>
            <a:ext cx="638596" cy="668237"/>
            <a:chOff x="4836465" y="1304852"/>
            <a:chExt cx="426551" cy="336526"/>
          </a:xfrm>
          <a:solidFill>
            <a:schemeClr val="bg1">
              <a:lumMod val="85000"/>
            </a:schemeClr>
          </a:solidFill>
        </p:grpSpPr>
        <p:sp>
          <p:nvSpPr>
            <p:cNvPr id="76" name="圆角矩形 75"/>
            <p:cNvSpPr/>
            <p:nvPr/>
          </p:nvSpPr>
          <p:spPr>
            <a:xfrm>
              <a:off x="4860032" y="1304852"/>
              <a:ext cx="402984" cy="336526"/>
            </a:xfrm>
            <a:prstGeom prst="roundRect">
              <a:avLst/>
            </a:prstGeom>
            <a:grpFill/>
            <a:ln>
              <a:noFill/>
            </a:ln>
            <a:effectLst>
              <a:outerShdw blurRad="190500" dist="152400" dir="81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dirty="0">
                <a:latin typeface="+mj-ea"/>
                <a:ea typeface="+mj-ea"/>
                <a:cs typeface="Arial Unicode MS" panose="020B0604020202020204" pitchFamily="34" charset="-122"/>
              </a:endParaRPr>
            </a:p>
          </p:txBody>
        </p:sp>
        <p:sp>
          <p:nvSpPr>
            <p:cNvPr id="77" name="TextBox 76"/>
            <p:cNvSpPr txBox="1"/>
            <p:nvPr/>
          </p:nvSpPr>
          <p:spPr>
            <a:xfrm>
              <a:off x="4836465" y="1317649"/>
              <a:ext cx="397454" cy="294494"/>
            </a:xfrm>
            <a:prstGeom prst="rect">
              <a:avLst/>
            </a:prstGeom>
            <a:grpFill/>
          </p:spPr>
          <p:txBody>
            <a:bodyPr wrap="none" rtlCol="0">
              <a:spAutoFit/>
            </a:bodyPr>
            <a:lstStyle/>
            <a:p>
              <a:r>
                <a:rPr lang="en-US" altLang="zh-CN" sz="3200" dirty="0">
                  <a:solidFill>
                    <a:schemeClr val="bg1"/>
                  </a:solidFill>
                  <a:latin typeface="+mj-ea"/>
                  <a:ea typeface="+mj-ea"/>
                </a:rPr>
                <a:t>02</a:t>
              </a:r>
              <a:endParaRPr lang="zh-CN" altLang="en-US" sz="3200" dirty="0">
                <a:solidFill>
                  <a:schemeClr val="bg1"/>
                </a:solidFill>
                <a:latin typeface="+mj-ea"/>
                <a:ea typeface="+mj-ea"/>
              </a:endParaRPr>
            </a:p>
          </p:txBody>
        </p:sp>
      </p:grpSp>
      <p:grpSp>
        <p:nvGrpSpPr>
          <p:cNvPr id="33" name="组合 32"/>
          <p:cNvGrpSpPr/>
          <p:nvPr/>
        </p:nvGrpSpPr>
        <p:grpSpPr>
          <a:xfrm>
            <a:off x="3504207" y="1844824"/>
            <a:ext cx="638596" cy="668237"/>
            <a:chOff x="4836465" y="1304852"/>
            <a:chExt cx="426551" cy="336526"/>
          </a:xfrm>
          <a:solidFill>
            <a:schemeClr val="bg1">
              <a:lumMod val="85000"/>
            </a:schemeClr>
          </a:solidFill>
        </p:grpSpPr>
        <p:sp>
          <p:nvSpPr>
            <p:cNvPr id="34" name="圆角矩形 33"/>
            <p:cNvSpPr/>
            <p:nvPr/>
          </p:nvSpPr>
          <p:spPr>
            <a:xfrm>
              <a:off x="4860032" y="1304852"/>
              <a:ext cx="402984" cy="336526"/>
            </a:xfrm>
            <a:prstGeom prst="roundRect">
              <a:avLst/>
            </a:prstGeom>
            <a:grpFill/>
            <a:ln>
              <a:noFill/>
            </a:ln>
            <a:effectLst>
              <a:outerShdw blurRad="190500" dist="152400" dir="81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dirty="0">
                <a:latin typeface="+mj-ea"/>
                <a:ea typeface="+mj-ea"/>
                <a:cs typeface="Arial Unicode MS" panose="020B0604020202020204" pitchFamily="34" charset="-122"/>
              </a:endParaRPr>
            </a:p>
          </p:txBody>
        </p:sp>
        <p:sp>
          <p:nvSpPr>
            <p:cNvPr id="35" name="TextBox 34"/>
            <p:cNvSpPr txBox="1"/>
            <p:nvPr/>
          </p:nvSpPr>
          <p:spPr>
            <a:xfrm>
              <a:off x="4836465" y="1317649"/>
              <a:ext cx="397455" cy="294494"/>
            </a:xfrm>
            <a:prstGeom prst="rect">
              <a:avLst/>
            </a:prstGeom>
            <a:grpFill/>
          </p:spPr>
          <p:txBody>
            <a:bodyPr wrap="none" rtlCol="0">
              <a:spAutoFit/>
            </a:bodyPr>
            <a:lstStyle/>
            <a:p>
              <a:r>
                <a:rPr lang="en-US" altLang="zh-CN" sz="3200" dirty="0">
                  <a:solidFill>
                    <a:schemeClr val="bg1"/>
                  </a:solidFill>
                  <a:latin typeface="+mj-ea"/>
                  <a:ea typeface="+mj-ea"/>
                </a:rPr>
                <a:t>01</a:t>
              </a:r>
              <a:endParaRPr lang="zh-CN" altLang="en-US" sz="3200" dirty="0">
                <a:solidFill>
                  <a:schemeClr val="bg1"/>
                </a:solidFill>
                <a:latin typeface="+mj-ea"/>
                <a:ea typeface="+mj-ea"/>
              </a:endParaRPr>
            </a:p>
          </p:txBody>
        </p:sp>
      </p:grpSp>
      <p:grpSp>
        <p:nvGrpSpPr>
          <p:cNvPr id="36" name="组合 35"/>
          <p:cNvGrpSpPr/>
          <p:nvPr/>
        </p:nvGrpSpPr>
        <p:grpSpPr>
          <a:xfrm>
            <a:off x="4412595" y="1844824"/>
            <a:ext cx="3686617" cy="668236"/>
            <a:chOff x="5487488" y="1424449"/>
            <a:chExt cx="2108848" cy="288198"/>
          </a:xfrm>
          <a:solidFill>
            <a:schemeClr val="bg1">
              <a:lumMod val="85000"/>
            </a:schemeClr>
          </a:solidFill>
        </p:grpSpPr>
        <p:sp>
          <p:nvSpPr>
            <p:cNvPr id="37" name="圆角矩形 36"/>
            <p:cNvSpPr/>
            <p:nvPr/>
          </p:nvSpPr>
          <p:spPr>
            <a:xfrm>
              <a:off x="5487488" y="1424449"/>
              <a:ext cx="2108848" cy="288198"/>
            </a:xfrm>
            <a:prstGeom prst="roundRect">
              <a:avLst/>
            </a:prstGeom>
            <a:grpFill/>
            <a:ln>
              <a:noFill/>
            </a:ln>
            <a:effectLst>
              <a:outerShdw blurRad="190500" dist="152400" dir="81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dirty="0">
                <a:latin typeface="+mj-lt"/>
                <a:ea typeface="Arial Unicode MS" panose="020B0604020202020204" pitchFamily="34" charset="-122"/>
                <a:cs typeface="Arial Unicode MS" panose="020B0604020202020204" pitchFamily="34" charset="-122"/>
              </a:endParaRPr>
            </a:p>
          </p:txBody>
        </p:sp>
        <p:sp>
          <p:nvSpPr>
            <p:cNvPr id="38" name="矩形 37"/>
            <p:cNvSpPr/>
            <p:nvPr/>
          </p:nvSpPr>
          <p:spPr>
            <a:xfrm>
              <a:off x="5525461" y="1425670"/>
              <a:ext cx="2009143" cy="238947"/>
            </a:xfrm>
            <a:prstGeom prst="rect">
              <a:avLst/>
            </a:prstGeom>
            <a:grpFill/>
          </p:spPr>
          <p:txBody>
            <a:bodyPr wrap="square" lIns="121960" tIns="60980" rIns="121960" bIns="60980">
              <a:spAutoFit/>
            </a:bodyPr>
            <a:lstStyle/>
            <a:p>
              <a:pPr>
                <a:defRPr/>
              </a:pPr>
              <a:r>
                <a:rPr lang="zh-CN" altLang="en-US" sz="2800" kern="100" dirty="0">
                  <a:solidFill>
                    <a:schemeClr val="bg1"/>
                  </a:solidFill>
                  <a:latin typeface="楷体" pitchFamily="49" charset="-122"/>
                  <a:ea typeface="楷体" pitchFamily="49" charset="-122"/>
                  <a:cs typeface="Times New Roman" panose="02020603050405020304" pitchFamily="18" charset="0"/>
                </a:rPr>
                <a:t>铁合金介绍</a:t>
              </a:r>
              <a:endParaRPr lang="zh-CN" altLang="zh-CN" sz="2800" kern="100" dirty="0">
                <a:solidFill>
                  <a:schemeClr val="bg1"/>
                </a:solidFill>
                <a:latin typeface="楷体" pitchFamily="49" charset="-122"/>
                <a:ea typeface="楷体" pitchFamily="49" charset="-122"/>
                <a:cs typeface="Times New Roman" panose="02020603050405020304" pitchFamily="18" charset="0"/>
              </a:endParaRPr>
            </a:p>
          </p:txBody>
        </p:sp>
      </p:grpSp>
    </p:spTree>
    <p:extLst>
      <p:ext uri="{BB962C8B-B14F-4D97-AF65-F5344CB8AC3E}">
        <p14:creationId xmlns:p14="http://schemas.microsoft.com/office/powerpoint/2010/main" val="1605018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a:extLst>
              <a:ext uri="{FF2B5EF4-FFF2-40B4-BE49-F238E27FC236}">
                <a16:creationId xmlns:a16="http://schemas.microsoft.com/office/drawing/2014/main" id="{DADE9C27-97ED-459E-8E81-EE8745A1B45B}"/>
              </a:ext>
            </a:extLst>
          </p:cNvPr>
          <p:cNvSpPr txBox="1">
            <a:spLocks noChangeArrowheads="1"/>
          </p:cNvSpPr>
          <p:nvPr/>
        </p:nvSpPr>
        <p:spPr bwMode="auto">
          <a:xfrm>
            <a:off x="500033" y="285728"/>
            <a:ext cx="8248431" cy="461665"/>
          </a:xfrm>
          <a:prstGeom prst="rect">
            <a:avLst/>
          </a:prstGeom>
          <a:noFill/>
          <a:ln w="9525">
            <a:noFill/>
            <a:miter lim="800000"/>
            <a:headEnd/>
            <a:tailEnd/>
          </a:ln>
        </p:spPr>
        <p:txBody>
          <a:bodyPr wrap="square">
            <a:spAutoFit/>
          </a:bodyPr>
          <a:lstStyle/>
          <a:p>
            <a:pPr>
              <a:buFont typeface="Arial" pitchFamily="34" charset="0"/>
              <a:buNone/>
            </a:pPr>
            <a:r>
              <a:rPr lang="zh-CN" altLang="en-US" sz="2400" b="1" dirty="0">
                <a:latin typeface="楷体" panose="02010609060101010101" pitchFamily="49" charset="-122"/>
                <a:ea typeface="楷体" panose="02010609060101010101" pitchFamily="49" charset="-122"/>
              </a:rPr>
              <a:t>现货持稳，近月有抛压，贸易采购积极性存疑</a:t>
            </a:r>
          </a:p>
        </p:txBody>
      </p:sp>
      <p:sp>
        <p:nvSpPr>
          <p:cNvPr id="3" name="矩形 2">
            <a:extLst>
              <a:ext uri="{FF2B5EF4-FFF2-40B4-BE49-F238E27FC236}">
                <a16:creationId xmlns:a16="http://schemas.microsoft.com/office/drawing/2014/main" id="{DC5754BA-839D-4845-901C-55102562200C}"/>
              </a:ext>
            </a:extLst>
          </p:cNvPr>
          <p:cNvSpPr/>
          <p:nvPr/>
        </p:nvSpPr>
        <p:spPr>
          <a:xfrm>
            <a:off x="2483768" y="4221088"/>
            <a:ext cx="3456384" cy="1200329"/>
          </a:xfrm>
          <a:prstGeom prst="rect">
            <a:avLst/>
          </a:prstGeom>
        </p:spPr>
        <p:txBody>
          <a:bodyPr wrap="square">
            <a:spAutoFit/>
          </a:bodyPr>
          <a:lstStyle/>
          <a:p>
            <a:pPr marL="285750" indent="-285750">
              <a:buFont typeface="Wingdings" panose="05000000000000000000" pitchFamily="2" charset="2"/>
              <a:buChar char="Ø"/>
            </a:pPr>
            <a:r>
              <a:rPr lang="zh-CN" altLang="en-US" dirty="0">
                <a:latin typeface="KaiTi" panose="02010609060101010101" pitchFamily="49" charset="-122"/>
                <a:ea typeface="KaiTi" panose="02010609060101010101" pitchFamily="49" charset="-122"/>
              </a:rPr>
              <a:t>现货持稳</a:t>
            </a:r>
            <a:endParaRPr lang="en-US" altLang="zh-CN" dirty="0">
              <a:latin typeface="KaiTi" panose="02010609060101010101" pitchFamily="49" charset="-122"/>
              <a:ea typeface="KaiTi" panose="02010609060101010101" pitchFamily="49" charset="-122"/>
            </a:endParaRPr>
          </a:p>
          <a:p>
            <a:pPr marL="285750" indent="-285750">
              <a:buFont typeface="Wingdings" panose="05000000000000000000" pitchFamily="2" charset="2"/>
              <a:buChar char="Ø"/>
            </a:pPr>
            <a:r>
              <a:rPr lang="zh-CN" altLang="en-US" dirty="0">
                <a:latin typeface="KaiTi" panose="02010609060101010101" pitchFamily="49" charset="-122"/>
                <a:ea typeface="KaiTi" panose="02010609060101010101" pitchFamily="49" charset="-122"/>
              </a:rPr>
              <a:t>钢厂采购尚可</a:t>
            </a:r>
            <a:endParaRPr lang="en-US" altLang="zh-CN" dirty="0">
              <a:latin typeface="KaiTi" panose="02010609060101010101" pitchFamily="49" charset="-122"/>
              <a:ea typeface="KaiTi" panose="02010609060101010101" pitchFamily="49" charset="-122"/>
            </a:endParaRPr>
          </a:p>
          <a:p>
            <a:pPr marL="285750" indent="-285750">
              <a:buFont typeface="Wingdings" panose="05000000000000000000" pitchFamily="2" charset="2"/>
              <a:buChar char="Ø"/>
            </a:pPr>
            <a:r>
              <a:rPr lang="zh-CN" altLang="en-US" dirty="0">
                <a:latin typeface="KaiTi" panose="02010609060101010101" pitchFamily="49" charset="-122"/>
                <a:ea typeface="KaiTi" panose="02010609060101010101" pitchFamily="49" charset="-122"/>
              </a:rPr>
              <a:t>贸易商采购积极性存疑</a:t>
            </a:r>
            <a:endParaRPr lang="en-US" altLang="zh-CN" dirty="0">
              <a:latin typeface="KaiTi" panose="02010609060101010101" pitchFamily="49" charset="-122"/>
              <a:ea typeface="KaiTi" panose="02010609060101010101" pitchFamily="49" charset="-122"/>
            </a:endParaRPr>
          </a:p>
          <a:p>
            <a:pPr marL="285750" indent="-285750">
              <a:buFont typeface="Wingdings" panose="05000000000000000000" pitchFamily="2" charset="2"/>
              <a:buChar char="Ø"/>
            </a:pPr>
            <a:r>
              <a:rPr lang="zh-CN" altLang="en-US" dirty="0">
                <a:latin typeface="KaiTi" panose="02010609060101010101" pitchFamily="49" charset="-122"/>
                <a:ea typeface="KaiTi" panose="02010609060101010101" pitchFamily="49" charset="-122"/>
              </a:rPr>
              <a:t>下游金属镁采购积极性不足。</a:t>
            </a:r>
          </a:p>
        </p:txBody>
      </p:sp>
      <p:pic>
        <p:nvPicPr>
          <p:cNvPr id="8" name="图片 7">
            <a:extLst>
              <a:ext uri="{FF2B5EF4-FFF2-40B4-BE49-F238E27FC236}">
                <a16:creationId xmlns:a16="http://schemas.microsoft.com/office/drawing/2014/main" id="{518083F5-E59F-4AF3-BC5A-2D4545CD1689}"/>
              </a:ext>
            </a:extLst>
          </p:cNvPr>
          <p:cNvPicPr>
            <a:picLocks noChangeAspect="1"/>
          </p:cNvPicPr>
          <p:nvPr/>
        </p:nvPicPr>
        <p:blipFill>
          <a:blip r:embed="rId3"/>
          <a:stretch>
            <a:fillRect/>
          </a:stretch>
        </p:blipFill>
        <p:spPr>
          <a:xfrm>
            <a:off x="1624756" y="908720"/>
            <a:ext cx="5998984" cy="2706859"/>
          </a:xfrm>
          <a:prstGeom prst="rect">
            <a:avLst/>
          </a:prstGeom>
        </p:spPr>
      </p:pic>
    </p:spTree>
    <p:extLst>
      <p:ext uri="{BB962C8B-B14F-4D97-AF65-F5344CB8AC3E}">
        <p14:creationId xmlns:p14="http://schemas.microsoft.com/office/powerpoint/2010/main" val="3108066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a:extLst>
              <a:ext uri="{FF2B5EF4-FFF2-40B4-BE49-F238E27FC236}">
                <a16:creationId xmlns:a16="http://schemas.microsoft.com/office/drawing/2014/main" id="{DADE9C27-97ED-459E-8E81-EE8745A1B45B}"/>
              </a:ext>
            </a:extLst>
          </p:cNvPr>
          <p:cNvSpPr txBox="1">
            <a:spLocks noChangeArrowheads="1"/>
          </p:cNvSpPr>
          <p:nvPr/>
        </p:nvSpPr>
        <p:spPr bwMode="auto">
          <a:xfrm>
            <a:off x="500033" y="285728"/>
            <a:ext cx="8248431" cy="461665"/>
          </a:xfrm>
          <a:prstGeom prst="rect">
            <a:avLst/>
          </a:prstGeom>
          <a:noFill/>
          <a:ln w="9525">
            <a:noFill/>
            <a:miter lim="800000"/>
            <a:headEnd/>
            <a:tailEnd/>
          </a:ln>
        </p:spPr>
        <p:txBody>
          <a:bodyPr wrap="square">
            <a:spAutoFit/>
          </a:bodyPr>
          <a:lstStyle/>
          <a:p>
            <a:pPr>
              <a:buFont typeface="Arial" pitchFamily="34" charset="0"/>
              <a:buNone/>
            </a:pPr>
            <a:r>
              <a:rPr lang="zh-CN" altLang="en-US" sz="2400" b="1" dirty="0">
                <a:latin typeface="楷体" panose="02010609060101010101" pitchFamily="49" charset="-122"/>
                <a:ea typeface="楷体" panose="02010609060101010101" pitchFamily="49" charset="-122"/>
              </a:rPr>
              <a:t>供给承压</a:t>
            </a:r>
          </a:p>
        </p:txBody>
      </p:sp>
      <p:pic>
        <p:nvPicPr>
          <p:cNvPr id="4" name="图片 3">
            <a:extLst>
              <a:ext uri="{FF2B5EF4-FFF2-40B4-BE49-F238E27FC236}">
                <a16:creationId xmlns:a16="http://schemas.microsoft.com/office/drawing/2014/main" id="{2E65C7A4-E231-4A7B-84FB-FEF3F68175E4}"/>
              </a:ext>
            </a:extLst>
          </p:cNvPr>
          <p:cNvPicPr>
            <a:picLocks noChangeAspect="1"/>
          </p:cNvPicPr>
          <p:nvPr/>
        </p:nvPicPr>
        <p:blipFill>
          <a:blip r:embed="rId3"/>
          <a:stretch>
            <a:fillRect/>
          </a:stretch>
        </p:blipFill>
        <p:spPr>
          <a:xfrm>
            <a:off x="4625700" y="781830"/>
            <a:ext cx="3906740" cy="2433683"/>
          </a:xfrm>
          <a:prstGeom prst="rect">
            <a:avLst/>
          </a:prstGeom>
        </p:spPr>
      </p:pic>
      <p:pic>
        <p:nvPicPr>
          <p:cNvPr id="5" name="图片 4">
            <a:extLst>
              <a:ext uri="{FF2B5EF4-FFF2-40B4-BE49-F238E27FC236}">
                <a16:creationId xmlns:a16="http://schemas.microsoft.com/office/drawing/2014/main" id="{2EB6B34C-10F9-4297-9D19-ECDBC1708679}"/>
              </a:ext>
            </a:extLst>
          </p:cNvPr>
          <p:cNvPicPr>
            <a:picLocks noChangeAspect="1"/>
          </p:cNvPicPr>
          <p:nvPr/>
        </p:nvPicPr>
        <p:blipFill>
          <a:blip r:embed="rId4"/>
          <a:stretch>
            <a:fillRect/>
          </a:stretch>
        </p:blipFill>
        <p:spPr>
          <a:xfrm>
            <a:off x="665260" y="781830"/>
            <a:ext cx="3906740" cy="2433683"/>
          </a:xfrm>
          <a:prstGeom prst="rect">
            <a:avLst/>
          </a:prstGeom>
        </p:spPr>
      </p:pic>
      <p:pic>
        <p:nvPicPr>
          <p:cNvPr id="6" name="图片 5">
            <a:extLst>
              <a:ext uri="{FF2B5EF4-FFF2-40B4-BE49-F238E27FC236}">
                <a16:creationId xmlns:a16="http://schemas.microsoft.com/office/drawing/2014/main" id="{9A250D7F-1F02-48E8-9905-D8775F456132}"/>
              </a:ext>
            </a:extLst>
          </p:cNvPr>
          <p:cNvPicPr>
            <a:picLocks noChangeAspect="1"/>
          </p:cNvPicPr>
          <p:nvPr/>
        </p:nvPicPr>
        <p:blipFill>
          <a:blip r:embed="rId5"/>
          <a:stretch>
            <a:fillRect/>
          </a:stretch>
        </p:blipFill>
        <p:spPr>
          <a:xfrm>
            <a:off x="717508" y="3356992"/>
            <a:ext cx="3906740" cy="2209467"/>
          </a:xfrm>
          <a:prstGeom prst="rect">
            <a:avLst/>
          </a:prstGeom>
        </p:spPr>
      </p:pic>
      <p:pic>
        <p:nvPicPr>
          <p:cNvPr id="9" name="图片 8">
            <a:extLst>
              <a:ext uri="{FF2B5EF4-FFF2-40B4-BE49-F238E27FC236}">
                <a16:creationId xmlns:a16="http://schemas.microsoft.com/office/drawing/2014/main" id="{34A20851-C798-4BC0-91CC-9B90A08E39BB}"/>
              </a:ext>
            </a:extLst>
          </p:cNvPr>
          <p:cNvPicPr>
            <a:picLocks noChangeAspect="1"/>
          </p:cNvPicPr>
          <p:nvPr/>
        </p:nvPicPr>
        <p:blipFill>
          <a:blip r:embed="rId6"/>
          <a:stretch>
            <a:fillRect/>
          </a:stretch>
        </p:blipFill>
        <p:spPr>
          <a:xfrm>
            <a:off x="4840571" y="3720133"/>
            <a:ext cx="3476997" cy="1831301"/>
          </a:xfrm>
          <a:prstGeom prst="rect">
            <a:avLst/>
          </a:prstGeom>
        </p:spPr>
      </p:pic>
      <p:sp>
        <p:nvSpPr>
          <p:cNvPr id="10" name="文本框 9">
            <a:extLst>
              <a:ext uri="{FF2B5EF4-FFF2-40B4-BE49-F238E27FC236}">
                <a16:creationId xmlns:a16="http://schemas.microsoft.com/office/drawing/2014/main" id="{BCF3B476-7317-42A3-972C-B172D0D1CEE7}"/>
              </a:ext>
            </a:extLst>
          </p:cNvPr>
          <p:cNvSpPr txBox="1"/>
          <p:nvPr/>
        </p:nvSpPr>
        <p:spPr>
          <a:xfrm>
            <a:off x="6012160" y="3429000"/>
            <a:ext cx="1620957" cy="307777"/>
          </a:xfrm>
          <a:prstGeom prst="rect">
            <a:avLst/>
          </a:prstGeom>
          <a:noFill/>
        </p:spPr>
        <p:txBody>
          <a:bodyPr wrap="none" rtlCol="0">
            <a:spAutoFit/>
          </a:bodyPr>
          <a:lstStyle/>
          <a:p>
            <a:r>
              <a:rPr lang="zh-CN" altLang="en-US" sz="1400" b="1" dirty="0"/>
              <a:t>硅铁产量（钢联）</a:t>
            </a:r>
          </a:p>
        </p:txBody>
      </p:sp>
    </p:spTree>
    <p:extLst>
      <p:ext uri="{BB962C8B-B14F-4D97-AF65-F5344CB8AC3E}">
        <p14:creationId xmlns:p14="http://schemas.microsoft.com/office/powerpoint/2010/main" val="1234257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a:extLst>
              <a:ext uri="{FF2B5EF4-FFF2-40B4-BE49-F238E27FC236}">
                <a16:creationId xmlns:a16="http://schemas.microsoft.com/office/drawing/2014/main" id="{DADE9C27-97ED-459E-8E81-EE8745A1B45B}"/>
              </a:ext>
            </a:extLst>
          </p:cNvPr>
          <p:cNvSpPr txBox="1">
            <a:spLocks noChangeArrowheads="1"/>
          </p:cNvSpPr>
          <p:nvPr/>
        </p:nvSpPr>
        <p:spPr bwMode="auto">
          <a:xfrm>
            <a:off x="500033" y="285728"/>
            <a:ext cx="8248431" cy="461665"/>
          </a:xfrm>
          <a:prstGeom prst="rect">
            <a:avLst/>
          </a:prstGeom>
          <a:noFill/>
          <a:ln w="9525">
            <a:noFill/>
            <a:miter lim="800000"/>
            <a:headEnd/>
            <a:tailEnd/>
          </a:ln>
        </p:spPr>
        <p:txBody>
          <a:bodyPr wrap="square">
            <a:spAutoFit/>
          </a:bodyPr>
          <a:lstStyle/>
          <a:p>
            <a:pPr>
              <a:buFont typeface="Arial" pitchFamily="34" charset="0"/>
              <a:buNone/>
            </a:pPr>
            <a:r>
              <a:rPr lang="zh-CN" altLang="en-US" sz="2400" b="1" dirty="0">
                <a:latin typeface="楷体" panose="02010609060101010101" pitchFamily="49" charset="-122"/>
                <a:ea typeface="楷体" panose="02010609060101010101" pitchFamily="49" charset="-122"/>
              </a:rPr>
              <a:t>上期环保限产回顾</a:t>
            </a:r>
          </a:p>
        </p:txBody>
      </p:sp>
      <p:graphicFrame>
        <p:nvGraphicFramePr>
          <p:cNvPr id="10" name="表格 9">
            <a:extLst>
              <a:ext uri="{FF2B5EF4-FFF2-40B4-BE49-F238E27FC236}">
                <a16:creationId xmlns:a16="http://schemas.microsoft.com/office/drawing/2014/main" id="{9F7DEE55-9E01-47A8-8E7B-6FB19839382C}"/>
              </a:ext>
            </a:extLst>
          </p:cNvPr>
          <p:cNvGraphicFramePr>
            <a:graphicFrameLocks noGrp="1"/>
          </p:cNvGraphicFramePr>
          <p:nvPr>
            <p:extLst>
              <p:ext uri="{D42A27DB-BD31-4B8C-83A1-F6EECF244321}">
                <p14:modId xmlns:p14="http://schemas.microsoft.com/office/powerpoint/2010/main" val="4047566809"/>
              </p:ext>
            </p:extLst>
          </p:nvPr>
        </p:nvGraphicFramePr>
        <p:xfrm>
          <a:off x="233772" y="916749"/>
          <a:ext cx="8676456" cy="2630926"/>
        </p:xfrm>
        <a:graphic>
          <a:graphicData uri="http://schemas.openxmlformats.org/drawingml/2006/table">
            <a:tbl>
              <a:tblPr firstRow="1" firstCol="1" bandRow="1"/>
              <a:tblGrid>
                <a:gridCol w="813770">
                  <a:extLst>
                    <a:ext uri="{9D8B030D-6E8A-4147-A177-3AD203B41FA5}">
                      <a16:colId xmlns:a16="http://schemas.microsoft.com/office/drawing/2014/main" val="20000"/>
                    </a:ext>
                  </a:extLst>
                </a:gridCol>
                <a:gridCol w="813770">
                  <a:extLst>
                    <a:ext uri="{9D8B030D-6E8A-4147-A177-3AD203B41FA5}">
                      <a16:colId xmlns:a16="http://schemas.microsoft.com/office/drawing/2014/main" val="20001"/>
                    </a:ext>
                  </a:extLst>
                </a:gridCol>
                <a:gridCol w="838332">
                  <a:extLst>
                    <a:ext uri="{9D8B030D-6E8A-4147-A177-3AD203B41FA5}">
                      <a16:colId xmlns:a16="http://schemas.microsoft.com/office/drawing/2014/main" val="20002"/>
                    </a:ext>
                  </a:extLst>
                </a:gridCol>
                <a:gridCol w="838332">
                  <a:extLst>
                    <a:ext uri="{9D8B030D-6E8A-4147-A177-3AD203B41FA5}">
                      <a16:colId xmlns:a16="http://schemas.microsoft.com/office/drawing/2014/main" val="20003"/>
                    </a:ext>
                  </a:extLst>
                </a:gridCol>
                <a:gridCol w="873766">
                  <a:extLst>
                    <a:ext uri="{9D8B030D-6E8A-4147-A177-3AD203B41FA5}">
                      <a16:colId xmlns:a16="http://schemas.microsoft.com/office/drawing/2014/main" val="20004"/>
                    </a:ext>
                  </a:extLst>
                </a:gridCol>
                <a:gridCol w="873766">
                  <a:extLst>
                    <a:ext uri="{9D8B030D-6E8A-4147-A177-3AD203B41FA5}">
                      <a16:colId xmlns:a16="http://schemas.microsoft.com/office/drawing/2014/main" val="20005"/>
                    </a:ext>
                  </a:extLst>
                </a:gridCol>
                <a:gridCol w="854439">
                  <a:extLst>
                    <a:ext uri="{9D8B030D-6E8A-4147-A177-3AD203B41FA5}">
                      <a16:colId xmlns:a16="http://schemas.microsoft.com/office/drawing/2014/main" val="20006"/>
                    </a:ext>
                  </a:extLst>
                </a:gridCol>
                <a:gridCol w="854439">
                  <a:extLst>
                    <a:ext uri="{9D8B030D-6E8A-4147-A177-3AD203B41FA5}">
                      <a16:colId xmlns:a16="http://schemas.microsoft.com/office/drawing/2014/main" val="20007"/>
                    </a:ext>
                  </a:extLst>
                </a:gridCol>
                <a:gridCol w="957921">
                  <a:extLst>
                    <a:ext uri="{9D8B030D-6E8A-4147-A177-3AD203B41FA5}">
                      <a16:colId xmlns:a16="http://schemas.microsoft.com/office/drawing/2014/main" val="20008"/>
                    </a:ext>
                  </a:extLst>
                </a:gridCol>
                <a:gridCol w="957921">
                  <a:extLst>
                    <a:ext uri="{9D8B030D-6E8A-4147-A177-3AD203B41FA5}">
                      <a16:colId xmlns:a16="http://schemas.microsoft.com/office/drawing/2014/main" val="20009"/>
                    </a:ext>
                  </a:extLst>
                </a:gridCol>
              </a:tblGrid>
              <a:tr h="248663">
                <a:tc gridSpan="10">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zh-CN" sz="1400" kern="0" dirty="0">
                          <a:effectLst/>
                        </a:rPr>
                        <a:t>预期减量</a:t>
                      </a:r>
                      <a:endParaRPr lang="zh-CN" sz="1400" kern="100" dirty="0">
                        <a:effectLst/>
                        <a:latin typeface="Calibri"/>
                        <a:ea typeface="宋体"/>
                        <a:cs typeface="Times New Roman"/>
                      </a:endParaRPr>
                    </a:p>
                  </a:txBody>
                  <a:tcPr marL="59283" marR="59283"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74598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zh-CN" sz="1400" kern="100" dirty="0">
                        <a:effectLst/>
                        <a:latin typeface="Calibri"/>
                      </a:endParaRPr>
                    </a:p>
                  </a:txBody>
                  <a:tcPr marL="59283" marR="5928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400" kern="0">
                          <a:effectLst/>
                        </a:rPr>
                        <a:t>省市</a:t>
                      </a:r>
                      <a:endParaRPr lang="zh-CN" sz="1400" kern="100">
                        <a:effectLst/>
                        <a:latin typeface="Calibri"/>
                        <a:ea typeface="宋体"/>
                        <a:cs typeface="Times New Roman"/>
                      </a:endParaRPr>
                    </a:p>
                  </a:txBody>
                  <a:tcPr marL="59283" marR="5928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400" kern="0">
                          <a:effectLst/>
                        </a:rPr>
                        <a:t>粗钢产能</a:t>
                      </a:r>
                      <a:endParaRPr lang="zh-CN" sz="1400" kern="100">
                        <a:effectLst/>
                        <a:latin typeface="Calibri"/>
                        <a:ea typeface="宋体"/>
                        <a:cs typeface="Times New Roman"/>
                      </a:endParaRPr>
                    </a:p>
                  </a:txBody>
                  <a:tcPr marL="59283" marR="5928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400" kern="0">
                          <a:effectLst/>
                        </a:rPr>
                        <a:t>焦炭产能（万吨）</a:t>
                      </a:r>
                      <a:endParaRPr lang="zh-CN" sz="1400" kern="100">
                        <a:effectLst/>
                        <a:latin typeface="Calibri"/>
                        <a:ea typeface="宋体"/>
                        <a:cs typeface="Times New Roman"/>
                      </a:endParaRPr>
                    </a:p>
                  </a:txBody>
                  <a:tcPr marL="59283" marR="5928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400" kern="0">
                          <a:effectLst/>
                        </a:rPr>
                        <a:t>钢铁月度供给减量（按限产</a:t>
                      </a:r>
                      <a:r>
                        <a:rPr lang="en-US" sz="1400" kern="0">
                          <a:effectLst/>
                        </a:rPr>
                        <a:t>50%</a:t>
                      </a:r>
                      <a:r>
                        <a:rPr lang="zh-CN" sz="1400" kern="0">
                          <a:effectLst/>
                        </a:rPr>
                        <a:t>计算）</a:t>
                      </a:r>
                      <a:endParaRPr lang="zh-CN" sz="1400" kern="100">
                        <a:effectLst/>
                        <a:latin typeface="Calibri"/>
                        <a:ea typeface="宋体"/>
                        <a:cs typeface="Times New Roman"/>
                      </a:endParaRPr>
                    </a:p>
                  </a:txBody>
                  <a:tcPr marL="59283" marR="5928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400" kern="0">
                          <a:effectLst/>
                        </a:rPr>
                        <a:t>焦炭月度需求减量（按限产</a:t>
                      </a:r>
                      <a:r>
                        <a:rPr lang="en-US" sz="1400" kern="0">
                          <a:effectLst/>
                        </a:rPr>
                        <a:t>50%</a:t>
                      </a:r>
                      <a:r>
                        <a:rPr lang="zh-CN" sz="1400" kern="0">
                          <a:effectLst/>
                        </a:rPr>
                        <a:t>计算）</a:t>
                      </a:r>
                      <a:endParaRPr lang="zh-CN" sz="1400" kern="100">
                        <a:effectLst/>
                        <a:latin typeface="Calibri"/>
                        <a:ea typeface="宋体"/>
                        <a:cs typeface="Times New Roman"/>
                      </a:endParaRPr>
                    </a:p>
                  </a:txBody>
                  <a:tcPr marL="59283" marR="5928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400" kern="0">
                          <a:effectLst/>
                        </a:rPr>
                        <a:t>焦炭月度供给减量（按限产</a:t>
                      </a:r>
                      <a:r>
                        <a:rPr lang="en-US" sz="1400" kern="0">
                          <a:effectLst/>
                        </a:rPr>
                        <a:t>30%</a:t>
                      </a:r>
                      <a:r>
                        <a:rPr lang="zh-CN" sz="1400" kern="0">
                          <a:effectLst/>
                        </a:rPr>
                        <a:t>计算）</a:t>
                      </a:r>
                      <a:endParaRPr lang="zh-CN" sz="1400" kern="100">
                        <a:effectLst/>
                        <a:latin typeface="Calibri"/>
                        <a:ea typeface="宋体"/>
                        <a:cs typeface="Times New Roman"/>
                      </a:endParaRPr>
                    </a:p>
                  </a:txBody>
                  <a:tcPr marL="59283" marR="5928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400" kern="0">
                          <a:effectLst/>
                        </a:rPr>
                        <a:t>焦炭月度供给减量（按限产</a:t>
                      </a:r>
                      <a:r>
                        <a:rPr lang="en-US" sz="1400" kern="0">
                          <a:effectLst/>
                        </a:rPr>
                        <a:t>50%</a:t>
                      </a:r>
                      <a:r>
                        <a:rPr lang="zh-CN" sz="1400" kern="0">
                          <a:effectLst/>
                        </a:rPr>
                        <a:t>计算）</a:t>
                      </a:r>
                      <a:endParaRPr lang="zh-CN" sz="1400" kern="100">
                        <a:effectLst/>
                        <a:latin typeface="Calibri"/>
                        <a:ea typeface="宋体"/>
                        <a:cs typeface="Times New Roman"/>
                      </a:endParaRPr>
                    </a:p>
                  </a:txBody>
                  <a:tcPr marL="59283" marR="5928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400" kern="0">
                          <a:effectLst/>
                        </a:rPr>
                        <a:t>焦煤需求减量（按焦炭限产</a:t>
                      </a:r>
                      <a:r>
                        <a:rPr lang="en-US" sz="1400" kern="0">
                          <a:effectLst/>
                        </a:rPr>
                        <a:t>30%</a:t>
                      </a:r>
                      <a:r>
                        <a:rPr lang="zh-CN" sz="1400" kern="0">
                          <a:effectLst/>
                        </a:rPr>
                        <a:t>计算）</a:t>
                      </a:r>
                      <a:endParaRPr lang="zh-CN" sz="1400" kern="100">
                        <a:effectLst/>
                        <a:latin typeface="Calibri"/>
                        <a:ea typeface="宋体"/>
                        <a:cs typeface="Times New Roman"/>
                      </a:endParaRPr>
                    </a:p>
                  </a:txBody>
                  <a:tcPr marL="59283" marR="5928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400" kern="0">
                          <a:effectLst/>
                        </a:rPr>
                        <a:t>焦煤需求减量（按焦炭限产</a:t>
                      </a:r>
                      <a:r>
                        <a:rPr lang="en-US" sz="1400" kern="0">
                          <a:effectLst/>
                        </a:rPr>
                        <a:t>50%</a:t>
                      </a:r>
                      <a:r>
                        <a:rPr lang="zh-CN" sz="1400" kern="0">
                          <a:effectLst/>
                        </a:rPr>
                        <a:t>计算）</a:t>
                      </a:r>
                      <a:endParaRPr lang="zh-CN" sz="1400" kern="100">
                        <a:effectLst/>
                        <a:latin typeface="Calibri"/>
                        <a:ea typeface="宋体"/>
                        <a:cs typeface="Times New Roman"/>
                      </a:endParaRPr>
                    </a:p>
                  </a:txBody>
                  <a:tcPr marL="59283" marR="5928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1"/>
                  </a:ext>
                </a:extLst>
              </a:tr>
              <a:tr h="248663">
                <a:tc rowSpan="4">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zh-CN" sz="1400" kern="0">
                          <a:effectLst/>
                        </a:rPr>
                        <a:t>统计</a:t>
                      </a:r>
                      <a:endParaRPr lang="zh-CN" sz="1400" kern="100">
                        <a:effectLst/>
                        <a:latin typeface="Calibri"/>
                        <a:ea typeface="宋体"/>
                        <a:cs typeface="Times New Roman"/>
                      </a:endParaRPr>
                    </a:p>
                  </a:txBody>
                  <a:tcPr marL="59283" marR="592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400" kern="0">
                          <a:effectLst/>
                        </a:rPr>
                        <a:t>重点四市</a:t>
                      </a:r>
                      <a:endParaRPr lang="zh-CN" sz="1400" kern="100">
                        <a:effectLst/>
                        <a:latin typeface="Calibri"/>
                        <a:ea typeface="宋体"/>
                        <a:cs typeface="Times New Roman"/>
                      </a:endParaRPr>
                    </a:p>
                  </a:txBody>
                  <a:tcPr marL="59283" marR="592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a:effectLst/>
                        </a:rPr>
                        <a:t>21976</a:t>
                      </a:r>
                      <a:endParaRPr lang="zh-CN" sz="1400" kern="100">
                        <a:effectLst/>
                        <a:latin typeface="Calibri"/>
                        <a:ea typeface="宋体"/>
                        <a:cs typeface="Times New Roman"/>
                      </a:endParaRPr>
                    </a:p>
                  </a:txBody>
                  <a:tcPr marL="59283" marR="592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a:effectLst/>
                        </a:rPr>
                        <a:t>7711</a:t>
                      </a:r>
                      <a:endParaRPr lang="zh-CN" sz="1400" kern="100">
                        <a:effectLst/>
                        <a:latin typeface="Calibri"/>
                        <a:ea typeface="宋体"/>
                        <a:cs typeface="Times New Roman"/>
                      </a:endParaRPr>
                    </a:p>
                  </a:txBody>
                  <a:tcPr marL="59283" marR="592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a:effectLst/>
                        </a:rPr>
                        <a:t>586</a:t>
                      </a:r>
                      <a:endParaRPr lang="zh-CN" sz="1400" kern="100">
                        <a:effectLst/>
                        <a:latin typeface="Calibri"/>
                        <a:ea typeface="宋体"/>
                        <a:cs typeface="Times New Roman"/>
                      </a:endParaRPr>
                    </a:p>
                  </a:txBody>
                  <a:tcPr marL="59283" marR="592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a:effectLst/>
                        </a:rPr>
                        <a:t>322</a:t>
                      </a:r>
                      <a:endParaRPr lang="zh-CN" sz="1400" kern="100">
                        <a:effectLst/>
                        <a:latin typeface="Calibri"/>
                        <a:ea typeface="宋体"/>
                        <a:cs typeface="Times New Roman"/>
                      </a:endParaRPr>
                    </a:p>
                  </a:txBody>
                  <a:tcPr marL="59283" marR="592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a:effectLst/>
                        </a:rPr>
                        <a:t>64</a:t>
                      </a:r>
                      <a:endParaRPr lang="zh-CN" sz="1400" kern="100">
                        <a:effectLst/>
                        <a:latin typeface="Calibri"/>
                        <a:ea typeface="宋体"/>
                        <a:cs typeface="Times New Roman"/>
                      </a:endParaRPr>
                    </a:p>
                  </a:txBody>
                  <a:tcPr marL="59283" marR="592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a:effectLst/>
                        </a:rPr>
                        <a:t>193</a:t>
                      </a:r>
                      <a:endParaRPr lang="zh-CN" sz="1400" kern="100">
                        <a:effectLst/>
                        <a:latin typeface="Calibri"/>
                        <a:ea typeface="宋体"/>
                        <a:cs typeface="Times New Roman"/>
                      </a:endParaRPr>
                    </a:p>
                  </a:txBody>
                  <a:tcPr marL="59283" marR="592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a:effectLst/>
                        </a:rPr>
                        <a:t>84</a:t>
                      </a:r>
                      <a:endParaRPr lang="zh-CN" sz="1400" kern="100">
                        <a:effectLst/>
                        <a:latin typeface="Calibri"/>
                        <a:ea typeface="宋体"/>
                        <a:cs typeface="Times New Roman"/>
                      </a:endParaRPr>
                    </a:p>
                  </a:txBody>
                  <a:tcPr marL="59283" marR="592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a:effectLst/>
                        </a:rPr>
                        <a:t>251</a:t>
                      </a:r>
                      <a:endParaRPr lang="zh-CN" sz="1400" kern="100">
                        <a:effectLst/>
                        <a:latin typeface="Calibri"/>
                        <a:ea typeface="宋体"/>
                        <a:cs typeface="Times New Roman"/>
                      </a:endParaRPr>
                    </a:p>
                  </a:txBody>
                  <a:tcPr marL="59283" marR="592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002"/>
                  </a:ext>
                </a:extLst>
              </a:tr>
              <a:tr h="248663">
                <a:tc vMerge="1">
                  <a:txBody>
                    <a:bodyPr/>
                    <a:lstStyle/>
                    <a:p>
                      <a:endParaRPr lang="zh-CN"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a:effectLst/>
                        </a:rPr>
                        <a:t>2+26</a:t>
                      </a:r>
                      <a:r>
                        <a:rPr lang="zh-CN" sz="1400" kern="0">
                          <a:effectLst/>
                        </a:rPr>
                        <a:t>城市</a:t>
                      </a:r>
                      <a:endParaRPr lang="zh-CN" sz="1400" kern="100">
                        <a:effectLst/>
                        <a:latin typeface="Calibri"/>
                        <a:ea typeface="宋体"/>
                        <a:cs typeface="Times New Roman"/>
                      </a:endParaRPr>
                    </a:p>
                  </a:txBody>
                  <a:tcPr marL="59283" marR="592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a:effectLst/>
                        </a:rPr>
                        <a:t>8790</a:t>
                      </a:r>
                      <a:endParaRPr lang="zh-CN" sz="1400" kern="100">
                        <a:effectLst/>
                        <a:latin typeface="Calibri"/>
                        <a:ea typeface="宋体"/>
                        <a:cs typeface="Times New Roman"/>
                      </a:endParaRPr>
                    </a:p>
                  </a:txBody>
                  <a:tcPr marL="59283" marR="592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zh-CN" sz="1400" kern="100">
                        <a:effectLst/>
                        <a:latin typeface="Calibri"/>
                      </a:endParaRPr>
                    </a:p>
                  </a:txBody>
                  <a:tcPr marL="59283" marR="592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dirty="0">
                          <a:effectLst/>
                        </a:rPr>
                        <a:t>234</a:t>
                      </a:r>
                      <a:endParaRPr lang="zh-CN" sz="1400" kern="100" dirty="0">
                        <a:effectLst/>
                        <a:latin typeface="Calibri"/>
                        <a:ea typeface="宋体"/>
                        <a:cs typeface="Times New Roman"/>
                      </a:endParaRPr>
                    </a:p>
                  </a:txBody>
                  <a:tcPr marL="59283" marR="592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a:effectLst/>
                        </a:rPr>
                        <a:t>129</a:t>
                      </a:r>
                      <a:endParaRPr lang="zh-CN" sz="1400" kern="100">
                        <a:effectLst/>
                        <a:latin typeface="Calibri"/>
                        <a:ea typeface="宋体"/>
                        <a:cs typeface="Times New Roman"/>
                      </a:endParaRPr>
                    </a:p>
                  </a:txBody>
                  <a:tcPr marL="59283" marR="592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a:effectLst/>
                        </a:rPr>
                        <a:t>0</a:t>
                      </a:r>
                      <a:endParaRPr lang="zh-CN" sz="1400" kern="100">
                        <a:effectLst/>
                        <a:latin typeface="Calibri"/>
                        <a:ea typeface="宋体"/>
                        <a:cs typeface="Times New Roman"/>
                      </a:endParaRPr>
                    </a:p>
                  </a:txBody>
                  <a:tcPr marL="59283" marR="592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a:effectLst/>
                        </a:rPr>
                        <a:t>0</a:t>
                      </a:r>
                      <a:endParaRPr lang="zh-CN" sz="1400" kern="100">
                        <a:effectLst/>
                        <a:latin typeface="Calibri"/>
                        <a:ea typeface="宋体"/>
                        <a:cs typeface="Times New Roman"/>
                      </a:endParaRPr>
                    </a:p>
                  </a:txBody>
                  <a:tcPr marL="59283" marR="592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a:effectLst/>
                        </a:rPr>
                        <a:t>0</a:t>
                      </a:r>
                      <a:endParaRPr lang="zh-CN" sz="1400" kern="100">
                        <a:effectLst/>
                        <a:latin typeface="Calibri"/>
                        <a:ea typeface="宋体"/>
                        <a:cs typeface="Times New Roman"/>
                      </a:endParaRPr>
                    </a:p>
                  </a:txBody>
                  <a:tcPr marL="59283" marR="592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a:effectLst/>
                        </a:rPr>
                        <a:t>0</a:t>
                      </a:r>
                      <a:endParaRPr lang="zh-CN" sz="1400" kern="100">
                        <a:effectLst/>
                        <a:latin typeface="Calibri"/>
                        <a:ea typeface="宋体"/>
                        <a:cs typeface="Times New Roman"/>
                      </a:endParaRPr>
                    </a:p>
                  </a:txBody>
                  <a:tcPr marL="59283" marR="592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3"/>
                  </a:ext>
                </a:extLst>
              </a:tr>
              <a:tr h="248663">
                <a:tc vMerge="1">
                  <a:txBody>
                    <a:bodyPr/>
                    <a:lstStyle/>
                    <a:p>
                      <a:endParaRPr lang="zh-CN"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400" kern="0">
                          <a:effectLst/>
                        </a:rPr>
                        <a:t>合计</a:t>
                      </a:r>
                      <a:endParaRPr lang="zh-CN" sz="1400" kern="100">
                        <a:effectLst/>
                        <a:latin typeface="Calibri"/>
                        <a:ea typeface="宋体"/>
                        <a:cs typeface="Times New Roman"/>
                      </a:endParaRPr>
                    </a:p>
                  </a:txBody>
                  <a:tcPr marL="59283" marR="592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a:effectLst/>
                        </a:rPr>
                        <a:t>30766</a:t>
                      </a:r>
                      <a:endParaRPr lang="zh-CN" sz="1400" kern="100">
                        <a:effectLst/>
                        <a:latin typeface="Calibri"/>
                        <a:ea typeface="宋体"/>
                        <a:cs typeface="Times New Roman"/>
                      </a:endParaRPr>
                    </a:p>
                  </a:txBody>
                  <a:tcPr marL="59283" marR="592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a:effectLst/>
                        </a:rPr>
                        <a:t>16737</a:t>
                      </a:r>
                      <a:endParaRPr lang="zh-CN" sz="1400" kern="100">
                        <a:effectLst/>
                        <a:latin typeface="Calibri"/>
                        <a:ea typeface="宋体"/>
                        <a:cs typeface="Times New Roman"/>
                      </a:endParaRPr>
                    </a:p>
                  </a:txBody>
                  <a:tcPr marL="59283" marR="592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a:effectLst/>
                        </a:rPr>
                        <a:t>820</a:t>
                      </a:r>
                      <a:endParaRPr lang="zh-CN" sz="1400" kern="100">
                        <a:effectLst/>
                        <a:latin typeface="Calibri"/>
                        <a:ea typeface="宋体"/>
                        <a:cs typeface="Times New Roman"/>
                      </a:endParaRPr>
                    </a:p>
                  </a:txBody>
                  <a:tcPr marL="59283" marR="592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a:effectLst/>
                        </a:rPr>
                        <a:t>451</a:t>
                      </a:r>
                      <a:endParaRPr lang="zh-CN" sz="1400" kern="100">
                        <a:effectLst/>
                        <a:latin typeface="Calibri"/>
                        <a:ea typeface="宋体"/>
                        <a:cs typeface="Times New Roman"/>
                      </a:endParaRPr>
                    </a:p>
                  </a:txBody>
                  <a:tcPr marL="59283" marR="592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a:effectLst/>
                        </a:rPr>
                        <a:t>139</a:t>
                      </a:r>
                      <a:endParaRPr lang="zh-CN" sz="1400" kern="100">
                        <a:effectLst/>
                        <a:latin typeface="Calibri"/>
                        <a:ea typeface="宋体"/>
                        <a:cs typeface="Times New Roman"/>
                      </a:endParaRPr>
                    </a:p>
                  </a:txBody>
                  <a:tcPr marL="59283" marR="592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a:effectLst/>
                        </a:rPr>
                        <a:t>418</a:t>
                      </a:r>
                      <a:endParaRPr lang="zh-CN" sz="1400" kern="100">
                        <a:effectLst/>
                        <a:latin typeface="Calibri"/>
                        <a:ea typeface="宋体"/>
                        <a:cs typeface="Times New Roman"/>
                      </a:endParaRPr>
                    </a:p>
                  </a:txBody>
                  <a:tcPr marL="59283" marR="592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a:effectLst/>
                        </a:rPr>
                        <a:t>181</a:t>
                      </a:r>
                      <a:endParaRPr lang="zh-CN" sz="1400" kern="100">
                        <a:effectLst/>
                        <a:latin typeface="Calibri"/>
                        <a:ea typeface="宋体"/>
                        <a:cs typeface="Times New Roman"/>
                      </a:endParaRPr>
                    </a:p>
                  </a:txBody>
                  <a:tcPr marL="59283" marR="592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a:effectLst/>
                        </a:rPr>
                        <a:t>544</a:t>
                      </a:r>
                      <a:endParaRPr lang="zh-CN" sz="1400" kern="100">
                        <a:effectLst/>
                        <a:latin typeface="Calibri"/>
                        <a:ea typeface="宋体"/>
                        <a:cs typeface="Times New Roman"/>
                      </a:endParaRPr>
                    </a:p>
                  </a:txBody>
                  <a:tcPr marL="59283" marR="592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004"/>
                  </a:ext>
                </a:extLst>
              </a:tr>
              <a:tr h="248663">
                <a:tc vMerge="1">
                  <a:txBody>
                    <a:bodyPr/>
                    <a:lstStyle/>
                    <a:p>
                      <a:endParaRPr lang="zh-CN"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400" kern="0" dirty="0">
                          <a:effectLst/>
                        </a:rPr>
                        <a:t>月度占比</a:t>
                      </a:r>
                      <a:endParaRPr lang="zh-CN" sz="1400" kern="100" dirty="0">
                        <a:effectLst/>
                        <a:latin typeface="Calibri"/>
                        <a:ea typeface="宋体"/>
                        <a:cs typeface="Times New Roman"/>
                      </a:endParaRPr>
                    </a:p>
                  </a:txBody>
                  <a:tcPr marL="59283" marR="592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zh-CN" sz="1400" kern="100">
                        <a:effectLst/>
                        <a:latin typeface="Calibri"/>
                      </a:endParaRPr>
                    </a:p>
                  </a:txBody>
                  <a:tcPr marL="59283" marR="592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zh-CN" sz="1400" kern="100" dirty="0">
                        <a:effectLst/>
                        <a:latin typeface="Calibri"/>
                      </a:endParaRPr>
                    </a:p>
                  </a:txBody>
                  <a:tcPr marL="59283" marR="592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dirty="0">
                          <a:solidFill>
                            <a:srgbClr val="FF0000"/>
                          </a:solidFill>
                          <a:effectLst/>
                        </a:rPr>
                        <a:t>12.21%</a:t>
                      </a:r>
                      <a:endParaRPr lang="zh-CN" sz="1400" kern="100" dirty="0">
                        <a:solidFill>
                          <a:srgbClr val="FF0000"/>
                        </a:solidFill>
                        <a:effectLst/>
                        <a:latin typeface="Calibri"/>
                        <a:ea typeface="宋体"/>
                        <a:cs typeface="Times New Roman"/>
                      </a:endParaRPr>
                    </a:p>
                  </a:txBody>
                  <a:tcPr marL="59283" marR="592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dirty="0">
                          <a:effectLst/>
                        </a:rPr>
                        <a:t>11.24%</a:t>
                      </a:r>
                      <a:endParaRPr lang="zh-CN" sz="1400" kern="100" dirty="0">
                        <a:effectLst/>
                        <a:latin typeface="Calibri"/>
                        <a:ea typeface="宋体"/>
                        <a:cs typeface="Times New Roman"/>
                      </a:endParaRPr>
                    </a:p>
                  </a:txBody>
                  <a:tcPr marL="59283" marR="592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dirty="0">
                          <a:effectLst/>
                        </a:rPr>
                        <a:t>3.63%</a:t>
                      </a:r>
                      <a:endParaRPr lang="zh-CN" sz="1400" kern="100" dirty="0">
                        <a:solidFill>
                          <a:srgbClr val="FF0000"/>
                        </a:solidFill>
                        <a:effectLst/>
                        <a:latin typeface="Calibri"/>
                        <a:ea typeface="宋体"/>
                        <a:cs typeface="Times New Roman"/>
                      </a:endParaRPr>
                    </a:p>
                  </a:txBody>
                  <a:tcPr marL="59283" marR="592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dirty="0">
                          <a:solidFill>
                            <a:srgbClr val="FF0000"/>
                          </a:solidFill>
                          <a:effectLst/>
                        </a:rPr>
                        <a:t>10.89%</a:t>
                      </a:r>
                      <a:endParaRPr lang="zh-CN" sz="1400" kern="100" dirty="0">
                        <a:solidFill>
                          <a:srgbClr val="FF0000"/>
                        </a:solidFill>
                        <a:effectLst/>
                        <a:latin typeface="Calibri"/>
                        <a:ea typeface="宋体"/>
                        <a:cs typeface="Times New Roman"/>
                      </a:endParaRPr>
                    </a:p>
                  </a:txBody>
                  <a:tcPr marL="59283" marR="592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a:effectLst/>
                        </a:rPr>
                        <a:t>4.24%</a:t>
                      </a:r>
                      <a:endParaRPr lang="zh-CN" sz="1400" kern="100">
                        <a:effectLst/>
                        <a:latin typeface="Calibri"/>
                        <a:ea typeface="宋体"/>
                        <a:cs typeface="Times New Roman"/>
                      </a:endParaRPr>
                    </a:p>
                  </a:txBody>
                  <a:tcPr marL="59283" marR="592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dirty="0">
                          <a:effectLst/>
                        </a:rPr>
                        <a:t>12.71%</a:t>
                      </a:r>
                      <a:endParaRPr lang="zh-CN" sz="1400" kern="100" dirty="0">
                        <a:effectLst/>
                        <a:latin typeface="Calibri"/>
                        <a:ea typeface="宋体"/>
                        <a:cs typeface="Times New Roman"/>
                      </a:endParaRPr>
                    </a:p>
                  </a:txBody>
                  <a:tcPr marL="59283" marR="592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5"/>
                  </a:ext>
                </a:extLst>
              </a:tr>
            </a:tbl>
          </a:graphicData>
        </a:graphic>
      </p:graphicFrame>
      <p:graphicFrame>
        <p:nvGraphicFramePr>
          <p:cNvPr id="11" name="表格 10">
            <a:extLst>
              <a:ext uri="{FF2B5EF4-FFF2-40B4-BE49-F238E27FC236}">
                <a16:creationId xmlns:a16="http://schemas.microsoft.com/office/drawing/2014/main" id="{4DB4DA66-BDF0-405C-8564-4DF2328DFC34}"/>
              </a:ext>
            </a:extLst>
          </p:cNvPr>
          <p:cNvGraphicFramePr>
            <a:graphicFrameLocks noGrp="1"/>
          </p:cNvGraphicFramePr>
          <p:nvPr>
            <p:extLst>
              <p:ext uri="{D42A27DB-BD31-4B8C-83A1-F6EECF244321}">
                <p14:modId xmlns:p14="http://schemas.microsoft.com/office/powerpoint/2010/main" val="1051263427"/>
              </p:ext>
            </p:extLst>
          </p:nvPr>
        </p:nvGraphicFramePr>
        <p:xfrm>
          <a:off x="477520" y="3694401"/>
          <a:ext cx="8188960" cy="1706880"/>
        </p:xfrm>
        <a:graphic>
          <a:graphicData uri="http://schemas.openxmlformats.org/drawingml/2006/table">
            <a:tbl>
              <a:tblPr firstRow="1" firstCol="1" bandRow="1"/>
              <a:tblGrid>
                <a:gridCol w="1028065">
                  <a:extLst>
                    <a:ext uri="{9D8B030D-6E8A-4147-A177-3AD203B41FA5}">
                      <a16:colId xmlns:a16="http://schemas.microsoft.com/office/drawing/2014/main" val="20000"/>
                    </a:ext>
                  </a:extLst>
                </a:gridCol>
                <a:gridCol w="1222375">
                  <a:extLst>
                    <a:ext uri="{9D8B030D-6E8A-4147-A177-3AD203B41FA5}">
                      <a16:colId xmlns:a16="http://schemas.microsoft.com/office/drawing/2014/main" val="20001"/>
                    </a:ext>
                  </a:extLst>
                </a:gridCol>
                <a:gridCol w="1222375">
                  <a:extLst>
                    <a:ext uri="{9D8B030D-6E8A-4147-A177-3AD203B41FA5}">
                      <a16:colId xmlns:a16="http://schemas.microsoft.com/office/drawing/2014/main" val="20002"/>
                    </a:ext>
                  </a:extLst>
                </a:gridCol>
                <a:gridCol w="1402080">
                  <a:extLst>
                    <a:ext uri="{9D8B030D-6E8A-4147-A177-3AD203B41FA5}">
                      <a16:colId xmlns:a16="http://schemas.microsoft.com/office/drawing/2014/main" val="20003"/>
                    </a:ext>
                  </a:extLst>
                </a:gridCol>
                <a:gridCol w="1323975">
                  <a:extLst>
                    <a:ext uri="{9D8B030D-6E8A-4147-A177-3AD203B41FA5}">
                      <a16:colId xmlns:a16="http://schemas.microsoft.com/office/drawing/2014/main" val="20004"/>
                    </a:ext>
                  </a:extLst>
                </a:gridCol>
                <a:gridCol w="1034415">
                  <a:extLst>
                    <a:ext uri="{9D8B030D-6E8A-4147-A177-3AD203B41FA5}">
                      <a16:colId xmlns:a16="http://schemas.microsoft.com/office/drawing/2014/main" val="20005"/>
                    </a:ext>
                  </a:extLst>
                </a:gridCol>
                <a:gridCol w="955675">
                  <a:extLst>
                    <a:ext uri="{9D8B030D-6E8A-4147-A177-3AD203B41FA5}">
                      <a16:colId xmlns:a16="http://schemas.microsoft.com/office/drawing/2014/main" val="20006"/>
                    </a:ext>
                  </a:extLst>
                </a:gridCol>
              </a:tblGrid>
              <a:tr h="171450">
                <a:tc gridSpan="7">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zh-CN" sz="1400" kern="0" dirty="0">
                          <a:effectLst/>
                        </a:rPr>
                        <a:t>实际减量</a:t>
                      </a:r>
                      <a:endParaRPr lang="zh-CN" sz="1400" kern="100" dirty="0">
                        <a:effectLst/>
                        <a:latin typeface="Calibri"/>
                        <a:ea typeface="宋体"/>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43815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zh-CN" sz="1400" kern="100">
                        <a:effectLst/>
                        <a:latin typeface="Calibri"/>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a:effectLst/>
                        </a:rPr>
                        <a:t>2016/10-2017/3</a:t>
                      </a:r>
                      <a:r>
                        <a:rPr lang="zh-CN" sz="1400" kern="0">
                          <a:effectLst/>
                        </a:rPr>
                        <a:t>产量</a:t>
                      </a:r>
                      <a:endParaRPr lang="zh-CN" sz="1400" kern="100">
                        <a:effectLst/>
                        <a:latin typeface="Calibri"/>
                        <a:ea typeface="宋体"/>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a:effectLst/>
                        </a:rPr>
                        <a:t>2016/10-2017/3</a:t>
                      </a:r>
                      <a:r>
                        <a:rPr lang="zh-CN" sz="1400" kern="0">
                          <a:effectLst/>
                        </a:rPr>
                        <a:t>月均产量</a:t>
                      </a:r>
                      <a:endParaRPr lang="zh-CN" sz="1400" kern="100">
                        <a:effectLst/>
                        <a:latin typeface="Calibri"/>
                        <a:ea typeface="宋体"/>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dirty="0">
                          <a:effectLst/>
                        </a:rPr>
                        <a:t>2017/10-2018/3</a:t>
                      </a:r>
                      <a:r>
                        <a:rPr lang="zh-CN" sz="1400" kern="0" dirty="0">
                          <a:effectLst/>
                        </a:rPr>
                        <a:t>产量</a:t>
                      </a:r>
                      <a:endParaRPr lang="zh-CN" sz="1400" kern="100" dirty="0">
                        <a:effectLst/>
                        <a:latin typeface="Calibri"/>
                        <a:ea typeface="宋体"/>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a:effectLst/>
                        </a:rPr>
                        <a:t>2017/10-2018/3</a:t>
                      </a:r>
                      <a:r>
                        <a:rPr lang="zh-CN" sz="1400" kern="0">
                          <a:effectLst/>
                        </a:rPr>
                        <a:t>月均产量</a:t>
                      </a:r>
                      <a:endParaRPr lang="zh-CN" sz="1400" kern="100">
                        <a:effectLst/>
                        <a:latin typeface="Calibri"/>
                        <a:ea typeface="宋体"/>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400" kern="0" dirty="0">
                          <a:effectLst/>
                        </a:rPr>
                        <a:t>废钢增量修正</a:t>
                      </a:r>
                      <a:endParaRPr lang="zh-CN" sz="1400" kern="100" dirty="0">
                        <a:effectLst/>
                        <a:latin typeface="Calibri"/>
                        <a:ea typeface="宋体"/>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400" kern="0">
                          <a:effectLst/>
                        </a:rPr>
                        <a:t>实际月度均值同比</a:t>
                      </a:r>
                      <a:endParaRPr lang="zh-CN" sz="1400" kern="100">
                        <a:effectLst/>
                        <a:latin typeface="Calibri"/>
                        <a:ea typeface="宋体"/>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1"/>
                  </a:ext>
                </a:extLst>
              </a:tr>
              <a:tr h="17145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zh-CN" sz="1400" kern="0">
                          <a:effectLst/>
                        </a:rPr>
                        <a:t>生铁</a:t>
                      </a:r>
                      <a:endParaRPr lang="zh-CN" sz="1400" kern="100">
                        <a:effectLst/>
                        <a:latin typeface="Calibri"/>
                        <a:ea typeface="宋体"/>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a:effectLst/>
                        </a:rPr>
                        <a:t>34909</a:t>
                      </a:r>
                      <a:endParaRPr lang="zh-CN" sz="1400" kern="100">
                        <a:effectLst/>
                        <a:latin typeface="Calibri"/>
                        <a:ea typeface="宋体"/>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a:effectLst/>
                        </a:rPr>
                        <a:t>5818</a:t>
                      </a:r>
                      <a:endParaRPr lang="zh-CN" sz="1400" kern="100">
                        <a:effectLst/>
                        <a:latin typeface="Calibri"/>
                        <a:ea typeface="宋体"/>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a:effectLst/>
                        </a:rPr>
                        <a:t>34463</a:t>
                      </a:r>
                      <a:endParaRPr lang="zh-CN" sz="1400" kern="100">
                        <a:effectLst/>
                        <a:latin typeface="Calibri"/>
                        <a:ea typeface="宋体"/>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a:effectLst/>
                        </a:rPr>
                        <a:t>5744</a:t>
                      </a:r>
                      <a:endParaRPr lang="zh-CN" sz="1400" kern="100">
                        <a:effectLst/>
                        <a:latin typeface="Calibri"/>
                        <a:ea typeface="宋体"/>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a:effectLst/>
                        </a:rPr>
                        <a:t>-6.0%</a:t>
                      </a:r>
                      <a:endParaRPr lang="zh-CN" sz="1400" kern="100">
                        <a:effectLst/>
                        <a:latin typeface="Calibri"/>
                        <a:ea typeface="宋体"/>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dirty="0">
                          <a:solidFill>
                            <a:srgbClr val="FF0000"/>
                          </a:solidFill>
                          <a:effectLst/>
                        </a:rPr>
                        <a:t>-7.28%</a:t>
                      </a:r>
                      <a:endParaRPr lang="zh-CN" sz="1400" kern="100" dirty="0">
                        <a:solidFill>
                          <a:srgbClr val="FF0000"/>
                        </a:solidFill>
                        <a:effectLst/>
                        <a:latin typeface="Calibri"/>
                        <a:ea typeface="宋体"/>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002"/>
                  </a:ext>
                </a:extLst>
              </a:tr>
              <a:tr h="17145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zh-CN" sz="1400" kern="0">
                          <a:effectLst/>
                        </a:rPr>
                        <a:t>粗钢</a:t>
                      </a:r>
                      <a:endParaRPr lang="zh-CN" sz="1400" kern="100">
                        <a:effectLst/>
                        <a:latin typeface="Calibri"/>
                        <a:ea typeface="宋体"/>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a:effectLst/>
                        </a:rPr>
                        <a:t>40312</a:t>
                      </a:r>
                      <a:endParaRPr lang="zh-CN" sz="1400" kern="100">
                        <a:effectLst/>
                        <a:latin typeface="Calibri"/>
                        <a:ea typeface="宋体"/>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a:effectLst/>
                        </a:rPr>
                        <a:t>6719</a:t>
                      </a:r>
                      <a:endParaRPr lang="zh-CN" sz="1400" kern="100">
                        <a:effectLst/>
                        <a:latin typeface="Calibri"/>
                        <a:ea typeface="宋体"/>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a:effectLst/>
                        </a:rPr>
                        <a:t>41771</a:t>
                      </a:r>
                      <a:endParaRPr lang="zh-CN" sz="1400" kern="100">
                        <a:effectLst/>
                        <a:latin typeface="Calibri"/>
                        <a:ea typeface="宋体"/>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a:effectLst/>
                        </a:rPr>
                        <a:t>6962</a:t>
                      </a:r>
                      <a:endParaRPr lang="zh-CN" sz="1400" kern="100">
                        <a:effectLst/>
                        <a:latin typeface="Calibri"/>
                        <a:ea typeface="宋体"/>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a:effectLst/>
                        </a:rPr>
                        <a:t>-7.2%</a:t>
                      </a:r>
                      <a:endParaRPr lang="zh-CN" sz="1400" kern="100">
                        <a:effectLst/>
                        <a:latin typeface="Calibri"/>
                        <a:ea typeface="宋体"/>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dirty="0">
                          <a:solidFill>
                            <a:srgbClr val="FF0000"/>
                          </a:solidFill>
                          <a:effectLst/>
                        </a:rPr>
                        <a:t>-3.58%</a:t>
                      </a:r>
                      <a:endParaRPr lang="zh-CN" sz="1400" kern="100" dirty="0">
                        <a:solidFill>
                          <a:srgbClr val="FF0000"/>
                        </a:solidFill>
                        <a:effectLst/>
                        <a:latin typeface="Calibri"/>
                        <a:ea typeface="宋体"/>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3"/>
                  </a:ext>
                </a:extLst>
              </a:tr>
              <a:tr h="20002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zh-CN" sz="1400" kern="0">
                          <a:effectLst/>
                        </a:rPr>
                        <a:t>焦炭</a:t>
                      </a:r>
                      <a:r>
                        <a:rPr lang="en-US" sz="1400" kern="0">
                          <a:effectLst/>
                        </a:rPr>
                        <a:t>1</a:t>
                      </a:r>
                      <a:endParaRPr lang="zh-CN" sz="1400" kern="100">
                        <a:effectLst/>
                        <a:latin typeface="Calibri"/>
                        <a:ea typeface="宋体"/>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a:effectLst/>
                        </a:rPr>
                        <a:t>22380</a:t>
                      </a:r>
                      <a:endParaRPr lang="zh-CN" sz="1400" kern="100">
                        <a:effectLst/>
                        <a:latin typeface="Calibri"/>
                        <a:ea typeface="宋体"/>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a:effectLst/>
                        </a:rPr>
                        <a:t>3730</a:t>
                      </a:r>
                      <a:endParaRPr lang="zh-CN" sz="1400" kern="100">
                        <a:effectLst/>
                        <a:latin typeface="Calibri"/>
                        <a:ea typeface="宋体"/>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a:effectLst/>
                        </a:rPr>
                        <a:t>20719</a:t>
                      </a:r>
                      <a:endParaRPr lang="zh-CN" sz="1400" kern="100">
                        <a:effectLst/>
                        <a:latin typeface="Calibri"/>
                        <a:ea typeface="宋体"/>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a:effectLst/>
                        </a:rPr>
                        <a:t>3453</a:t>
                      </a:r>
                      <a:endParaRPr lang="zh-CN" sz="1400" kern="100">
                        <a:effectLst/>
                        <a:latin typeface="Calibri"/>
                        <a:ea typeface="宋体"/>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a:effectLst/>
                        </a:rPr>
                        <a:t>/</a:t>
                      </a:r>
                      <a:endParaRPr lang="zh-CN" sz="1400" kern="100">
                        <a:effectLst/>
                        <a:latin typeface="Calibri"/>
                        <a:ea typeface="宋体"/>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a:effectLst/>
                        </a:rPr>
                        <a:t>-7.42%</a:t>
                      </a:r>
                      <a:endParaRPr lang="zh-CN" sz="1400" kern="100">
                        <a:effectLst/>
                        <a:latin typeface="Calibri"/>
                        <a:ea typeface="宋体"/>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004"/>
                  </a:ext>
                </a:extLst>
              </a:tr>
              <a:tr h="17145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zh-CN" sz="1400" kern="0">
                          <a:effectLst/>
                        </a:rPr>
                        <a:t>焦炭</a:t>
                      </a:r>
                      <a:r>
                        <a:rPr lang="en-US" sz="1400" kern="0">
                          <a:effectLst/>
                        </a:rPr>
                        <a:t>2</a:t>
                      </a:r>
                      <a:endParaRPr lang="zh-CN" sz="1400" kern="100">
                        <a:effectLst/>
                        <a:latin typeface="Calibri"/>
                        <a:ea typeface="宋体"/>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a:effectLst/>
                        </a:rPr>
                        <a:t>23043</a:t>
                      </a:r>
                      <a:endParaRPr lang="zh-CN" sz="1400" kern="100">
                        <a:effectLst/>
                        <a:latin typeface="Calibri"/>
                        <a:ea typeface="宋体"/>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a:effectLst/>
                        </a:rPr>
                        <a:t>3841</a:t>
                      </a:r>
                      <a:endParaRPr lang="zh-CN" sz="1400" kern="100">
                        <a:effectLst/>
                        <a:latin typeface="Calibri"/>
                        <a:ea typeface="宋体"/>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a:effectLst/>
                        </a:rPr>
                        <a:t>21839</a:t>
                      </a:r>
                      <a:endParaRPr lang="zh-CN" sz="1400" kern="100">
                        <a:effectLst/>
                        <a:latin typeface="Calibri"/>
                        <a:ea typeface="宋体"/>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a:effectLst/>
                        </a:rPr>
                        <a:t>3640</a:t>
                      </a:r>
                      <a:endParaRPr lang="zh-CN" sz="1400" kern="100">
                        <a:effectLst/>
                        <a:latin typeface="Calibri"/>
                        <a:ea typeface="宋体"/>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a:effectLst/>
                        </a:rPr>
                        <a:t>/</a:t>
                      </a:r>
                      <a:endParaRPr lang="zh-CN" sz="1400" kern="100">
                        <a:effectLst/>
                        <a:latin typeface="Calibri"/>
                        <a:ea typeface="宋体"/>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400" kern="0" dirty="0">
                          <a:solidFill>
                            <a:srgbClr val="FF0000"/>
                          </a:solidFill>
                          <a:effectLst/>
                        </a:rPr>
                        <a:t>-5.23%</a:t>
                      </a:r>
                      <a:endParaRPr lang="zh-CN" sz="1400" kern="100" dirty="0">
                        <a:solidFill>
                          <a:srgbClr val="FF0000"/>
                        </a:solidFill>
                        <a:effectLst/>
                        <a:latin typeface="Calibri"/>
                        <a:ea typeface="宋体"/>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95869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a:extLst>
              <a:ext uri="{FF2B5EF4-FFF2-40B4-BE49-F238E27FC236}">
                <a16:creationId xmlns:a16="http://schemas.microsoft.com/office/drawing/2014/main" id="{DADE9C27-97ED-459E-8E81-EE8745A1B45B}"/>
              </a:ext>
            </a:extLst>
          </p:cNvPr>
          <p:cNvSpPr txBox="1">
            <a:spLocks noChangeArrowheads="1"/>
          </p:cNvSpPr>
          <p:nvPr/>
        </p:nvSpPr>
        <p:spPr bwMode="auto">
          <a:xfrm>
            <a:off x="500033" y="285728"/>
            <a:ext cx="8248431" cy="461665"/>
          </a:xfrm>
          <a:prstGeom prst="rect">
            <a:avLst/>
          </a:prstGeom>
          <a:noFill/>
          <a:ln w="9525">
            <a:noFill/>
            <a:miter lim="800000"/>
            <a:headEnd/>
            <a:tailEnd/>
          </a:ln>
        </p:spPr>
        <p:txBody>
          <a:bodyPr wrap="square">
            <a:spAutoFit/>
          </a:bodyPr>
          <a:lstStyle/>
          <a:p>
            <a:pPr>
              <a:buFont typeface="Arial" pitchFamily="34" charset="0"/>
              <a:buNone/>
            </a:pPr>
            <a:r>
              <a:rPr lang="zh-CN" altLang="en-US" sz="2400" b="1" dirty="0">
                <a:latin typeface="楷体" panose="02010609060101010101" pitchFamily="49" charset="-122"/>
                <a:ea typeface="楷体" panose="02010609060101010101" pitchFamily="49" charset="-122"/>
              </a:rPr>
              <a:t>下游环保强于硅铁</a:t>
            </a:r>
          </a:p>
        </p:txBody>
      </p:sp>
      <p:pic>
        <p:nvPicPr>
          <p:cNvPr id="2" name="图片 1">
            <a:extLst>
              <a:ext uri="{FF2B5EF4-FFF2-40B4-BE49-F238E27FC236}">
                <a16:creationId xmlns:a16="http://schemas.microsoft.com/office/drawing/2014/main" id="{96EF38A7-9340-4FB8-A25D-CBAA2E2F43F5}"/>
              </a:ext>
            </a:extLst>
          </p:cNvPr>
          <p:cNvPicPr>
            <a:picLocks noChangeAspect="1"/>
          </p:cNvPicPr>
          <p:nvPr/>
        </p:nvPicPr>
        <p:blipFill rotWithShape="1">
          <a:blip r:embed="rId3"/>
          <a:srcRect b="2521"/>
          <a:stretch/>
        </p:blipFill>
        <p:spPr>
          <a:xfrm>
            <a:off x="0" y="836713"/>
            <a:ext cx="9144000" cy="4176464"/>
          </a:xfrm>
          <a:prstGeom prst="rect">
            <a:avLst/>
          </a:prstGeom>
        </p:spPr>
      </p:pic>
      <p:sp>
        <p:nvSpPr>
          <p:cNvPr id="3" name="文本框 2">
            <a:extLst>
              <a:ext uri="{FF2B5EF4-FFF2-40B4-BE49-F238E27FC236}">
                <a16:creationId xmlns:a16="http://schemas.microsoft.com/office/drawing/2014/main" id="{F38DBF89-902A-4480-8A60-0DA7D084CB6C}"/>
              </a:ext>
            </a:extLst>
          </p:cNvPr>
          <p:cNvSpPr txBox="1"/>
          <p:nvPr/>
        </p:nvSpPr>
        <p:spPr>
          <a:xfrm>
            <a:off x="500033" y="5517232"/>
            <a:ext cx="9001000" cy="369332"/>
          </a:xfrm>
          <a:prstGeom prst="rect">
            <a:avLst/>
          </a:prstGeom>
          <a:noFill/>
        </p:spPr>
        <p:txBody>
          <a:bodyPr wrap="square" rtlCol="0">
            <a:spAutoFit/>
          </a:bodyPr>
          <a:lstStyle/>
          <a:p>
            <a:r>
              <a:rPr lang="zh-CN" altLang="en-US" dirty="0">
                <a:solidFill>
                  <a:srgbClr val="FF0000"/>
                </a:solidFill>
              </a:rPr>
              <a:t>环保限产影响排序：焦炭＞螺纹＞铁矿、焦煤、铁合金（保守预估</a:t>
            </a:r>
            <a:r>
              <a:rPr lang="en-US" altLang="zh-CN" dirty="0">
                <a:solidFill>
                  <a:srgbClr val="FF0000"/>
                </a:solidFill>
              </a:rPr>
              <a:t>5%-7%</a:t>
            </a:r>
            <a:r>
              <a:rPr lang="zh-CN" altLang="en-US" dirty="0">
                <a:solidFill>
                  <a:srgbClr val="FF0000"/>
                </a:solidFill>
              </a:rPr>
              <a:t>需求减量）</a:t>
            </a:r>
          </a:p>
        </p:txBody>
      </p:sp>
    </p:spTree>
    <p:extLst>
      <p:ext uri="{BB962C8B-B14F-4D97-AF65-F5344CB8AC3E}">
        <p14:creationId xmlns:p14="http://schemas.microsoft.com/office/powerpoint/2010/main" val="3366336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a:extLst>
              <a:ext uri="{FF2B5EF4-FFF2-40B4-BE49-F238E27FC236}">
                <a16:creationId xmlns:a16="http://schemas.microsoft.com/office/drawing/2014/main" id="{DADE9C27-97ED-459E-8E81-EE8745A1B45B}"/>
              </a:ext>
            </a:extLst>
          </p:cNvPr>
          <p:cNvSpPr txBox="1">
            <a:spLocks noChangeArrowheads="1"/>
          </p:cNvSpPr>
          <p:nvPr/>
        </p:nvSpPr>
        <p:spPr bwMode="auto">
          <a:xfrm>
            <a:off x="500033" y="285728"/>
            <a:ext cx="8248431" cy="461665"/>
          </a:xfrm>
          <a:prstGeom prst="rect">
            <a:avLst/>
          </a:prstGeom>
          <a:noFill/>
          <a:ln w="9525">
            <a:noFill/>
            <a:miter lim="800000"/>
            <a:headEnd/>
            <a:tailEnd/>
          </a:ln>
        </p:spPr>
        <p:txBody>
          <a:bodyPr wrap="square">
            <a:spAutoFit/>
          </a:bodyPr>
          <a:lstStyle/>
          <a:p>
            <a:pPr>
              <a:buFont typeface="Arial" pitchFamily="34" charset="0"/>
              <a:buNone/>
            </a:pPr>
            <a:r>
              <a:rPr lang="zh-CN" altLang="en-US" sz="2400" b="1" dirty="0">
                <a:latin typeface="楷体" panose="02010609060101010101" pitchFamily="49" charset="-122"/>
                <a:ea typeface="楷体" panose="02010609060101010101" pitchFamily="49" charset="-122"/>
              </a:rPr>
              <a:t>需求边际增量有限</a:t>
            </a:r>
          </a:p>
        </p:txBody>
      </p:sp>
      <p:pic>
        <p:nvPicPr>
          <p:cNvPr id="2" name="图片 1">
            <a:extLst>
              <a:ext uri="{FF2B5EF4-FFF2-40B4-BE49-F238E27FC236}">
                <a16:creationId xmlns:a16="http://schemas.microsoft.com/office/drawing/2014/main" id="{C1878783-D9EE-43B4-9649-B9FF60DFF315}"/>
              </a:ext>
            </a:extLst>
          </p:cNvPr>
          <p:cNvPicPr>
            <a:picLocks noChangeAspect="1"/>
          </p:cNvPicPr>
          <p:nvPr/>
        </p:nvPicPr>
        <p:blipFill>
          <a:blip r:embed="rId3"/>
          <a:stretch>
            <a:fillRect/>
          </a:stretch>
        </p:blipFill>
        <p:spPr>
          <a:xfrm>
            <a:off x="4548390" y="916974"/>
            <a:ext cx="3929928" cy="2223994"/>
          </a:xfrm>
          <a:prstGeom prst="rect">
            <a:avLst/>
          </a:prstGeom>
        </p:spPr>
      </p:pic>
      <p:pic>
        <p:nvPicPr>
          <p:cNvPr id="10" name="图片 9">
            <a:extLst>
              <a:ext uri="{FF2B5EF4-FFF2-40B4-BE49-F238E27FC236}">
                <a16:creationId xmlns:a16="http://schemas.microsoft.com/office/drawing/2014/main" id="{2971DA47-B0B2-48D0-9044-071F53EB5837}"/>
              </a:ext>
            </a:extLst>
          </p:cNvPr>
          <p:cNvPicPr>
            <a:picLocks noChangeAspect="1"/>
          </p:cNvPicPr>
          <p:nvPr/>
        </p:nvPicPr>
        <p:blipFill>
          <a:blip r:embed="rId4"/>
          <a:stretch>
            <a:fillRect/>
          </a:stretch>
        </p:blipFill>
        <p:spPr>
          <a:xfrm>
            <a:off x="745596" y="3372582"/>
            <a:ext cx="3853006" cy="2351711"/>
          </a:xfrm>
          <a:prstGeom prst="rect">
            <a:avLst/>
          </a:prstGeom>
        </p:spPr>
      </p:pic>
      <p:pic>
        <p:nvPicPr>
          <p:cNvPr id="11" name="图片 10">
            <a:extLst>
              <a:ext uri="{FF2B5EF4-FFF2-40B4-BE49-F238E27FC236}">
                <a16:creationId xmlns:a16="http://schemas.microsoft.com/office/drawing/2014/main" id="{465B8BF1-350D-496D-A7CE-03C3B0B07ED4}"/>
              </a:ext>
            </a:extLst>
          </p:cNvPr>
          <p:cNvPicPr>
            <a:picLocks noChangeAspect="1"/>
          </p:cNvPicPr>
          <p:nvPr/>
        </p:nvPicPr>
        <p:blipFill>
          <a:blip r:embed="rId5"/>
          <a:stretch>
            <a:fillRect/>
          </a:stretch>
        </p:blipFill>
        <p:spPr>
          <a:xfrm>
            <a:off x="710591" y="824906"/>
            <a:ext cx="3853006" cy="2408129"/>
          </a:xfrm>
          <a:prstGeom prst="rect">
            <a:avLst/>
          </a:prstGeom>
        </p:spPr>
      </p:pic>
      <p:pic>
        <p:nvPicPr>
          <p:cNvPr id="13" name="图片 12">
            <a:extLst>
              <a:ext uri="{FF2B5EF4-FFF2-40B4-BE49-F238E27FC236}">
                <a16:creationId xmlns:a16="http://schemas.microsoft.com/office/drawing/2014/main" id="{35CDC1B8-EAC6-4347-BF20-A3AB26D5A6B2}"/>
              </a:ext>
            </a:extLst>
          </p:cNvPr>
          <p:cNvPicPr>
            <a:picLocks noChangeAspect="1"/>
          </p:cNvPicPr>
          <p:nvPr/>
        </p:nvPicPr>
        <p:blipFill>
          <a:blip r:embed="rId6"/>
          <a:stretch>
            <a:fillRect/>
          </a:stretch>
        </p:blipFill>
        <p:spPr>
          <a:xfrm>
            <a:off x="4545397" y="3310548"/>
            <a:ext cx="4252083" cy="2351711"/>
          </a:xfrm>
          <a:prstGeom prst="rect">
            <a:avLst/>
          </a:prstGeom>
        </p:spPr>
      </p:pic>
    </p:spTree>
    <p:extLst>
      <p:ext uri="{BB962C8B-B14F-4D97-AF65-F5344CB8AC3E}">
        <p14:creationId xmlns:p14="http://schemas.microsoft.com/office/powerpoint/2010/main" val="640659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a:extLst>
              <a:ext uri="{FF2B5EF4-FFF2-40B4-BE49-F238E27FC236}">
                <a16:creationId xmlns:a16="http://schemas.microsoft.com/office/drawing/2014/main" id="{DADE9C27-97ED-459E-8E81-EE8745A1B45B}"/>
              </a:ext>
            </a:extLst>
          </p:cNvPr>
          <p:cNvSpPr txBox="1">
            <a:spLocks noChangeArrowheads="1"/>
          </p:cNvSpPr>
          <p:nvPr/>
        </p:nvSpPr>
        <p:spPr bwMode="auto">
          <a:xfrm>
            <a:off x="500033" y="285728"/>
            <a:ext cx="8248431" cy="461665"/>
          </a:xfrm>
          <a:prstGeom prst="rect">
            <a:avLst/>
          </a:prstGeom>
          <a:noFill/>
          <a:ln w="9525">
            <a:noFill/>
            <a:miter lim="800000"/>
            <a:headEnd/>
            <a:tailEnd/>
          </a:ln>
        </p:spPr>
        <p:txBody>
          <a:bodyPr wrap="square">
            <a:spAutoFit/>
          </a:bodyPr>
          <a:lstStyle/>
          <a:p>
            <a:pPr>
              <a:buFont typeface="Arial" pitchFamily="34" charset="0"/>
              <a:buNone/>
            </a:pPr>
            <a:r>
              <a:rPr lang="zh-CN" altLang="en-US" sz="2400" b="1" dirty="0">
                <a:latin typeface="楷体" panose="02010609060101010101" pitchFamily="49" charset="-122"/>
                <a:ea typeface="楷体" panose="02010609060101010101" pitchFamily="49" charset="-122"/>
              </a:rPr>
              <a:t>需求边际增量有限</a:t>
            </a:r>
          </a:p>
        </p:txBody>
      </p:sp>
      <p:pic>
        <p:nvPicPr>
          <p:cNvPr id="6" name="图片 5">
            <a:extLst>
              <a:ext uri="{FF2B5EF4-FFF2-40B4-BE49-F238E27FC236}">
                <a16:creationId xmlns:a16="http://schemas.microsoft.com/office/drawing/2014/main" id="{D9DF9404-79F4-4EB1-B3A3-FB5A7E6F49CE}"/>
              </a:ext>
            </a:extLst>
          </p:cNvPr>
          <p:cNvPicPr>
            <a:picLocks noChangeAspect="1"/>
          </p:cNvPicPr>
          <p:nvPr/>
        </p:nvPicPr>
        <p:blipFill>
          <a:blip r:embed="rId3"/>
          <a:stretch>
            <a:fillRect/>
          </a:stretch>
        </p:blipFill>
        <p:spPr>
          <a:xfrm>
            <a:off x="4355976" y="1127593"/>
            <a:ext cx="3960441" cy="2277253"/>
          </a:xfrm>
          <a:prstGeom prst="rect">
            <a:avLst/>
          </a:prstGeom>
        </p:spPr>
      </p:pic>
      <p:cxnSp>
        <p:nvCxnSpPr>
          <p:cNvPr id="4" name="直接箭头连接符 3">
            <a:extLst>
              <a:ext uri="{FF2B5EF4-FFF2-40B4-BE49-F238E27FC236}">
                <a16:creationId xmlns:a16="http://schemas.microsoft.com/office/drawing/2014/main" id="{CDF3F875-8A56-482F-9215-8949C3922311}"/>
              </a:ext>
            </a:extLst>
          </p:cNvPr>
          <p:cNvCxnSpPr>
            <a:cxnSpLocks/>
          </p:cNvCxnSpPr>
          <p:nvPr/>
        </p:nvCxnSpPr>
        <p:spPr>
          <a:xfrm>
            <a:off x="5940152" y="2122203"/>
            <a:ext cx="1008112" cy="3706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图片 9">
            <a:extLst>
              <a:ext uri="{FF2B5EF4-FFF2-40B4-BE49-F238E27FC236}">
                <a16:creationId xmlns:a16="http://schemas.microsoft.com/office/drawing/2014/main" id="{3B1A0F0F-597C-4794-B5A4-8DDA1813D88B}"/>
              </a:ext>
            </a:extLst>
          </p:cNvPr>
          <p:cNvPicPr>
            <a:picLocks noChangeAspect="1"/>
          </p:cNvPicPr>
          <p:nvPr/>
        </p:nvPicPr>
        <p:blipFill>
          <a:blip r:embed="rId4"/>
          <a:stretch>
            <a:fillRect/>
          </a:stretch>
        </p:blipFill>
        <p:spPr>
          <a:xfrm>
            <a:off x="835545" y="3569061"/>
            <a:ext cx="3788703" cy="2039012"/>
          </a:xfrm>
          <a:prstGeom prst="rect">
            <a:avLst/>
          </a:prstGeom>
        </p:spPr>
      </p:pic>
      <p:pic>
        <p:nvPicPr>
          <p:cNvPr id="11" name="图片 10">
            <a:extLst>
              <a:ext uri="{FF2B5EF4-FFF2-40B4-BE49-F238E27FC236}">
                <a16:creationId xmlns:a16="http://schemas.microsoft.com/office/drawing/2014/main" id="{73C09CD9-38AE-4345-A41A-FB7876C25867}"/>
              </a:ext>
            </a:extLst>
          </p:cNvPr>
          <p:cNvPicPr>
            <a:picLocks noChangeAspect="1"/>
          </p:cNvPicPr>
          <p:nvPr/>
        </p:nvPicPr>
        <p:blipFill>
          <a:blip r:embed="rId5"/>
          <a:stretch>
            <a:fillRect/>
          </a:stretch>
        </p:blipFill>
        <p:spPr>
          <a:xfrm>
            <a:off x="747700" y="1127593"/>
            <a:ext cx="3608276" cy="2168805"/>
          </a:xfrm>
          <a:prstGeom prst="rect">
            <a:avLst/>
          </a:prstGeom>
        </p:spPr>
      </p:pic>
      <p:sp>
        <p:nvSpPr>
          <p:cNvPr id="12" name="矩形 11">
            <a:extLst>
              <a:ext uri="{FF2B5EF4-FFF2-40B4-BE49-F238E27FC236}">
                <a16:creationId xmlns:a16="http://schemas.microsoft.com/office/drawing/2014/main" id="{9C269A3B-36BD-4C68-A246-685D870839DD}"/>
              </a:ext>
            </a:extLst>
          </p:cNvPr>
          <p:cNvSpPr/>
          <p:nvPr/>
        </p:nvSpPr>
        <p:spPr>
          <a:xfrm>
            <a:off x="4874122" y="4204387"/>
            <a:ext cx="3456384" cy="923330"/>
          </a:xfrm>
          <a:prstGeom prst="rect">
            <a:avLst/>
          </a:prstGeom>
        </p:spPr>
        <p:txBody>
          <a:bodyPr wrap="square">
            <a:spAutoFit/>
          </a:bodyPr>
          <a:lstStyle/>
          <a:p>
            <a:pPr marL="285750" indent="-285750">
              <a:buFont typeface="Wingdings" panose="05000000000000000000" pitchFamily="2" charset="2"/>
              <a:buChar char="Ø"/>
            </a:pPr>
            <a:r>
              <a:rPr lang="zh-CN" altLang="en-US" dirty="0">
                <a:latin typeface="KaiTi" panose="02010609060101010101" pitchFamily="49" charset="-122"/>
                <a:ea typeface="KaiTi" panose="02010609060101010101" pitchFamily="49" charset="-122"/>
              </a:rPr>
              <a:t>河钢采购下滑</a:t>
            </a:r>
            <a:endParaRPr lang="en-US" altLang="zh-CN" dirty="0">
              <a:latin typeface="KaiTi" panose="02010609060101010101" pitchFamily="49" charset="-122"/>
              <a:ea typeface="KaiTi" panose="02010609060101010101" pitchFamily="49" charset="-122"/>
            </a:endParaRPr>
          </a:p>
          <a:p>
            <a:pPr marL="285750" indent="-285750">
              <a:buFont typeface="Wingdings" panose="05000000000000000000" pitchFamily="2" charset="2"/>
              <a:buChar char="Ø"/>
            </a:pPr>
            <a:r>
              <a:rPr lang="zh-CN" altLang="en-US" dirty="0">
                <a:latin typeface="KaiTi" panose="02010609060101010101" pitchFamily="49" charset="-122"/>
                <a:ea typeface="KaiTi" panose="02010609060101010101" pitchFamily="49" charset="-122"/>
              </a:rPr>
              <a:t>镁企检修</a:t>
            </a:r>
            <a:endParaRPr lang="en-US" altLang="zh-CN" dirty="0">
              <a:latin typeface="KaiTi" panose="02010609060101010101" pitchFamily="49" charset="-122"/>
              <a:ea typeface="KaiTi" panose="02010609060101010101" pitchFamily="49" charset="-122"/>
            </a:endParaRPr>
          </a:p>
          <a:p>
            <a:pPr marL="285750" indent="-285750">
              <a:buFont typeface="Wingdings" panose="05000000000000000000" pitchFamily="2" charset="2"/>
              <a:buChar char="Ø"/>
            </a:pPr>
            <a:r>
              <a:rPr lang="zh-CN" altLang="en-US" dirty="0">
                <a:latin typeface="KaiTi" panose="02010609060101010101" pitchFamily="49" charset="-122"/>
                <a:ea typeface="KaiTi" panose="02010609060101010101" pitchFamily="49" charset="-122"/>
              </a:rPr>
              <a:t>出口影响有限</a:t>
            </a:r>
            <a:endParaRPr lang="en-US" altLang="zh-CN"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1287603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a:extLst>
              <a:ext uri="{FF2B5EF4-FFF2-40B4-BE49-F238E27FC236}">
                <a16:creationId xmlns:a16="http://schemas.microsoft.com/office/drawing/2014/main" id="{DADE9C27-97ED-459E-8E81-EE8745A1B45B}"/>
              </a:ext>
            </a:extLst>
          </p:cNvPr>
          <p:cNvSpPr txBox="1">
            <a:spLocks noChangeArrowheads="1"/>
          </p:cNvSpPr>
          <p:nvPr/>
        </p:nvSpPr>
        <p:spPr bwMode="auto">
          <a:xfrm>
            <a:off x="500033" y="285728"/>
            <a:ext cx="8248431" cy="461665"/>
          </a:xfrm>
          <a:prstGeom prst="rect">
            <a:avLst/>
          </a:prstGeom>
          <a:noFill/>
          <a:ln w="9525">
            <a:noFill/>
            <a:miter lim="800000"/>
            <a:headEnd/>
            <a:tailEnd/>
          </a:ln>
        </p:spPr>
        <p:txBody>
          <a:bodyPr wrap="square">
            <a:spAutoFit/>
          </a:bodyPr>
          <a:lstStyle/>
          <a:p>
            <a:pPr>
              <a:buFont typeface="Arial" pitchFamily="34" charset="0"/>
              <a:buNone/>
            </a:pPr>
            <a:r>
              <a:rPr lang="zh-CN" altLang="en-US" sz="2400" b="1" dirty="0">
                <a:latin typeface="楷体" panose="02010609060101010101" pitchFamily="49" charset="-122"/>
                <a:ea typeface="楷体" panose="02010609060101010101" pitchFamily="49" charset="-122"/>
              </a:rPr>
              <a:t>多空博弈加剧</a:t>
            </a:r>
          </a:p>
        </p:txBody>
      </p:sp>
      <p:pic>
        <p:nvPicPr>
          <p:cNvPr id="5" name="图片 4">
            <a:extLst>
              <a:ext uri="{FF2B5EF4-FFF2-40B4-BE49-F238E27FC236}">
                <a16:creationId xmlns:a16="http://schemas.microsoft.com/office/drawing/2014/main" id="{D3AD5179-EA05-40B7-AA7E-0490C02DF8B3}"/>
              </a:ext>
            </a:extLst>
          </p:cNvPr>
          <p:cNvPicPr>
            <a:picLocks noChangeAspect="1"/>
          </p:cNvPicPr>
          <p:nvPr/>
        </p:nvPicPr>
        <p:blipFill>
          <a:blip r:embed="rId3"/>
          <a:stretch>
            <a:fillRect/>
          </a:stretch>
        </p:blipFill>
        <p:spPr>
          <a:xfrm>
            <a:off x="4610710" y="836712"/>
            <a:ext cx="3985700" cy="2395661"/>
          </a:xfrm>
          <a:prstGeom prst="rect">
            <a:avLst/>
          </a:prstGeom>
        </p:spPr>
      </p:pic>
      <p:pic>
        <p:nvPicPr>
          <p:cNvPr id="22" name="图片 21">
            <a:extLst>
              <a:ext uri="{FF2B5EF4-FFF2-40B4-BE49-F238E27FC236}">
                <a16:creationId xmlns:a16="http://schemas.microsoft.com/office/drawing/2014/main" id="{2ED27D51-B8D6-48E9-98F7-15F234995E21}"/>
              </a:ext>
            </a:extLst>
          </p:cNvPr>
          <p:cNvPicPr>
            <a:picLocks noChangeAspect="1"/>
          </p:cNvPicPr>
          <p:nvPr/>
        </p:nvPicPr>
        <p:blipFill>
          <a:blip r:embed="rId4"/>
          <a:stretch>
            <a:fillRect/>
          </a:stretch>
        </p:blipFill>
        <p:spPr>
          <a:xfrm>
            <a:off x="4610710" y="3436458"/>
            <a:ext cx="4103042" cy="2395661"/>
          </a:xfrm>
          <a:prstGeom prst="rect">
            <a:avLst/>
          </a:prstGeom>
        </p:spPr>
      </p:pic>
      <p:pic>
        <p:nvPicPr>
          <p:cNvPr id="2" name="图片 1">
            <a:extLst>
              <a:ext uri="{FF2B5EF4-FFF2-40B4-BE49-F238E27FC236}">
                <a16:creationId xmlns:a16="http://schemas.microsoft.com/office/drawing/2014/main" id="{F2D04E6C-B77B-4E48-9024-17A8420BA79F}"/>
              </a:ext>
            </a:extLst>
          </p:cNvPr>
          <p:cNvPicPr>
            <a:picLocks noChangeAspect="1"/>
          </p:cNvPicPr>
          <p:nvPr/>
        </p:nvPicPr>
        <p:blipFill>
          <a:blip r:embed="rId5"/>
          <a:stretch>
            <a:fillRect/>
          </a:stretch>
        </p:blipFill>
        <p:spPr>
          <a:xfrm>
            <a:off x="545365" y="1068264"/>
            <a:ext cx="3811592" cy="2203982"/>
          </a:xfrm>
          <a:prstGeom prst="rect">
            <a:avLst/>
          </a:prstGeom>
        </p:spPr>
      </p:pic>
      <p:pic>
        <p:nvPicPr>
          <p:cNvPr id="4" name="图片 3">
            <a:extLst>
              <a:ext uri="{FF2B5EF4-FFF2-40B4-BE49-F238E27FC236}">
                <a16:creationId xmlns:a16="http://schemas.microsoft.com/office/drawing/2014/main" id="{026FCD66-C67E-411E-9183-0B0291778900}"/>
              </a:ext>
            </a:extLst>
          </p:cNvPr>
          <p:cNvPicPr>
            <a:picLocks noChangeAspect="1"/>
          </p:cNvPicPr>
          <p:nvPr/>
        </p:nvPicPr>
        <p:blipFill>
          <a:blip r:embed="rId6"/>
          <a:stretch>
            <a:fillRect/>
          </a:stretch>
        </p:blipFill>
        <p:spPr>
          <a:xfrm>
            <a:off x="547589" y="3467366"/>
            <a:ext cx="3811591" cy="2156558"/>
          </a:xfrm>
          <a:prstGeom prst="rect">
            <a:avLst/>
          </a:prstGeom>
        </p:spPr>
      </p:pic>
      <p:sp>
        <p:nvSpPr>
          <p:cNvPr id="10" name="矩形 9">
            <a:extLst>
              <a:ext uri="{FF2B5EF4-FFF2-40B4-BE49-F238E27FC236}">
                <a16:creationId xmlns:a16="http://schemas.microsoft.com/office/drawing/2014/main" id="{6A0A7FBD-C6D9-4D03-9751-BD7568867CBF}"/>
              </a:ext>
            </a:extLst>
          </p:cNvPr>
          <p:cNvSpPr/>
          <p:nvPr/>
        </p:nvSpPr>
        <p:spPr>
          <a:xfrm>
            <a:off x="2915816" y="1068264"/>
            <a:ext cx="1227340" cy="432821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02389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a:extLst>
              <a:ext uri="{FF2B5EF4-FFF2-40B4-BE49-F238E27FC236}">
                <a16:creationId xmlns:a16="http://schemas.microsoft.com/office/drawing/2014/main" id="{DADE9C27-97ED-459E-8E81-EE8745A1B45B}"/>
              </a:ext>
            </a:extLst>
          </p:cNvPr>
          <p:cNvSpPr txBox="1">
            <a:spLocks noChangeArrowheads="1"/>
          </p:cNvSpPr>
          <p:nvPr/>
        </p:nvSpPr>
        <p:spPr bwMode="auto">
          <a:xfrm>
            <a:off x="500033" y="285728"/>
            <a:ext cx="8248431" cy="461665"/>
          </a:xfrm>
          <a:prstGeom prst="rect">
            <a:avLst/>
          </a:prstGeom>
          <a:noFill/>
          <a:ln w="9525">
            <a:noFill/>
            <a:miter lim="800000"/>
            <a:headEnd/>
            <a:tailEnd/>
          </a:ln>
        </p:spPr>
        <p:txBody>
          <a:bodyPr wrap="square">
            <a:spAutoFit/>
          </a:bodyPr>
          <a:lstStyle/>
          <a:p>
            <a:pPr>
              <a:buFont typeface="Arial" pitchFamily="34" charset="0"/>
              <a:buNone/>
            </a:pPr>
            <a:r>
              <a:rPr lang="zh-CN" altLang="en-US" sz="2400" b="1" dirty="0">
                <a:latin typeface="楷体" panose="02010609060101010101" pitchFamily="49" charset="-122"/>
                <a:ea typeface="楷体" panose="02010609060101010101" pitchFamily="49" charset="-122"/>
              </a:rPr>
              <a:t>策略建议：逢高沽空</a:t>
            </a:r>
          </a:p>
        </p:txBody>
      </p:sp>
      <p:pic>
        <p:nvPicPr>
          <p:cNvPr id="2" name="图片 1">
            <a:extLst>
              <a:ext uri="{FF2B5EF4-FFF2-40B4-BE49-F238E27FC236}">
                <a16:creationId xmlns:a16="http://schemas.microsoft.com/office/drawing/2014/main" id="{0C1195C5-CDA5-4811-ADA4-0AC00AE40B2F}"/>
              </a:ext>
            </a:extLst>
          </p:cNvPr>
          <p:cNvPicPr>
            <a:picLocks noChangeAspect="1"/>
          </p:cNvPicPr>
          <p:nvPr/>
        </p:nvPicPr>
        <p:blipFill>
          <a:blip r:embed="rId3"/>
          <a:stretch>
            <a:fillRect/>
          </a:stretch>
        </p:blipFill>
        <p:spPr>
          <a:xfrm>
            <a:off x="1095856" y="747393"/>
            <a:ext cx="7056784" cy="3052654"/>
          </a:xfrm>
          <a:prstGeom prst="rect">
            <a:avLst/>
          </a:prstGeom>
        </p:spPr>
      </p:pic>
      <p:sp>
        <p:nvSpPr>
          <p:cNvPr id="21" name="矩形 20">
            <a:extLst>
              <a:ext uri="{FF2B5EF4-FFF2-40B4-BE49-F238E27FC236}">
                <a16:creationId xmlns:a16="http://schemas.microsoft.com/office/drawing/2014/main" id="{21320FC9-81BB-4A76-97EE-46980572C726}"/>
              </a:ext>
            </a:extLst>
          </p:cNvPr>
          <p:cNvSpPr/>
          <p:nvPr/>
        </p:nvSpPr>
        <p:spPr>
          <a:xfrm>
            <a:off x="971600" y="3831554"/>
            <a:ext cx="7200800" cy="2308324"/>
          </a:xfrm>
          <a:prstGeom prst="rect">
            <a:avLst/>
          </a:prstGeom>
        </p:spPr>
        <p:txBody>
          <a:bodyPr wrap="square">
            <a:spAutoFit/>
          </a:bodyPr>
          <a:lstStyle/>
          <a:p>
            <a:pPr marL="285750" indent="-285750">
              <a:buFont typeface="Wingdings" panose="05000000000000000000" pitchFamily="2" charset="2"/>
              <a:buChar char="Ø"/>
            </a:pPr>
            <a:r>
              <a:rPr lang="zh-CN" altLang="en-US" dirty="0"/>
              <a:t>主要逻辑：现货继续上行空间有限，期价升水下套利盘大幅入场；利润高位，供给承压；下游环保强于硅铁，需求走弱</a:t>
            </a:r>
            <a:endParaRPr lang="en-US" altLang="zh-CN" dirty="0"/>
          </a:p>
          <a:p>
            <a:pPr marL="285750" indent="-285750">
              <a:buFont typeface="Wingdings" panose="05000000000000000000" pitchFamily="2" charset="2"/>
              <a:buChar char="Ø"/>
            </a:pPr>
            <a:r>
              <a:rPr lang="zh-CN" altLang="en-US" dirty="0"/>
              <a:t>方向：逢高沽空</a:t>
            </a:r>
            <a:endParaRPr lang="en-US" altLang="zh-CN" dirty="0"/>
          </a:p>
          <a:p>
            <a:pPr marL="285750" indent="-285750">
              <a:buFont typeface="Wingdings" panose="05000000000000000000" pitchFamily="2" charset="2"/>
              <a:buChar char="Ø"/>
            </a:pPr>
            <a:r>
              <a:rPr lang="zh-CN" altLang="en-US" dirty="0"/>
              <a:t>建议点位：根据测算目前现货</a:t>
            </a:r>
            <a:r>
              <a:rPr lang="en-US" altLang="zh-CN" dirty="0"/>
              <a:t>6600</a:t>
            </a:r>
            <a:r>
              <a:rPr lang="zh-CN" altLang="en-US" dirty="0"/>
              <a:t>元</a:t>
            </a:r>
            <a:r>
              <a:rPr lang="en-US" altLang="zh-CN" dirty="0"/>
              <a:t>/</a:t>
            </a:r>
            <a:r>
              <a:rPr lang="zh-CN" altLang="en-US" dirty="0"/>
              <a:t>吨上方压力显现，期价常规升水</a:t>
            </a:r>
            <a:r>
              <a:rPr lang="en-US" altLang="zh-CN" dirty="0"/>
              <a:t>500</a:t>
            </a:r>
            <a:r>
              <a:rPr lang="zh-CN" altLang="en-US" dirty="0"/>
              <a:t>元</a:t>
            </a:r>
            <a:r>
              <a:rPr lang="en-US" altLang="zh-CN" dirty="0"/>
              <a:t>/</a:t>
            </a:r>
            <a:r>
              <a:rPr lang="zh-CN" altLang="en-US" dirty="0"/>
              <a:t>吨存较大的交割利润，若配合基本面走弱，</a:t>
            </a:r>
            <a:r>
              <a:rPr lang="en-US" altLang="zh-CN" dirty="0"/>
              <a:t>SF901</a:t>
            </a:r>
            <a:r>
              <a:rPr lang="zh-CN" altLang="en-US" dirty="0"/>
              <a:t>在</a:t>
            </a:r>
            <a:r>
              <a:rPr lang="en-US" altLang="zh-CN" dirty="0"/>
              <a:t>7100</a:t>
            </a:r>
            <a:r>
              <a:rPr lang="zh-CN" altLang="en-US" dirty="0"/>
              <a:t>元</a:t>
            </a:r>
            <a:r>
              <a:rPr lang="en-US" altLang="zh-CN" dirty="0"/>
              <a:t>/</a:t>
            </a:r>
            <a:r>
              <a:rPr lang="zh-CN" altLang="en-US" dirty="0"/>
              <a:t>吨上方将存较大压力。</a:t>
            </a:r>
            <a:endParaRPr lang="en-US" altLang="zh-CN" dirty="0"/>
          </a:p>
          <a:p>
            <a:pPr marL="285750" indent="-285750">
              <a:buFont typeface="Wingdings" panose="05000000000000000000" pitchFamily="2" charset="2"/>
              <a:buChar char="Ø"/>
            </a:pPr>
            <a:r>
              <a:rPr lang="zh-CN" altLang="en-US" dirty="0"/>
              <a:t>周期：</a:t>
            </a:r>
            <a:r>
              <a:rPr lang="en-US" altLang="zh-CN" dirty="0"/>
              <a:t>15-30</a:t>
            </a:r>
            <a:r>
              <a:rPr lang="zh-CN" altLang="en-US" dirty="0"/>
              <a:t>天</a:t>
            </a:r>
            <a:endParaRPr lang="en-US" altLang="zh-CN" dirty="0"/>
          </a:p>
          <a:p>
            <a:pPr marL="285750" indent="-285750">
              <a:buFont typeface="Wingdings" panose="05000000000000000000" pitchFamily="2" charset="2"/>
              <a:buChar char="Ø"/>
            </a:pPr>
            <a:r>
              <a:rPr lang="zh-CN" altLang="en-US" dirty="0"/>
              <a:t>风险因素：环保高压。</a:t>
            </a:r>
            <a:endParaRPr lang="en-US" altLang="zh-CN" dirty="0"/>
          </a:p>
        </p:txBody>
      </p:sp>
    </p:spTree>
    <p:extLst>
      <p:ext uri="{BB962C8B-B14F-4D97-AF65-F5344CB8AC3E}">
        <p14:creationId xmlns:p14="http://schemas.microsoft.com/office/powerpoint/2010/main" val="1560221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
          <p:cNvSpPr>
            <a:spLocks noChangeAspect="1"/>
          </p:cNvSpPr>
          <p:nvPr/>
        </p:nvSpPr>
        <p:spPr>
          <a:xfrm>
            <a:off x="971600" y="2022700"/>
            <a:ext cx="2200572" cy="1926960"/>
          </a:xfrm>
          <a:prstGeom prst="hexagon">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317500" dir="8100000" sx="104000" sy="104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3" name="矩形 10"/>
          <p:cNvSpPr>
            <a:spLocks noChangeAspect="1"/>
          </p:cNvSpPr>
          <p:nvPr/>
        </p:nvSpPr>
        <p:spPr>
          <a:xfrm>
            <a:off x="2270575" y="3266840"/>
            <a:ext cx="843045" cy="738224"/>
          </a:xfrm>
          <a:prstGeom prst="hexagon">
            <a:avLst/>
          </a:prstGeom>
          <a:solidFill>
            <a:srgbClr val="305090">
              <a:alpha val="76863"/>
            </a:srgbClr>
          </a:solidFill>
          <a:ln w="15875">
            <a:gradFill>
              <a:gsLst>
                <a:gs pos="100000">
                  <a:schemeClr val="bg1">
                    <a:lumMod val="85000"/>
                  </a:schemeClr>
                </a:gs>
                <a:gs pos="0">
                  <a:schemeClr val="bg1"/>
                </a:gs>
              </a:gsLst>
              <a:lin ang="8100000" scaled="0"/>
            </a:gradFill>
          </a:ln>
          <a:effectLst>
            <a:outerShdw blurRad="444500" dist="254000" dir="8100000" sx="104000" sy="104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4" name="TextBox 3"/>
          <p:cNvSpPr txBox="1"/>
          <p:nvPr/>
        </p:nvSpPr>
        <p:spPr>
          <a:xfrm>
            <a:off x="1187624" y="2367349"/>
            <a:ext cx="1483524" cy="707886"/>
          </a:xfrm>
          <a:prstGeom prst="rect">
            <a:avLst/>
          </a:prstGeom>
          <a:noFill/>
        </p:spPr>
        <p:txBody>
          <a:bodyPr wrap="square" lIns="0" rIns="0" rtlCol="0">
            <a:spAutoFit/>
          </a:bodyPr>
          <a:lstStyle/>
          <a:p>
            <a:pPr algn="ctr"/>
            <a:r>
              <a:rPr lang="zh-CN" altLang="en-US" sz="4000" b="1" dirty="0">
                <a:solidFill>
                  <a:srgbClr val="0070C0"/>
                </a:solidFill>
              </a:rPr>
              <a:t>目 录</a:t>
            </a:r>
          </a:p>
        </p:txBody>
      </p:sp>
      <p:sp>
        <p:nvSpPr>
          <p:cNvPr id="5" name="TextBox 4"/>
          <p:cNvSpPr txBox="1"/>
          <p:nvPr/>
        </p:nvSpPr>
        <p:spPr>
          <a:xfrm>
            <a:off x="1228886" y="2964900"/>
            <a:ext cx="1470906" cy="400110"/>
          </a:xfrm>
          <a:prstGeom prst="rect">
            <a:avLst/>
          </a:prstGeom>
          <a:noFill/>
        </p:spPr>
        <p:txBody>
          <a:bodyPr wrap="square" rtlCol="0">
            <a:spAutoFit/>
          </a:bodyPr>
          <a:lstStyle/>
          <a:p>
            <a:pPr algn="ctr" fontAlgn="auto">
              <a:spcBef>
                <a:spcPts val="0"/>
              </a:spcBef>
              <a:spcAft>
                <a:spcPts val="0"/>
              </a:spcAft>
              <a:defRPr/>
            </a:pPr>
            <a:r>
              <a:rPr lang="en-US" altLang="zh-CN" sz="2000" kern="0" dirty="0">
                <a:solidFill>
                  <a:schemeClr val="tx1">
                    <a:lumMod val="65000"/>
                    <a:lumOff val="35000"/>
                  </a:schemeClr>
                </a:solidFill>
                <a:latin typeface="楷体" pitchFamily="49" charset="-122"/>
                <a:ea typeface="楷体" pitchFamily="49" charset="-122"/>
              </a:rPr>
              <a:t>CONTENTS</a:t>
            </a:r>
            <a:endParaRPr lang="zh-CN" altLang="en-US" sz="2000" kern="0" dirty="0">
              <a:solidFill>
                <a:schemeClr val="tx1">
                  <a:lumMod val="65000"/>
                  <a:lumOff val="35000"/>
                </a:schemeClr>
              </a:solidFill>
              <a:latin typeface="楷体" pitchFamily="49" charset="-122"/>
              <a:ea typeface="楷体" pitchFamily="49" charset="-122"/>
            </a:endParaRPr>
          </a:p>
        </p:txBody>
      </p:sp>
      <p:grpSp>
        <p:nvGrpSpPr>
          <p:cNvPr id="48" name="组合 47"/>
          <p:cNvGrpSpPr/>
          <p:nvPr/>
        </p:nvGrpSpPr>
        <p:grpSpPr>
          <a:xfrm>
            <a:off x="4412594" y="2818522"/>
            <a:ext cx="3686617" cy="668236"/>
            <a:chOff x="5487488" y="1424449"/>
            <a:chExt cx="2108848" cy="288198"/>
          </a:xfrm>
          <a:solidFill>
            <a:schemeClr val="bg1">
              <a:lumMod val="85000"/>
            </a:schemeClr>
          </a:solidFill>
        </p:grpSpPr>
        <p:sp>
          <p:nvSpPr>
            <p:cNvPr id="49" name="圆角矩形 48"/>
            <p:cNvSpPr/>
            <p:nvPr/>
          </p:nvSpPr>
          <p:spPr>
            <a:xfrm>
              <a:off x="5487488" y="1424449"/>
              <a:ext cx="2108848" cy="288198"/>
            </a:xfrm>
            <a:prstGeom prst="roundRect">
              <a:avLst/>
            </a:prstGeom>
            <a:grpFill/>
            <a:ln>
              <a:noFill/>
            </a:ln>
            <a:effectLst>
              <a:outerShdw blurRad="190500" dist="152400" dir="81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dirty="0">
                <a:latin typeface="+mj-lt"/>
                <a:ea typeface="Arial Unicode MS" panose="020B0604020202020204" pitchFamily="34" charset="-122"/>
                <a:cs typeface="Arial Unicode MS" panose="020B0604020202020204" pitchFamily="34" charset="-122"/>
              </a:endParaRPr>
            </a:p>
          </p:txBody>
        </p:sp>
        <p:sp>
          <p:nvSpPr>
            <p:cNvPr id="50" name="矩形 49"/>
            <p:cNvSpPr/>
            <p:nvPr/>
          </p:nvSpPr>
          <p:spPr>
            <a:xfrm>
              <a:off x="5525461" y="1425670"/>
              <a:ext cx="2009143" cy="238947"/>
            </a:xfrm>
            <a:prstGeom prst="rect">
              <a:avLst/>
            </a:prstGeom>
            <a:grpFill/>
          </p:spPr>
          <p:txBody>
            <a:bodyPr wrap="square" lIns="121960" tIns="60980" rIns="121960" bIns="60980">
              <a:spAutoFit/>
            </a:bodyPr>
            <a:lstStyle/>
            <a:p>
              <a:pPr>
                <a:defRPr/>
              </a:pPr>
              <a:r>
                <a:rPr lang="zh-CN" altLang="en-US" sz="2800" kern="100" dirty="0">
                  <a:solidFill>
                    <a:schemeClr val="bg1"/>
                  </a:solidFill>
                  <a:latin typeface="楷体" pitchFamily="49" charset="-122"/>
                  <a:ea typeface="楷体" pitchFamily="49" charset="-122"/>
                  <a:cs typeface="Times New Roman" panose="02020603050405020304" pitchFamily="18" charset="0"/>
                </a:rPr>
                <a:t>调研分享</a:t>
              </a:r>
              <a:endParaRPr lang="zh-CN" altLang="zh-CN" sz="2800" kern="100" dirty="0">
                <a:solidFill>
                  <a:schemeClr val="bg1"/>
                </a:solidFill>
                <a:latin typeface="楷体" pitchFamily="49" charset="-122"/>
                <a:ea typeface="楷体" pitchFamily="49" charset="-122"/>
                <a:cs typeface="Times New Roman" panose="02020603050405020304" pitchFamily="18" charset="0"/>
              </a:endParaRPr>
            </a:p>
          </p:txBody>
        </p:sp>
      </p:grpSp>
      <p:grpSp>
        <p:nvGrpSpPr>
          <p:cNvPr id="51" name="组合 50"/>
          <p:cNvGrpSpPr/>
          <p:nvPr/>
        </p:nvGrpSpPr>
        <p:grpSpPr>
          <a:xfrm>
            <a:off x="4412595" y="3841277"/>
            <a:ext cx="3686616" cy="668234"/>
            <a:chOff x="5474028" y="1945401"/>
            <a:chExt cx="2108848" cy="288197"/>
          </a:xfrm>
          <a:solidFill>
            <a:schemeClr val="bg1">
              <a:lumMod val="85000"/>
            </a:schemeClr>
          </a:solidFill>
        </p:grpSpPr>
        <p:sp>
          <p:nvSpPr>
            <p:cNvPr id="52" name="圆角矩形 51"/>
            <p:cNvSpPr/>
            <p:nvPr/>
          </p:nvSpPr>
          <p:spPr>
            <a:xfrm>
              <a:off x="5474028" y="1945401"/>
              <a:ext cx="2108848" cy="288197"/>
            </a:xfrm>
            <a:prstGeom prst="roundRect">
              <a:avLst/>
            </a:prstGeom>
            <a:grpFill/>
            <a:ln>
              <a:noFill/>
            </a:ln>
            <a:effectLst>
              <a:outerShdw blurRad="190500" dist="152400" dir="81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dirty="0">
                <a:latin typeface="+mj-lt"/>
                <a:ea typeface="Arial Unicode MS" panose="020B0604020202020204" pitchFamily="34" charset="-122"/>
                <a:cs typeface="Arial Unicode MS" panose="020B0604020202020204" pitchFamily="34" charset="-122"/>
              </a:endParaRPr>
            </a:p>
          </p:txBody>
        </p:sp>
        <p:sp>
          <p:nvSpPr>
            <p:cNvPr id="53" name="矩形 52"/>
            <p:cNvSpPr/>
            <p:nvPr/>
          </p:nvSpPr>
          <p:spPr>
            <a:xfrm>
              <a:off x="5519700" y="1970109"/>
              <a:ext cx="1849598" cy="238947"/>
            </a:xfrm>
            <a:prstGeom prst="rect">
              <a:avLst/>
            </a:prstGeom>
            <a:grpFill/>
          </p:spPr>
          <p:txBody>
            <a:bodyPr wrap="square" lIns="121960" tIns="60980" rIns="121960" bIns="60980">
              <a:spAutoFit/>
            </a:bodyPr>
            <a:lstStyle/>
            <a:p>
              <a:pPr lvl="0"/>
              <a:r>
                <a:rPr lang="zh-CN" altLang="en-US" sz="2800" dirty="0">
                  <a:solidFill>
                    <a:prstClr val="white"/>
                  </a:solidFill>
                  <a:latin typeface="楷体" pitchFamily="49" charset="-122"/>
                  <a:ea typeface="楷体" pitchFamily="49" charset="-122"/>
                  <a:cs typeface="+mn-ea"/>
                  <a:sym typeface="+mn-lt"/>
                </a:rPr>
                <a:t>策略推荐</a:t>
              </a:r>
            </a:p>
          </p:txBody>
        </p:sp>
      </p:grpSp>
      <p:grpSp>
        <p:nvGrpSpPr>
          <p:cNvPr id="57" name="组合 56"/>
          <p:cNvGrpSpPr/>
          <p:nvPr/>
        </p:nvGrpSpPr>
        <p:grpSpPr>
          <a:xfrm>
            <a:off x="3504163" y="3838812"/>
            <a:ext cx="638596" cy="668237"/>
            <a:chOff x="4836465" y="1304852"/>
            <a:chExt cx="426551" cy="336526"/>
          </a:xfrm>
          <a:solidFill>
            <a:schemeClr val="bg1">
              <a:lumMod val="85000"/>
            </a:schemeClr>
          </a:solidFill>
        </p:grpSpPr>
        <p:sp>
          <p:nvSpPr>
            <p:cNvPr id="58" name="圆角矩形 57"/>
            <p:cNvSpPr/>
            <p:nvPr/>
          </p:nvSpPr>
          <p:spPr>
            <a:xfrm>
              <a:off x="4860032" y="1304852"/>
              <a:ext cx="402984" cy="336526"/>
            </a:xfrm>
            <a:prstGeom prst="roundRect">
              <a:avLst/>
            </a:prstGeom>
            <a:grpFill/>
            <a:ln>
              <a:noFill/>
            </a:ln>
            <a:effectLst>
              <a:outerShdw blurRad="190500" dist="152400" dir="81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dirty="0">
                <a:latin typeface="+mj-ea"/>
                <a:ea typeface="+mj-ea"/>
                <a:cs typeface="Arial Unicode MS" panose="020B0604020202020204" pitchFamily="34" charset="-122"/>
              </a:endParaRPr>
            </a:p>
          </p:txBody>
        </p:sp>
        <p:sp>
          <p:nvSpPr>
            <p:cNvPr id="59" name="TextBox 58"/>
            <p:cNvSpPr txBox="1"/>
            <p:nvPr/>
          </p:nvSpPr>
          <p:spPr>
            <a:xfrm>
              <a:off x="4836465" y="1317649"/>
              <a:ext cx="397454" cy="294494"/>
            </a:xfrm>
            <a:prstGeom prst="rect">
              <a:avLst/>
            </a:prstGeom>
            <a:grpFill/>
          </p:spPr>
          <p:txBody>
            <a:bodyPr wrap="none" rtlCol="0">
              <a:spAutoFit/>
            </a:bodyPr>
            <a:lstStyle/>
            <a:p>
              <a:r>
                <a:rPr lang="en-US" altLang="zh-CN" sz="3200" dirty="0">
                  <a:solidFill>
                    <a:schemeClr val="bg1"/>
                  </a:solidFill>
                  <a:latin typeface="+mj-ea"/>
                  <a:ea typeface="+mj-ea"/>
                </a:rPr>
                <a:t>03</a:t>
              </a:r>
              <a:endParaRPr lang="zh-CN" altLang="en-US" sz="3200" dirty="0">
                <a:solidFill>
                  <a:schemeClr val="bg1"/>
                </a:solidFill>
                <a:latin typeface="+mj-ea"/>
                <a:ea typeface="+mj-ea"/>
              </a:endParaRPr>
            </a:p>
          </p:txBody>
        </p:sp>
      </p:grpSp>
      <p:grpSp>
        <p:nvGrpSpPr>
          <p:cNvPr id="75" name="组合 74"/>
          <p:cNvGrpSpPr/>
          <p:nvPr/>
        </p:nvGrpSpPr>
        <p:grpSpPr>
          <a:xfrm>
            <a:off x="3490699" y="2804571"/>
            <a:ext cx="638596" cy="668237"/>
            <a:chOff x="4836465" y="1304852"/>
            <a:chExt cx="426551" cy="336526"/>
          </a:xfrm>
          <a:solidFill>
            <a:schemeClr val="bg1">
              <a:lumMod val="85000"/>
            </a:schemeClr>
          </a:solidFill>
        </p:grpSpPr>
        <p:sp>
          <p:nvSpPr>
            <p:cNvPr id="76" name="圆角矩形 75"/>
            <p:cNvSpPr/>
            <p:nvPr/>
          </p:nvSpPr>
          <p:spPr>
            <a:xfrm>
              <a:off x="4860032" y="1304852"/>
              <a:ext cx="402984" cy="336526"/>
            </a:xfrm>
            <a:prstGeom prst="roundRect">
              <a:avLst/>
            </a:prstGeom>
            <a:grpFill/>
            <a:ln>
              <a:noFill/>
            </a:ln>
            <a:effectLst>
              <a:outerShdw blurRad="190500" dist="152400" dir="81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dirty="0">
                <a:latin typeface="+mj-ea"/>
                <a:ea typeface="+mj-ea"/>
                <a:cs typeface="Arial Unicode MS" panose="020B0604020202020204" pitchFamily="34" charset="-122"/>
              </a:endParaRPr>
            </a:p>
          </p:txBody>
        </p:sp>
        <p:sp>
          <p:nvSpPr>
            <p:cNvPr id="77" name="TextBox 76"/>
            <p:cNvSpPr txBox="1"/>
            <p:nvPr/>
          </p:nvSpPr>
          <p:spPr>
            <a:xfrm>
              <a:off x="4836465" y="1317649"/>
              <a:ext cx="397454" cy="294494"/>
            </a:xfrm>
            <a:prstGeom prst="rect">
              <a:avLst/>
            </a:prstGeom>
            <a:grpFill/>
          </p:spPr>
          <p:txBody>
            <a:bodyPr wrap="none" rtlCol="0">
              <a:spAutoFit/>
            </a:bodyPr>
            <a:lstStyle/>
            <a:p>
              <a:r>
                <a:rPr lang="en-US" altLang="zh-CN" sz="3200" dirty="0">
                  <a:solidFill>
                    <a:schemeClr val="bg1"/>
                  </a:solidFill>
                  <a:latin typeface="+mj-ea"/>
                  <a:ea typeface="+mj-ea"/>
                </a:rPr>
                <a:t>02</a:t>
              </a:r>
              <a:endParaRPr lang="zh-CN" altLang="en-US" sz="3200" dirty="0">
                <a:solidFill>
                  <a:schemeClr val="bg1"/>
                </a:solidFill>
                <a:latin typeface="+mj-ea"/>
                <a:ea typeface="+mj-ea"/>
              </a:endParaRPr>
            </a:p>
          </p:txBody>
        </p:sp>
      </p:grpSp>
      <p:grpSp>
        <p:nvGrpSpPr>
          <p:cNvPr id="33" name="组合 32"/>
          <p:cNvGrpSpPr/>
          <p:nvPr/>
        </p:nvGrpSpPr>
        <p:grpSpPr>
          <a:xfrm>
            <a:off x="3504207" y="1844824"/>
            <a:ext cx="638596" cy="668237"/>
            <a:chOff x="4836465" y="1304852"/>
            <a:chExt cx="426551" cy="336526"/>
          </a:xfrm>
          <a:solidFill>
            <a:srgbClr val="305090"/>
          </a:solidFill>
        </p:grpSpPr>
        <p:sp>
          <p:nvSpPr>
            <p:cNvPr id="34" name="圆角矩形 33"/>
            <p:cNvSpPr/>
            <p:nvPr/>
          </p:nvSpPr>
          <p:spPr>
            <a:xfrm>
              <a:off x="4860032" y="1304852"/>
              <a:ext cx="402984" cy="336526"/>
            </a:xfrm>
            <a:prstGeom prst="roundRect">
              <a:avLst/>
            </a:prstGeom>
            <a:grpFill/>
            <a:ln>
              <a:noFill/>
            </a:ln>
            <a:effectLst>
              <a:outerShdw blurRad="190500" dist="152400" dir="81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dirty="0">
                <a:latin typeface="+mj-ea"/>
                <a:ea typeface="+mj-ea"/>
                <a:cs typeface="Arial Unicode MS" panose="020B0604020202020204" pitchFamily="34" charset="-122"/>
              </a:endParaRPr>
            </a:p>
          </p:txBody>
        </p:sp>
        <p:sp>
          <p:nvSpPr>
            <p:cNvPr id="35" name="TextBox 34"/>
            <p:cNvSpPr txBox="1"/>
            <p:nvPr/>
          </p:nvSpPr>
          <p:spPr>
            <a:xfrm>
              <a:off x="4836465" y="1317649"/>
              <a:ext cx="397455" cy="294494"/>
            </a:xfrm>
            <a:prstGeom prst="rect">
              <a:avLst/>
            </a:prstGeom>
            <a:grpFill/>
          </p:spPr>
          <p:txBody>
            <a:bodyPr wrap="none" rtlCol="0">
              <a:spAutoFit/>
            </a:bodyPr>
            <a:lstStyle/>
            <a:p>
              <a:r>
                <a:rPr lang="en-US" altLang="zh-CN" sz="3200" dirty="0">
                  <a:solidFill>
                    <a:schemeClr val="bg1"/>
                  </a:solidFill>
                  <a:latin typeface="+mj-ea"/>
                  <a:ea typeface="+mj-ea"/>
                </a:rPr>
                <a:t>01</a:t>
              </a:r>
              <a:endParaRPr lang="zh-CN" altLang="en-US" sz="3200" dirty="0">
                <a:solidFill>
                  <a:schemeClr val="bg1"/>
                </a:solidFill>
                <a:latin typeface="+mj-ea"/>
                <a:ea typeface="+mj-ea"/>
              </a:endParaRPr>
            </a:p>
          </p:txBody>
        </p:sp>
      </p:grpSp>
      <p:grpSp>
        <p:nvGrpSpPr>
          <p:cNvPr id="36" name="组合 35"/>
          <p:cNvGrpSpPr/>
          <p:nvPr/>
        </p:nvGrpSpPr>
        <p:grpSpPr>
          <a:xfrm>
            <a:off x="4412595" y="1844824"/>
            <a:ext cx="3686617" cy="668236"/>
            <a:chOff x="5487488" y="1424449"/>
            <a:chExt cx="2108848" cy="288198"/>
          </a:xfrm>
          <a:solidFill>
            <a:srgbClr val="305090"/>
          </a:solidFill>
        </p:grpSpPr>
        <p:sp>
          <p:nvSpPr>
            <p:cNvPr id="37" name="圆角矩形 36"/>
            <p:cNvSpPr/>
            <p:nvPr/>
          </p:nvSpPr>
          <p:spPr>
            <a:xfrm>
              <a:off x="5487488" y="1424449"/>
              <a:ext cx="2108848" cy="288198"/>
            </a:xfrm>
            <a:prstGeom prst="roundRect">
              <a:avLst/>
            </a:prstGeom>
            <a:grpFill/>
            <a:ln>
              <a:noFill/>
            </a:ln>
            <a:effectLst>
              <a:outerShdw blurRad="190500" dist="152400" dir="81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dirty="0">
                <a:latin typeface="+mj-lt"/>
                <a:ea typeface="Arial Unicode MS" panose="020B0604020202020204" pitchFamily="34" charset="-122"/>
                <a:cs typeface="Arial Unicode MS" panose="020B0604020202020204" pitchFamily="34" charset="-122"/>
              </a:endParaRPr>
            </a:p>
          </p:txBody>
        </p:sp>
        <p:sp>
          <p:nvSpPr>
            <p:cNvPr id="38" name="矩形 37"/>
            <p:cNvSpPr/>
            <p:nvPr/>
          </p:nvSpPr>
          <p:spPr>
            <a:xfrm>
              <a:off x="5525461" y="1425670"/>
              <a:ext cx="2009143" cy="238947"/>
            </a:xfrm>
            <a:prstGeom prst="rect">
              <a:avLst/>
            </a:prstGeom>
            <a:grpFill/>
          </p:spPr>
          <p:txBody>
            <a:bodyPr wrap="square" lIns="121960" tIns="60980" rIns="121960" bIns="60980">
              <a:spAutoFit/>
            </a:bodyPr>
            <a:lstStyle/>
            <a:p>
              <a:pPr>
                <a:defRPr/>
              </a:pPr>
              <a:r>
                <a:rPr lang="zh-CN" altLang="en-US" sz="2800" kern="100" dirty="0">
                  <a:solidFill>
                    <a:schemeClr val="bg1"/>
                  </a:solidFill>
                  <a:latin typeface="楷体" pitchFamily="49" charset="-122"/>
                  <a:ea typeface="楷体" pitchFamily="49" charset="-122"/>
                  <a:cs typeface="Times New Roman" panose="02020603050405020304" pitchFamily="18" charset="0"/>
                </a:rPr>
                <a:t>铁合金介绍</a:t>
              </a:r>
              <a:endParaRPr lang="zh-CN" altLang="zh-CN" sz="2800" kern="100" dirty="0">
                <a:solidFill>
                  <a:schemeClr val="bg1"/>
                </a:solidFill>
                <a:latin typeface="楷体" pitchFamily="49" charset="-122"/>
                <a:ea typeface="楷体" pitchFamily="49" charset="-122"/>
                <a:cs typeface="Times New Roman" panose="02020603050405020304" pitchFamily="18" charset="0"/>
              </a:endParaRPr>
            </a:p>
          </p:txBody>
        </p:sp>
      </p:grpSp>
    </p:spTree>
    <p:extLst>
      <p:ext uri="{BB962C8B-B14F-4D97-AF65-F5344CB8AC3E}">
        <p14:creationId xmlns:p14="http://schemas.microsoft.com/office/powerpoint/2010/main" val="3086489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矩形 2"/>
          <p:cNvSpPr>
            <a:spLocks noChangeArrowheads="1"/>
          </p:cNvSpPr>
          <p:nvPr/>
        </p:nvSpPr>
        <p:spPr bwMode="auto">
          <a:xfrm>
            <a:off x="539750" y="836613"/>
            <a:ext cx="7993063" cy="5078313"/>
          </a:xfrm>
          <a:prstGeom prst="rect">
            <a:avLst/>
          </a:prstGeom>
          <a:noFill/>
          <a:ln w="9525">
            <a:noFill/>
            <a:miter lim="800000"/>
            <a:headEnd/>
            <a:tailEnd/>
          </a:ln>
        </p:spPr>
        <p:txBody>
          <a:bodyPr>
            <a:spAutoFit/>
          </a:bodyPr>
          <a:lstStyle/>
          <a:p>
            <a:pPr>
              <a:buFont typeface="Arial" pitchFamily="34" charset="0"/>
              <a:buNone/>
            </a:pPr>
            <a:r>
              <a:rPr lang="zh-CN" altLang="en-US" b="1" dirty="0">
                <a:latin typeface="楷体" panose="02010609060101010101" pitchFamily="49" charset="-122"/>
                <a:ea typeface="楷体" panose="02010609060101010101" pitchFamily="49" charset="-122"/>
              </a:rPr>
              <a:t>联系人：</a:t>
            </a:r>
            <a:br>
              <a:rPr lang="en-US" altLang="zh-CN" dirty="0">
                <a:latin typeface="楷体" panose="02010609060101010101" pitchFamily="49" charset="-122"/>
                <a:ea typeface="楷体" panose="02010609060101010101" pitchFamily="49" charset="-122"/>
              </a:rPr>
            </a:br>
            <a:endParaRPr lang="en-US" altLang="zh-CN" dirty="0">
              <a:latin typeface="楷体" panose="02010609060101010101" pitchFamily="49" charset="-122"/>
              <a:ea typeface="楷体" panose="02010609060101010101" pitchFamily="49" charset="-122"/>
            </a:endParaRPr>
          </a:p>
          <a:p>
            <a:pPr>
              <a:buFont typeface="Arial" pitchFamily="34" charset="0"/>
              <a:buNone/>
            </a:pPr>
            <a:r>
              <a:rPr lang="zh-CN" altLang="en-US" dirty="0">
                <a:latin typeface="楷体" panose="02010609060101010101" pitchFamily="49" charset="-122"/>
                <a:ea typeface="楷体" panose="02010609060101010101" pitchFamily="49" charset="-122"/>
              </a:rPr>
              <a:t>盛佳峰</a:t>
            </a:r>
            <a:endParaRPr lang="en-US" altLang="zh-CN" dirty="0">
              <a:latin typeface="楷体" panose="02010609060101010101" pitchFamily="49" charset="-122"/>
              <a:ea typeface="楷体" panose="02010609060101010101" pitchFamily="49" charset="-122"/>
            </a:endParaRPr>
          </a:p>
          <a:p>
            <a:pPr>
              <a:buFont typeface="Arial" pitchFamily="34" charset="0"/>
              <a:buNone/>
            </a:pPr>
            <a:r>
              <a:rPr lang="zh-CN" altLang="en-US" dirty="0">
                <a:latin typeface="楷体" panose="02010609060101010101" pitchFamily="49" charset="-122"/>
                <a:ea typeface="楷体" panose="02010609060101010101" pitchFamily="49" charset="-122"/>
              </a:rPr>
              <a:t>黑色研究员</a:t>
            </a:r>
            <a:endParaRPr lang="en-US" altLang="zh-CN"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投资咨询号：</a:t>
            </a:r>
            <a:r>
              <a:rPr lang="en-US" altLang="zh-CN" dirty="0">
                <a:latin typeface="楷体" panose="02010609060101010101" pitchFamily="49" charset="-122"/>
                <a:ea typeface="楷体" panose="02010609060101010101" pitchFamily="49" charset="-122"/>
              </a:rPr>
              <a:t>Z0013489</a:t>
            </a:r>
          </a:p>
          <a:p>
            <a:r>
              <a:rPr lang="zh-CN" altLang="en-US" dirty="0">
                <a:latin typeface="楷体" panose="02010609060101010101" pitchFamily="49" charset="-122"/>
                <a:ea typeface="楷体" panose="02010609060101010101" pitchFamily="49" charset="-122"/>
              </a:rPr>
              <a:t>联系电话：</a:t>
            </a:r>
            <a:r>
              <a:rPr lang="en-US" altLang="zh-CN" dirty="0">
                <a:latin typeface="楷体" panose="02010609060101010101" pitchFamily="49" charset="-122"/>
                <a:ea typeface="楷体" panose="02010609060101010101" pitchFamily="49" charset="-122"/>
              </a:rPr>
              <a:t>0571-28132639</a:t>
            </a:r>
          </a:p>
          <a:p>
            <a:pPr>
              <a:buFont typeface="Arial" pitchFamily="34" charset="0"/>
              <a:buNone/>
            </a:pPr>
            <a:r>
              <a:rPr lang="zh-CN" altLang="en-US" dirty="0">
                <a:latin typeface="楷体" panose="02010609060101010101" pitchFamily="49" charset="-122"/>
                <a:ea typeface="楷体" panose="02010609060101010101" pitchFamily="49" charset="-122"/>
              </a:rPr>
              <a:t>邮箱：</a:t>
            </a:r>
            <a:r>
              <a:rPr lang="en-US" altLang="zh-CN" dirty="0">
                <a:latin typeface="楷体" panose="02010609060101010101" pitchFamily="49" charset="-122"/>
                <a:ea typeface="楷体" panose="02010609060101010101" pitchFamily="49" charset="-122"/>
              </a:rPr>
              <a:t>525108901@qq.com</a:t>
            </a:r>
          </a:p>
          <a:p>
            <a:pPr>
              <a:buFont typeface="Arial" pitchFamily="34" charset="0"/>
              <a:buNone/>
            </a:pPr>
            <a:endParaRPr lang="en-US" altLang="zh-CN" dirty="0">
              <a:latin typeface="楷体" panose="02010609060101010101" pitchFamily="49" charset="-122"/>
              <a:ea typeface="楷体" panose="02010609060101010101" pitchFamily="49" charset="-122"/>
            </a:endParaRPr>
          </a:p>
          <a:p>
            <a:pPr>
              <a:buFont typeface="Arial" pitchFamily="34" charset="0"/>
              <a:buNone/>
            </a:pPr>
            <a:r>
              <a:rPr lang="zh-CN" altLang="en-US" dirty="0">
                <a:latin typeface="楷体" panose="02010609060101010101" pitchFamily="49" charset="-122"/>
                <a:ea typeface="楷体" panose="02010609060101010101" pitchFamily="49" charset="-122"/>
              </a:rPr>
              <a:t>张鹏程</a:t>
            </a:r>
            <a:br>
              <a:rPr lang="zh-CN" altLang="en-US" dirty="0">
                <a:latin typeface="楷体" panose="02010609060101010101" pitchFamily="49" charset="-122"/>
                <a:ea typeface="楷体" panose="02010609060101010101" pitchFamily="49" charset="-122"/>
              </a:rPr>
            </a:br>
            <a:r>
              <a:rPr lang="zh-CN" altLang="en-US" dirty="0">
                <a:latin typeface="楷体" panose="02010609060101010101" pitchFamily="49" charset="-122"/>
                <a:ea typeface="楷体" panose="02010609060101010101" pitchFamily="49" charset="-122"/>
              </a:rPr>
              <a:t>黑色研究员</a:t>
            </a:r>
            <a:endParaRPr lang="en-US" altLang="zh-CN" dirty="0">
              <a:latin typeface="楷体" panose="02010609060101010101" pitchFamily="49" charset="-122"/>
              <a:ea typeface="楷体" panose="02010609060101010101" pitchFamily="49" charset="-122"/>
            </a:endParaRPr>
          </a:p>
          <a:p>
            <a:pPr>
              <a:buFont typeface="Arial" pitchFamily="34" charset="0"/>
              <a:buNone/>
            </a:pPr>
            <a:r>
              <a:rPr lang="zh-CN" altLang="en-US" dirty="0">
                <a:latin typeface="楷体" panose="02010609060101010101" pitchFamily="49" charset="-122"/>
                <a:ea typeface="楷体" panose="02010609060101010101" pitchFamily="49" charset="-122"/>
              </a:rPr>
              <a:t>执业编号：</a:t>
            </a:r>
            <a:r>
              <a:rPr lang="en-US" altLang="zh-CN" dirty="0">
                <a:latin typeface="楷体" panose="02010609060101010101" pitchFamily="49" charset="-122"/>
                <a:ea typeface="楷体" panose="02010609060101010101" pitchFamily="49" charset="-122"/>
              </a:rPr>
              <a:t>F3034110</a:t>
            </a:r>
            <a:br>
              <a:rPr lang="en-US" altLang="zh-CN" dirty="0">
                <a:latin typeface="楷体" panose="02010609060101010101" pitchFamily="49" charset="-122"/>
                <a:ea typeface="楷体" panose="02010609060101010101" pitchFamily="49" charset="-122"/>
              </a:rPr>
            </a:br>
            <a:r>
              <a:rPr lang="zh-CN" altLang="en-US" dirty="0">
                <a:latin typeface="楷体" panose="02010609060101010101" pitchFamily="49" charset="-122"/>
                <a:ea typeface="楷体" panose="02010609060101010101" pitchFamily="49" charset="-122"/>
              </a:rPr>
              <a:t>联系电话：</a:t>
            </a:r>
            <a:r>
              <a:rPr lang="en-US" altLang="zh-CN" dirty="0">
                <a:latin typeface="楷体" panose="02010609060101010101" pitchFamily="49" charset="-122"/>
                <a:ea typeface="楷体" panose="02010609060101010101" pitchFamily="49" charset="-122"/>
              </a:rPr>
              <a:t>0571-28132639</a:t>
            </a:r>
            <a:br>
              <a:rPr lang="en-US" altLang="zh-CN" dirty="0">
                <a:latin typeface="楷体" panose="02010609060101010101" pitchFamily="49" charset="-122"/>
                <a:ea typeface="楷体" panose="02010609060101010101" pitchFamily="49" charset="-122"/>
              </a:rPr>
            </a:br>
            <a:r>
              <a:rPr lang="zh-CN" altLang="en-US" dirty="0">
                <a:latin typeface="楷体" panose="02010609060101010101" pitchFamily="49" charset="-122"/>
                <a:ea typeface="楷体" panose="02010609060101010101" pitchFamily="49" charset="-122"/>
              </a:rPr>
              <a:t>邮箱：</a:t>
            </a:r>
            <a:r>
              <a:rPr lang="en-US" altLang="zh-CN" dirty="0">
                <a:latin typeface="楷体" panose="02010609060101010101" pitchFamily="49" charset="-122"/>
                <a:ea typeface="楷体" panose="02010609060101010101" pitchFamily="49" charset="-122"/>
              </a:rPr>
              <a:t>3120376565@qq.com</a:t>
            </a:r>
          </a:p>
          <a:p>
            <a:pPr>
              <a:buFont typeface="Arial" pitchFamily="34" charset="0"/>
              <a:buNone/>
            </a:pPr>
            <a:endParaRPr lang="en-US" altLang="zh-CN" dirty="0">
              <a:latin typeface="Arial" pitchFamily="34" charset="0"/>
            </a:endParaRPr>
          </a:p>
          <a:p>
            <a:pPr>
              <a:buFont typeface="Arial" pitchFamily="34" charset="0"/>
              <a:buNone/>
            </a:pPr>
            <a:endParaRPr lang="en-US" altLang="zh-CN" dirty="0">
              <a:latin typeface="Arial" pitchFamily="34" charset="0"/>
            </a:endParaRPr>
          </a:p>
          <a:p>
            <a:pPr>
              <a:buFont typeface="Arial" pitchFamily="34" charset="0"/>
              <a:buNone/>
            </a:pPr>
            <a:endParaRPr lang="en-US" altLang="zh-CN" dirty="0">
              <a:latin typeface="Arial" pitchFamily="34" charset="0"/>
            </a:endParaRPr>
          </a:p>
          <a:p>
            <a:pPr>
              <a:buFont typeface="Arial" pitchFamily="34" charset="0"/>
              <a:buNone/>
            </a:pPr>
            <a:br>
              <a:rPr lang="en-US" altLang="zh-CN" dirty="0">
                <a:latin typeface="Arial" pitchFamily="34" charset="0"/>
              </a:rPr>
            </a:br>
            <a:endParaRPr lang="en-US" altLang="zh-CN" dirty="0">
              <a:latin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矩形 2"/>
          <p:cNvSpPr>
            <a:spLocks noChangeArrowheads="1"/>
          </p:cNvSpPr>
          <p:nvPr/>
        </p:nvSpPr>
        <p:spPr bwMode="auto">
          <a:xfrm>
            <a:off x="468313" y="692150"/>
            <a:ext cx="8135937" cy="3140075"/>
          </a:xfrm>
          <a:prstGeom prst="rect">
            <a:avLst/>
          </a:prstGeom>
          <a:noFill/>
          <a:ln w="9525">
            <a:noFill/>
            <a:miter lim="800000"/>
            <a:headEnd/>
            <a:tailEnd/>
          </a:ln>
        </p:spPr>
        <p:txBody>
          <a:bodyPr>
            <a:spAutoFit/>
          </a:bodyPr>
          <a:lstStyle/>
          <a:p>
            <a:pPr>
              <a:buFont typeface="Arial" pitchFamily="34" charset="0"/>
              <a:buNone/>
            </a:pPr>
            <a:r>
              <a:rPr lang="zh-CN" altLang="en-US" b="1" dirty="0">
                <a:latin typeface="楷体" panose="02010609060101010101" pitchFamily="49" charset="-122"/>
                <a:ea typeface="楷体" panose="02010609060101010101" pitchFamily="49" charset="-122"/>
              </a:rPr>
              <a:t>重要声明</a:t>
            </a:r>
            <a:br>
              <a:rPr lang="zh-CN" altLang="en-US" dirty="0">
                <a:latin typeface="楷体" panose="02010609060101010101" pitchFamily="49" charset="-122"/>
                <a:ea typeface="楷体" panose="02010609060101010101" pitchFamily="49" charset="-122"/>
              </a:rPr>
            </a:br>
            <a:br>
              <a:rPr lang="zh-CN" altLang="en-US" dirty="0">
                <a:latin typeface="楷体" panose="02010609060101010101" pitchFamily="49" charset="-122"/>
                <a:ea typeface="楷体" panose="02010609060101010101" pitchFamily="49" charset="-122"/>
              </a:rPr>
            </a:br>
            <a:r>
              <a:rPr lang="zh-CN" altLang="en-US" dirty="0">
                <a:latin typeface="楷体" panose="02010609060101010101" pitchFamily="49" charset="-122"/>
                <a:ea typeface="楷体" panose="02010609060101010101" pitchFamily="49" charset="-122"/>
              </a:rPr>
              <a:t>报告中的信息均来源于公开可获得的资料，信达期货有限公司力求准确可靠，但对这些信息的准确性及完整性不做任何保证，据此投资，责任自负。</a:t>
            </a:r>
            <a:br>
              <a:rPr lang="zh-CN" altLang="en-US" dirty="0">
                <a:latin typeface="楷体" panose="02010609060101010101" pitchFamily="49" charset="-122"/>
                <a:ea typeface="楷体" panose="02010609060101010101" pitchFamily="49" charset="-122"/>
              </a:rPr>
            </a:br>
            <a:r>
              <a:rPr lang="zh-CN" altLang="en-US" dirty="0">
                <a:latin typeface="楷体" panose="02010609060101010101" pitchFamily="49" charset="-122"/>
                <a:ea typeface="楷体" panose="02010609060101010101" pitchFamily="49" charset="-122"/>
              </a:rPr>
              <a:t>本报告不构成个人投资建议，也没有考虑到个别客户特殊的投资目标、财政状况或需要。</a:t>
            </a:r>
            <a:br>
              <a:rPr lang="zh-CN" altLang="en-US" dirty="0">
                <a:latin typeface="楷体" panose="02010609060101010101" pitchFamily="49" charset="-122"/>
                <a:ea typeface="楷体" panose="02010609060101010101" pitchFamily="49" charset="-122"/>
              </a:rPr>
            </a:br>
            <a:r>
              <a:rPr lang="zh-CN" altLang="en-US" dirty="0">
                <a:latin typeface="楷体" panose="02010609060101010101" pitchFamily="49" charset="-122"/>
                <a:ea typeface="楷体" panose="02010609060101010101" pitchFamily="49" charset="-122"/>
              </a:rPr>
              <a:t>客户应考虑本报告中的任何意见或建议是否符合其特定情况。未经信达期货有限公司授权许可，任何引用、转载以及向第三方传播本报告的行为均可能承担法律责任。</a:t>
            </a:r>
            <a:br>
              <a:rPr lang="zh-CN" altLang="en-US" dirty="0">
                <a:latin typeface="楷体" panose="02010609060101010101" pitchFamily="49" charset="-122"/>
                <a:ea typeface="楷体" panose="02010609060101010101" pitchFamily="49" charset="-122"/>
              </a:rPr>
            </a:br>
            <a:r>
              <a:rPr lang="zh-CN" altLang="en-US" dirty="0">
                <a:latin typeface="楷体" panose="02010609060101010101" pitchFamily="49" charset="-122"/>
                <a:ea typeface="楷体" panose="02010609060101010101" pitchFamily="49" charset="-122"/>
              </a:rPr>
              <a:t>期市有风险，入市需谨慎。</a:t>
            </a:r>
            <a:br>
              <a:rPr lang="zh-CN" altLang="en-US" dirty="0">
                <a:latin typeface="楷体" panose="02010609060101010101" pitchFamily="49" charset="-122"/>
                <a:ea typeface="楷体" panose="02010609060101010101" pitchFamily="49" charset="-122"/>
              </a:rPr>
            </a:br>
            <a:endParaRPr lang="zh-CN" altLang="en-US" dirty="0">
              <a:latin typeface="楷体" panose="02010609060101010101" pitchFamily="49" charset="-122"/>
              <a:ea typeface="楷体" panose="02010609060101010101" pitchFamily="49"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E:\平面设计\品牌形象\ppt\20130715稿3\封底.jpg"/>
          <p:cNvPicPr>
            <a:picLocks noChangeAspect="1" noChangeArrowheads="1"/>
          </p:cNvPicPr>
          <p:nvPr/>
        </p:nvPicPr>
        <p:blipFill>
          <a:blip r:embed="rId2"/>
          <a:srcRect/>
          <a:stretch>
            <a:fillRect/>
          </a:stretch>
        </p:blipFill>
        <p:spPr bwMode="auto">
          <a:xfrm>
            <a:off x="0" y="0"/>
            <a:ext cx="9164638" cy="6858000"/>
          </a:xfrm>
          <a:prstGeom prst="rect">
            <a:avLst/>
          </a:prstGeom>
          <a:noFill/>
          <a:ln w="9525">
            <a:noFill/>
            <a:miter lim="800000"/>
            <a:headEnd/>
            <a:tailEnd/>
          </a:ln>
        </p:spPr>
      </p:pic>
      <p:sp>
        <p:nvSpPr>
          <p:cNvPr id="27652" name="Rectangle 3"/>
          <p:cNvSpPr txBox="1">
            <a:spLocks noChangeArrowheads="1"/>
          </p:cNvSpPr>
          <p:nvPr/>
        </p:nvSpPr>
        <p:spPr bwMode="auto">
          <a:xfrm>
            <a:off x="611188" y="5589588"/>
            <a:ext cx="6192837" cy="1152525"/>
          </a:xfrm>
          <a:prstGeom prst="rect">
            <a:avLst/>
          </a:prstGeom>
          <a:noFill/>
          <a:ln w="9525">
            <a:noFill/>
            <a:miter lim="800000"/>
            <a:headEnd/>
            <a:tailEnd/>
          </a:ln>
        </p:spPr>
        <p:txBody>
          <a:bodyPr/>
          <a:lstStyle/>
          <a:p>
            <a:r>
              <a:rPr lang="zh-CN" altLang="en-US" sz="1200" dirty="0">
                <a:latin typeface="楷体" panose="02010609060101010101" pitchFamily="49" charset="-122"/>
                <a:ea typeface="楷体" panose="02010609060101010101" pitchFamily="49" charset="-122"/>
              </a:rPr>
              <a:t>地址：浙江省杭州市文晖路</a:t>
            </a:r>
            <a:r>
              <a:rPr lang="en-US" altLang="zh-CN" sz="1200" dirty="0">
                <a:latin typeface="楷体" panose="02010609060101010101" pitchFamily="49" charset="-122"/>
                <a:ea typeface="楷体" panose="02010609060101010101" pitchFamily="49" charset="-122"/>
              </a:rPr>
              <a:t>108</a:t>
            </a:r>
            <a:r>
              <a:rPr lang="zh-CN" altLang="en-US" sz="1200" dirty="0">
                <a:latin typeface="楷体" panose="02010609060101010101" pitchFamily="49" charset="-122"/>
                <a:ea typeface="楷体" panose="02010609060101010101" pitchFamily="49" charset="-122"/>
              </a:rPr>
              <a:t>号浙江出版物资大厦</a:t>
            </a:r>
            <a:r>
              <a:rPr lang="en-US" altLang="zh-CN" sz="1200" dirty="0">
                <a:latin typeface="楷体" panose="02010609060101010101" pitchFamily="49" charset="-122"/>
                <a:ea typeface="楷体" panose="02010609060101010101" pitchFamily="49" charset="-122"/>
              </a:rPr>
              <a:t>1125</a:t>
            </a:r>
            <a:r>
              <a:rPr lang="zh-CN" altLang="en-US" sz="1200" dirty="0">
                <a:latin typeface="楷体" panose="02010609060101010101" pitchFamily="49" charset="-122"/>
                <a:ea typeface="楷体" panose="02010609060101010101" pitchFamily="49" charset="-122"/>
              </a:rPr>
              <a:t>室、</a:t>
            </a:r>
            <a:r>
              <a:rPr lang="en-US" altLang="zh-CN" sz="1200" dirty="0">
                <a:latin typeface="楷体" panose="02010609060101010101" pitchFamily="49" charset="-122"/>
                <a:ea typeface="楷体" panose="02010609060101010101" pitchFamily="49" charset="-122"/>
              </a:rPr>
              <a:t>1127</a:t>
            </a:r>
            <a:r>
              <a:rPr lang="zh-CN" altLang="en-US" sz="1200" dirty="0">
                <a:latin typeface="楷体" panose="02010609060101010101" pitchFamily="49" charset="-122"/>
                <a:ea typeface="楷体" panose="02010609060101010101" pitchFamily="49" charset="-122"/>
              </a:rPr>
              <a:t>室、</a:t>
            </a:r>
            <a:r>
              <a:rPr lang="en-US" altLang="zh-CN" sz="1200" dirty="0">
                <a:latin typeface="楷体" panose="02010609060101010101" pitchFamily="49" charset="-122"/>
                <a:ea typeface="楷体" panose="02010609060101010101" pitchFamily="49" charset="-122"/>
              </a:rPr>
              <a:t>12</a:t>
            </a:r>
            <a:r>
              <a:rPr lang="zh-CN" altLang="en-US" sz="1200" dirty="0">
                <a:latin typeface="楷体" panose="02010609060101010101" pitchFamily="49" charset="-122"/>
                <a:ea typeface="楷体" panose="02010609060101010101" pitchFamily="49" charset="-122"/>
              </a:rPr>
              <a:t>楼、</a:t>
            </a:r>
            <a:r>
              <a:rPr lang="en-US" altLang="zh-CN" sz="1200" dirty="0">
                <a:latin typeface="楷体" panose="02010609060101010101" pitchFamily="49" charset="-122"/>
                <a:ea typeface="楷体" panose="02010609060101010101" pitchFamily="49" charset="-122"/>
              </a:rPr>
              <a:t>16</a:t>
            </a:r>
            <a:r>
              <a:rPr lang="zh-CN" altLang="en-US" sz="1200" dirty="0">
                <a:latin typeface="楷体" panose="02010609060101010101" pitchFamily="49" charset="-122"/>
                <a:ea typeface="楷体" panose="02010609060101010101" pitchFamily="49" charset="-122"/>
              </a:rPr>
              <a:t>楼</a:t>
            </a:r>
            <a:endParaRPr lang="en-US" altLang="zh-CN" sz="1200" dirty="0">
              <a:latin typeface="楷体" panose="02010609060101010101" pitchFamily="49" charset="-122"/>
              <a:ea typeface="楷体" panose="02010609060101010101" pitchFamily="49" charset="-122"/>
            </a:endParaRPr>
          </a:p>
          <a:p>
            <a:r>
              <a:rPr lang="zh-CN" altLang="en-US" sz="1200" dirty="0">
                <a:latin typeface="楷体" panose="02010609060101010101" pitchFamily="49" charset="-122"/>
                <a:ea typeface="楷体" panose="02010609060101010101" pitchFamily="49" charset="-122"/>
              </a:rPr>
              <a:t>邮编：</a:t>
            </a:r>
            <a:r>
              <a:rPr lang="en-US" altLang="zh-CN" sz="1200" dirty="0">
                <a:latin typeface="楷体" panose="02010609060101010101" pitchFamily="49" charset="-122"/>
                <a:ea typeface="楷体" panose="02010609060101010101" pitchFamily="49" charset="-122"/>
              </a:rPr>
              <a:t>310004</a:t>
            </a:r>
          </a:p>
          <a:p>
            <a:r>
              <a:rPr lang="zh-CN" altLang="en-US" sz="1200" dirty="0">
                <a:latin typeface="楷体" panose="02010609060101010101" pitchFamily="49" charset="-122"/>
                <a:ea typeface="楷体" panose="02010609060101010101" pitchFamily="49" charset="-122"/>
              </a:rPr>
              <a:t>电话：</a:t>
            </a:r>
            <a:r>
              <a:rPr lang="en-US" altLang="zh-CN" sz="1200" dirty="0">
                <a:latin typeface="楷体" panose="02010609060101010101" pitchFamily="49" charset="-122"/>
                <a:ea typeface="楷体" panose="02010609060101010101" pitchFamily="49" charset="-122"/>
              </a:rPr>
              <a:t>0571-28132579</a:t>
            </a:r>
          </a:p>
          <a:p>
            <a:r>
              <a:rPr lang="zh-CN" altLang="en-US" sz="1200" dirty="0">
                <a:latin typeface="楷体" panose="02010609060101010101" pitchFamily="49" charset="-122"/>
                <a:ea typeface="楷体" panose="02010609060101010101" pitchFamily="49" charset="-122"/>
              </a:rPr>
              <a:t>传真：</a:t>
            </a:r>
            <a:r>
              <a:rPr lang="en-US" altLang="zh-CN" sz="1200" dirty="0">
                <a:latin typeface="楷体" panose="02010609060101010101" pitchFamily="49" charset="-122"/>
                <a:ea typeface="楷体" panose="02010609060101010101" pitchFamily="49" charset="-122"/>
              </a:rPr>
              <a:t>0571-28132689</a:t>
            </a:r>
          </a:p>
          <a:p>
            <a:r>
              <a:rPr lang="zh-CN" altLang="en-US" sz="1200" dirty="0">
                <a:latin typeface="楷体" panose="02010609060101010101" pitchFamily="49" charset="-122"/>
                <a:ea typeface="楷体" panose="02010609060101010101" pitchFamily="49" charset="-122"/>
              </a:rPr>
              <a:t>网址：</a:t>
            </a:r>
            <a:r>
              <a:rPr lang="en-US" altLang="zh-CN" sz="1200" dirty="0">
                <a:latin typeface="楷体" panose="02010609060101010101" pitchFamily="49" charset="-122"/>
                <a:ea typeface="楷体" panose="02010609060101010101" pitchFamily="49" charset="-122"/>
              </a:rPr>
              <a:t>www.cindaqh.com</a:t>
            </a:r>
            <a:endParaRPr lang="zh-CN" altLang="en-US" sz="1200" dirty="0">
              <a:latin typeface="楷体" panose="02010609060101010101" pitchFamily="49" charset="-122"/>
              <a:ea typeface="楷体" panose="02010609060101010101" pitchFamily="49" charset="-122"/>
            </a:endParaRPr>
          </a:p>
        </p:txBody>
      </p:sp>
      <p:sp>
        <p:nvSpPr>
          <p:cNvPr id="27653" name="Rectangle 3"/>
          <p:cNvSpPr txBox="1">
            <a:spLocks noChangeArrowheads="1"/>
          </p:cNvSpPr>
          <p:nvPr/>
        </p:nvSpPr>
        <p:spPr bwMode="auto">
          <a:xfrm>
            <a:off x="1930400" y="3351213"/>
            <a:ext cx="1727200" cy="719137"/>
          </a:xfrm>
          <a:prstGeom prst="rect">
            <a:avLst/>
          </a:prstGeom>
          <a:noFill/>
          <a:ln w="9525">
            <a:noFill/>
            <a:miter lim="800000"/>
            <a:headEnd/>
            <a:tailEnd/>
          </a:ln>
        </p:spPr>
        <p:txBody>
          <a:bodyPr/>
          <a:lstStyle/>
          <a:p>
            <a:r>
              <a:rPr lang="zh-CN" altLang="en-US" sz="4000" b="1"/>
              <a:t>谢   谢！</a:t>
            </a: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196752"/>
            <a:ext cx="7849244"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500033" y="285728"/>
            <a:ext cx="8248431" cy="461665"/>
          </a:xfrm>
          <a:prstGeom prst="rect">
            <a:avLst/>
          </a:prstGeom>
          <a:noFill/>
          <a:ln w="9525">
            <a:noFill/>
            <a:miter lim="800000"/>
            <a:headEnd/>
            <a:tailEnd/>
          </a:ln>
        </p:spPr>
        <p:txBody>
          <a:bodyPr wrap="square">
            <a:spAutoFit/>
          </a:bodyPr>
          <a:lstStyle/>
          <a:p>
            <a:pPr>
              <a:buFont typeface="Arial" pitchFamily="34" charset="0"/>
              <a:buNone/>
            </a:pPr>
            <a:r>
              <a:rPr lang="zh-CN" altLang="en-US" sz="2400" b="1" dirty="0">
                <a:latin typeface="楷体" panose="02010609060101010101" pitchFamily="49" charset="-122"/>
                <a:ea typeface="楷体" panose="02010609060101010101" pitchFamily="49" charset="-122"/>
              </a:rPr>
              <a:t>铁合金介绍</a:t>
            </a:r>
          </a:p>
        </p:txBody>
      </p:sp>
      <p:pic>
        <p:nvPicPr>
          <p:cNvPr id="10" name="图片 4">
            <a:extLst>
              <a:ext uri="{FF2B5EF4-FFF2-40B4-BE49-F238E27FC236}">
                <a16:creationId xmlns:a16="http://schemas.microsoft.com/office/drawing/2014/main" id="{8A98DDD7-CD9D-43A3-8C4F-F31E36E5A3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4348" y="1340768"/>
            <a:ext cx="4279900" cy="375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5">
            <a:extLst>
              <a:ext uri="{FF2B5EF4-FFF2-40B4-BE49-F238E27FC236}">
                <a16:creationId xmlns:a16="http://schemas.microsoft.com/office/drawing/2014/main" id="{CF64899D-D705-4E5E-A25F-C33F99577F8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24248" y="1340768"/>
            <a:ext cx="4279900" cy="375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500033" y="285728"/>
            <a:ext cx="8248431" cy="461665"/>
          </a:xfrm>
          <a:prstGeom prst="rect">
            <a:avLst/>
          </a:prstGeom>
          <a:noFill/>
          <a:ln w="9525">
            <a:noFill/>
            <a:miter lim="800000"/>
            <a:headEnd/>
            <a:tailEnd/>
          </a:ln>
        </p:spPr>
        <p:txBody>
          <a:bodyPr wrap="square">
            <a:spAutoFit/>
          </a:bodyPr>
          <a:lstStyle/>
          <a:p>
            <a:pPr>
              <a:buFont typeface="Arial" pitchFamily="34" charset="0"/>
              <a:buNone/>
            </a:pPr>
            <a:r>
              <a:rPr lang="zh-CN" altLang="en-US" sz="2400" b="1" dirty="0">
                <a:latin typeface="楷体" panose="02010609060101010101" pitchFamily="49" charset="-122"/>
                <a:ea typeface="楷体" panose="02010609060101010101" pitchFamily="49" charset="-122"/>
              </a:rPr>
              <a:t>铁合金介绍</a:t>
            </a:r>
          </a:p>
        </p:txBody>
      </p:sp>
      <p:pic>
        <p:nvPicPr>
          <p:cNvPr id="1025" name="Picture 1">
            <a:extLst>
              <a:ext uri="{FF2B5EF4-FFF2-40B4-BE49-F238E27FC236}">
                <a16:creationId xmlns:a16="http://schemas.microsoft.com/office/drawing/2014/main" id="{B394CFCF-E0C2-4E49-87AD-986665A31E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33" y="908720"/>
            <a:ext cx="5664200" cy="471170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a:extLst>
              <a:ext uri="{FF2B5EF4-FFF2-40B4-BE49-F238E27FC236}">
                <a16:creationId xmlns:a16="http://schemas.microsoft.com/office/drawing/2014/main" id="{B2B56E95-DF3A-461A-A9E9-9402CB2B123E}"/>
              </a:ext>
            </a:extLst>
          </p:cNvPr>
          <p:cNvSpPr/>
          <p:nvPr/>
        </p:nvSpPr>
        <p:spPr>
          <a:xfrm>
            <a:off x="6154034" y="1700808"/>
            <a:ext cx="1872208" cy="2585323"/>
          </a:xfrm>
          <a:prstGeom prst="rect">
            <a:avLst/>
          </a:prstGeom>
        </p:spPr>
        <p:txBody>
          <a:bodyPr wrap="square">
            <a:spAutoFit/>
          </a:bodyPr>
          <a:lstStyle/>
          <a:p>
            <a:r>
              <a:rPr lang="zh-CN" altLang="en-US" b="1" dirty="0"/>
              <a:t>硅</a:t>
            </a:r>
            <a:r>
              <a:rPr lang="zh-CN" altLang="en-US" dirty="0"/>
              <a:t>能够显著的提高钢的弹性和导磁性；</a:t>
            </a:r>
            <a:endParaRPr lang="en-US" altLang="zh-CN" dirty="0"/>
          </a:p>
          <a:p>
            <a:endParaRPr lang="zh-CN" altLang="en-US" dirty="0"/>
          </a:p>
          <a:p>
            <a:r>
              <a:rPr lang="zh-CN" altLang="en-US" b="1" dirty="0"/>
              <a:t>锰</a:t>
            </a:r>
            <a:r>
              <a:rPr lang="zh-CN" altLang="en-US" dirty="0"/>
              <a:t>能够降低钢的脆性，改善钢的热加工性能，提高钢的强度、硬度和抗磨损度。</a:t>
            </a:r>
          </a:p>
        </p:txBody>
      </p:sp>
      <p:sp>
        <p:nvSpPr>
          <p:cNvPr id="2" name="矩形: 圆角 1">
            <a:extLst>
              <a:ext uri="{FF2B5EF4-FFF2-40B4-BE49-F238E27FC236}">
                <a16:creationId xmlns:a16="http://schemas.microsoft.com/office/drawing/2014/main" id="{43D310BF-CBD4-440F-B94D-9A137C7EB7C0}"/>
              </a:ext>
            </a:extLst>
          </p:cNvPr>
          <p:cNvSpPr/>
          <p:nvPr/>
        </p:nvSpPr>
        <p:spPr>
          <a:xfrm>
            <a:off x="323528" y="1412776"/>
            <a:ext cx="3456384" cy="1008112"/>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BA104AB9-A4A5-4307-9B78-9EAC224F3C41}"/>
              </a:ext>
            </a:extLst>
          </p:cNvPr>
          <p:cNvSpPr/>
          <p:nvPr/>
        </p:nvSpPr>
        <p:spPr>
          <a:xfrm>
            <a:off x="323528" y="2420888"/>
            <a:ext cx="3456384" cy="225203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文本框 3">
            <a:extLst>
              <a:ext uri="{FF2B5EF4-FFF2-40B4-BE49-F238E27FC236}">
                <a16:creationId xmlns:a16="http://schemas.microsoft.com/office/drawing/2014/main" id="{21701FB9-E90D-41EB-B925-933BCA689111}"/>
              </a:ext>
            </a:extLst>
          </p:cNvPr>
          <p:cNvSpPr txBox="1"/>
          <p:nvPr/>
        </p:nvSpPr>
        <p:spPr>
          <a:xfrm>
            <a:off x="2976907" y="3244334"/>
            <a:ext cx="593432" cy="307777"/>
          </a:xfrm>
          <a:prstGeom prst="rect">
            <a:avLst/>
          </a:prstGeom>
          <a:noFill/>
        </p:spPr>
        <p:txBody>
          <a:bodyPr wrap="none" rtlCol="0">
            <a:spAutoFit/>
          </a:bodyPr>
          <a:lstStyle/>
          <a:p>
            <a:r>
              <a:rPr lang="en-US" altLang="zh-CN" sz="1400" dirty="0"/>
              <a:t>0.4%</a:t>
            </a:r>
            <a:endParaRPr lang="zh-CN" altLang="en-US" sz="1400" dirty="0"/>
          </a:p>
        </p:txBody>
      </p:sp>
      <p:sp>
        <p:nvSpPr>
          <p:cNvPr id="12" name="文本框 11">
            <a:extLst>
              <a:ext uri="{FF2B5EF4-FFF2-40B4-BE49-F238E27FC236}">
                <a16:creationId xmlns:a16="http://schemas.microsoft.com/office/drawing/2014/main" id="{AA768D72-A191-4400-A19C-60C744198A17}"/>
              </a:ext>
            </a:extLst>
          </p:cNvPr>
          <p:cNvSpPr txBox="1"/>
          <p:nvPr/>
        </p:nvSpPr>
        <p:spPr>
          <a:xfrm>
            <a:off x="2976907" y="4252446"/>
            <a:ext cx="593432" cy="307777"/>
          </a:xfrm>
          <a:prstGeom prst="rect">
            <a:avLst/>
          </a:prstGeom>
          <a:noFill/>
        </p:spPr>
        <p:txBody>
          <a:bodyPr wrap="none" rtlCol="0">
            <a:spAutoFit/>
          </a:bodyPr>
          <a:lstStyle/>
          <a:p>
            <a:r>
              <a:rPr lang="en-US" altLang="zh-CN" sz="1400" dirty="0"/>
              <a:t>1.4%</a:t>
            </a:r>
            <a:endParaRPr lang="zh-CN" altLang="en-US" sz="1400" dirty="0"/>
          </a:p>
        </p:txBody>
      </p:sp>
    </p:spTree>
    <p:extLst>
      <p:ext uri="{BB962C8B-B14F-4D97-AF65-F5344CB8AC3E}">
        <p14:creationId xmlns:p14="http://schemas.microsoft.com/office/powerpoint/2010/main" val="1610308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500033" y="285728"/>
            <a:ext cx="8248431" cy="461665"/>
          </a:xfrm>
          <a:prstGeom prst="rect">
            <a:avLst/>
          </a:prstGeom>
          <a:noFill/>
          <a:ln w="9525">
            <a:noFill/>
            <a:miter lim="800000"/>
            <a:headEnd/>
            <a:tailEnd/>
          </a:ln>
        </p:spPr>
        <p:txBody>
          <a:bodyPr wrap="square">
            <a:spAutoFit/>
          </a:bodyPr>
          <a:lstStyle/>
          <a:p>
            <a:pPr>
              <a:buFont typeface="Arial" pitchFamily="34" charset="0"/>
              <a:buNone/>
            </a:pPr>
            <a:r>
              <a:rPr lang="zh-CN" altLang="en-US" sz="2400" b="1" dirty="0">
                <a:latin typeface="楷体" panose="02010609060101010101" pitchFamily="49" charset="-122"/>
                <a:ea typeface="楷体" panose="02010609060101010101" pitchFamily="49" charset="-122"/>
              </a:rPr>
              <a:t>铁合金主产地</a:t>
            </a:r>
          </a:p>
        </p:txBody>
      </p:sp>
      <p:grpSp>
        <p:nvGrpSpPr>
          <p:cNvPr id="368" name="Group 6">
            <a:extLst>
              <a:ext uri="{FF2B5EF4-FFF2-40B4-BE49-F238E27FC236}">
                <a16:creationId xmlns:a16="http://schemas.microsoft.com/office/drawing/2014/main" id="{5704E926-E6CC-4350-ABBA-23C65B9CA38E}"/>
              </a:ext>
            </a:extLst>
          </p:cNvPr>
          <p:cNvGrpSpPr>
            <a:grpSpLocks noChangeAspect="1"/>
          </p:cNvGrpSpPr>
          <p:nvPr/>
        </p:nvGrpSpPr>
        <p:grpSpPr bwMode="auto">
          <a:xfrm>
            <a:off x="1081088" y="1104900"/>
            <a:ext cx="6653212" cy="5494338"/>
            <a:chOff x="340" y="170"/>
            <a:chExt cx="5024" cy="4150"/>
          </a:xfrm>
        </p:grpSpPr>
        <p:sp>
          <p:nvSpPr>
            <p:cNvPr id="369" name="AutoShape 5">
              <a:extLst>
                <a:ext uri="{FF2B5EF4-FFF2-40B4-BE49-F238E27FC236}">
                  <a16:creationId xmlns:a16="http://schemas.microsoft.com/office/drawing/2014/main" id="{4B4B447A-8521-4A34-A308-C608BCAE8C78}"/>
                </a:ext>
              </a:extLst>
            </p:cNvPr>
            <p:cNvSpPr>
              <a:spLocks noChangeAspect="1" noChangeArrowheads="1" noTextEdit="1"/>
            </p:cNvSpPr>
            <p:nvPr/>
          </p:nvSpPr>
          <p:spPr bwMode="auto">
            <a:xfrm>
              <a:off x="340" y="170"/>
              <a:ext cx="5024" cy="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370" name="Freeform 7">
              <a:extLst>
                <a:ext uri="{FF2B5EF4-FFF2-40B4-BE49-F238E27FC236}">
                  <a16:creationId xmlns:a16="http://schemas.microsoft.com/office/drawing/2014/main" id="{E57733A0-3A60-422B-961C-64C14190B47A}"/>
                </a:ext>
              </a:extLst>
            </p:cNvPr>
            <p:cNvSpPr>
              <a:spLocks/>
            </p:cNvSpPr>
            <p:nvPr/>
          </p:nvSpPr>
          <p:spPr bwMode="auto">
            <a:xfrm>
              <a:off x="3458" y="4098"/>
              <a:ext cx="266" cy="222"/>
            </a:xfrm>
            <a:custGeom>
              <a:avLst/>
              <a:gdLst>
                <a:gd name="T0" fmla="*/ 88 w 266"/>
                <a:gd name="T1" fmla="*/ 222 h 222"/>
                <a:gd name="T2" fmla="*/ 88 w 266"/>
                <a:gd name="T3" fmla="*/ 222 h 222"/>
                <a:gd name="T4" fmla="*/ 62 w 266"/>
                <a:gd name="T5" fmla="*/ 212 h 222"/>
                <a:gd name="T6" fmla="*/ 40 w 266"/>
                <a:gd name="T7" fmla="*/ 206 h 222"/>
                <a:gd name="T8" fmla="*/ 20 w 266"/>
                <a:gd name="T9" fmla="*/ 196 h 222"/>
                <a:gd name="T10" fmla="*/ 12 w 266"/>
                <a:gd name="T11" fmla="*/ 190 h 222"/>
                <a:gd name="T12" fmla="*/ 6 w 266"/>
                <a:gd name="T13" fmla="*/ 184 h 222"/>
                <a:gd name="T14" fmla="*/ 6 w 266"/>
                <a:gd name="T15" fmla="*/ 184 h 222"/>
                <a:gd name="T16" fmla="*/ 2 w 266"/>
                <a:gd name="T17" fmla="*/ 160 h 222"/>
                <a:gd name="T18" fmla="*/ 0 w 266"/>
                <a:gd name="T19" fmla="*/ 132 h 222"/>
                <a:gd name="T20" fmla="*/ 2 w 266"/>
                <a:gd name="T21" fmla="*/ 108 h 222"/>
                <a:gd name="T22" fmla="*/ 4 w 266"/>
                <a:gd name="T23" fmla="*/ 98 h 222"/>
                <a:gd name="T24" fmla="*/ 8 w 266"/>
                <a:gd name="T25" fmla="*/ 88 h 222"/>
                <a:gd name="T26" fmla="*/ 8 w 266"/>
                <a:gd name="T27" fmla="*/ 88 h 222"/>
                <a:gd name="T28" fmla="*/ 26 w 266"/>
                <a:gd name="T29" fmla="*/ 82 h 222"/>
                <a:gd name="T30" fmla="*/ 36 w 266"/>
                <a:gd name="T31" fmla="*/ 78 h 222"/>
                <a:gd name="T32" fmla="*/ 44 w 266"/>
                <a:gd name="T33" fmla="*/ 74 h 222"/>
                <a:gd name="T34" fmla="*/ 44 w 266"/>
                <a:gd name="T35" fmla="*/ 74 h 222"/>
                <a:gd name="T36" fmla="*/ 46 w 266"/>
                <a:gd name="T37" fmla="*/ 36 h 222"/>
                <a:gd name="T38" fmla="*/ 46 w 266"/>
                <a:gd name="T39" fmla="*/ 36 h 222"/>
                <a:gd name="T40" fmla="*/ 52 w 266"/>
                <a:gd name="T41" fmla="*/ 32 h 222"/>
                <a:gd name="T42" fmla="*/ 56 w 266"/>
                <a:gd name="T43" fmla="*/ 30 h 222"/>
                <a:gd name="T44" fmla="*/ 66 w 266"/>
                <a:gd name="T45" fmla="*/ 32 h 222"/>
                <a:gd name="T46" fmla="*/ 76 w 266"/>
                <a:gd name="T47" fmla="*/ 34 h 222"/>
                <a:gd name="T48" fmla="*/ 84 w 266"/>
                <a:gd name="T49" fmla="*/ 34 h 222"/>
                <a:gd name="T50" fmla="*/ 90 w 266"/>
                <a:gd name="T51" fmla="*/ 34 h 222"/>
                <a:gd name="T52" fmla="*/ 90 w 266"/>
                <a:gd name="T53" fmla="*/ 34 h 222"/>
                <a:gd name="T54" fmla="*/ 142 w 266"/>
                <a:gd name="T55" fmla="*/ 6 h 222"/>
                <a:gd name="T56" fmla="*/ 142 w 266"/>
                <a:gd name="T57" fmla="*/ 6 h 222"/>
                <a:gd name="T58" fmla="*/ 234 w 266"/>
                <a:gd name="T59" fmla="*/ 0 h 222"/>
                <a:gd name="T60" fmla="*/ 234 w 266"/>
                <a:gd name="T61" fmla="*/ 0 h 222"/>
                <a:gd name="T62" fmla="*/ 242 w 266"/>
                <a:gd name="T63" fmla="*/ 4 h 222"/>
                <a:gd name="T64" fmla="*/ 250 w 266"/>
                <a:gd name="T65" fmla="*/ 10 h 222"/>
                <a:gd name="T66" fmla="*/ 258 w 266"/>
                <a:gd name="T67" fmla="*/ 20 h 222"/>
                <a:gd name="T68" fmla="*/ 266 w 266"/>
                <a:gd name="T69" fmla="*/ 32 h 222"/>
                <a:gd name="T70" fmla="*/ 266 w 266"/>
                <a:gd name="T71" fmla="*/ 32 h 222"/>
                <a:gd name="T72" fmla="*/ 266 w 266"/>
                <a:gd name="T73" fmla="*/ 52 h 222"/>
                <a:gd name="T74" fmla="*/ 266 w 266"/>
                <a:gd name="T75" fmla="*/ 52 h 222"/>
                <a:gd name="T76" fmla="*/ 262 w 266"/>
                <a:gd name="T77" fmla="*/ 60 h 222"/>
                <a:gd name="T78" fmla="*/ 258 w 266"/>
                <a:gd name="T79" fmla="*/ 68 h 222"/>
                <a:gd name="T80" fmla="*/ 258 w 266"/>
                <a:gd name="T81" fmla="*/ 68 h 222"/>
                <a:gd name="T82" fmla="*/ 236 w 266"/>
                <a:gd name="T83" fmla="*/ 100 h 222"/>
                <a:gd name="T84" fmla="*/ 226 w 266"/>
                <a:gd name="T85" fmla="*/ 116 h 222"/>
                <a:gd name="T86" fmla="*/ 218 w 266"/>
                <a:gd name="T87" fmla="*/ 134 h 222"/>
                <a:gd name="T88" fmla="*/ 218 w 266"/>
                <a:gd name="T89" fmla="*/ 134 h 222"/>
                <a:gd name="T90" fmla="*/ 212 w 266"/>
                <a:gd name="T91" fmla="*/ 148 h 222"/>
                <a:gd name="T92" fmla="*/ 208 w 266"/>
                <a:gd name="T93" fmla="*/ 158 h 222"/>
                <a:gd name="T94" fmla="*/ 202 w 266"/>
                <a:gd name="T95" fmla="*/ 166 h 222"/>
                <a:gd name="T96" fmla="*/ 202 w 266"/>
                <a:gd name="T97" fmla="*/ 166 h 222"/>
                <a:gd name="T98" fmla="*/ 178 w 266"/>
                <a:gd name="T99" fmla="*/ 178 h 222"/>
                <a:gd name="T100" fmla="*/ 156 w 266"/>
                <a:gd name="T101" fmla="*/ 192 h 222"/>
                <a:gd name="T102" fmla="*/ 116 w 266"/>
                <a:gd name="T103" fmla="*/ 218 h 222"/>
                <a:gd name="T104" fmla="*/ 116 w 266"/>
                <a:gd name="T105" fmla="*/ 218 h 222"/>
                <a:gd name="T106" fmla="*/ 88 w 266"/>
                <a:gd name="T107" fmla="*/ 222 h 222"/>
                <a:gd name="T108" fmla="*/ 88 w 266"/>
                <a:gd name="T109" fmla="*/ 222 h 2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6" h="222">
                  <a:moveTo>
                    <a:pt x="88" y="222"/>
                  </a:moveTo>
                  <a:lnTo>
                    <a:pt x="88" y="222"/>
                  </a:lnTo>
                  <a:lnTo>
                    <a:pt x="62" y="212"/>
                  </a:lnTo>
                  <a:lnTo>
                    <a:pt x="40" y="206"/>
                  </a:lnTo>
                  <a:lnTo>
                    <a:pt x="20" y="196"/>
                  </a:lnTo>
                  <a:lnTo>
                    <a:pt x="12" y="190"/>
                  </a:lnTo>
                  <a:lnTo>
                    <a:pt x="6" y="184"/>
                  </a:lnTo>
                  <a:lnTo>
                    <a:pt x="2" y="160"/>
                  </a:lnTo>
                  <a:lnTo>
                    <a:pt x="0" y="132"/>
                  </a:lnTo>
                  <a:lnTo>
                    <a:pt x="2" y="108"/>
                  </a:lnTo>
                  <a:lnTo>
                    <a:pt x="4" y="98"/>
                  </a:lnTo>
                  <a:lnTo>
                    <a:pt x="8" y="88"/>
                  </a:lnTo>
                  <a:lnTo>
                    <a:pt x="26" y="82"/>
                  </a:lnTo>
                  <a:lnTo>
                    <a:pt x="36" y="78"/>
                  </a:lnTo>
                  <a:lnTo>
                    <a:pt x="44" y="74"/>
                  </a:lnTo>
                  <a:lnTo>
                    <a:pt x="46" y="36"/>
                  </a:lnTo>
                  <a:lnTo>
                    <a:pt x="52" y="32"/>
                  </a:lnTo>
                  <a:lnTo>
                    <a:pt x="56" y="30"/>
                  </a:lnTo>
                  <a:lnTo>
                    <a:pt x="66" y="32"/>
                  </a:lnTo>
                  <a:lnTo>
                    <a:pt x="76" y="34"/>
                  </a:lnTo>
                  <a:lnTo>
                    <a:pt x="84" y="34"/>
                  </a:lnTo>
                  <a:lnTo>
                    <a:pt x="90" y="34"/>
                  </a:lnTo>
                  <a:lnTo>
                    <a:pt x="142" y="6"/>
                  </a:lnTo>
                  <a:lnTo>
                    <a:pt x="234" y="0"/>
                  </a:lnTo>
                  <a:lnTo>
                    <a:pt x="242" y="4"/>
                  </a:lnTo>
                  <a:lnTo>
                    <a:pt x="250" y="10"/>
                  </a:lnTo>
                  <a:lnTo>
                    <a:pt x="258" y="20"/>
                  </a:lnTo>
                  <a:lnTo>
                    <a:pt x="266" y="32"/>
                  </a:lnTo>
                  <a:lnTo>
                    <a:pt x="266" y="52"/>
                  </a:lnTo>
                  <a:lnTo>
                    <a:pt x="262" y="60"/>
                  </a:lnTo>
                  <a:lnTo>
                    <a:pt x="258" y="68"/>
                  </a:lnTo>
                  <a:lnTo>
                    <a:pt x="236" y="100"/>
                  </a:lnTo>
                  <a:lnTo>
                    <a:pt x="226" y="116"/>
                  </a:lnTo>
                  <a:lnTo>
                    <a:pt x="218" y="134"/>
                  </a:lnTo>
                  <a:lnTo>
                    <a:pt x="212" y="148"/>
                  </a:lnTo>
                  <a:lnTo>
                    <a:pt x="208" y="158"/>
                  </a:lnTo>
                  <a:lnTo>
                    <a:pt x="202" y="166"/>
                  </a:lnTo>
                  <a:lnTo>
                    <a:pt x="178" y="178"/>
                  </a:lnTo>
                  <a:lnTo>
                    <a:pt x="156" y="192"/>
                  </a:lnTo>
                  <a:lnTo>
                    <a:pt x="116" y="218"/>
                  </a:lnTo>
                  <a:lnTo>
                    <a:pt x="88" y="222"/>
                  </a:lnTo>
                  <a:close/>
                </a:path>
              </a:pathLst>
            </a:custGeom>
            <a:solidFill>
              <a:srgbClr val="DC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371" name="Freeform 8">
              <a:extLst>
                <a:ext uri="{FF2B5EF4-FFF2-40B4-BE49-F238E27FC236}">
                  <a16:creationId xmlns:a16="http://schemas.microsoft.com/office/drawing/2014/main" id="{2EA72875-9E06-4D78-8F97-4D1F85FCD921}"/>
                </a:ext>
              </a:extLst>
            </p:cNvPr>
            <p:cNvSpPr>
              <a:spLocks/>
            </p:cNvSpPr>
            <p:nvPr/>
          </p:nvSpPr>
          <p:spPr bwMode="auto">
            <a:xfrm>
              <a:off x="3470" y="4108"/>
              <a:ext cx="245" cy="203"/>
            </a:xfrm>
            <a:custGeom>
              <a:avLst/>
              <a:gdLst>
                <a:gd name="T0" fmla="*/ 82 w 244"/>
                <a:gd name="T1" fmla="*/ 202 h 202"/>
                <a:gd name="T2" fmla="*/ 82 w 244"/>
                <a:gd name="T3" fmla="*/ 202 h 202"/>
                <a:gd name="T4" fmla="*/ 22 w 244"/>
                <a:gd name="T5" fmla="*/ 182 h 202"/>
                <a:gd name="T6" fmla="*/ 22 w 244"/>
                <a:gd name="T7" fmla="*/ 182 h 202"/>
                <a:gd name="T8" fmla="*/ 12 w 244"/>
                <a:gd name="T9" fmla="*/ 174 h 202"/>
                <a:gd name="T10" fmla="*/ 6 w 244"/>
                <a:gd name="T11" fmla="*/ 166 h 202"/>
                <a:gd name="T12" fmla="*/ 0 w 244"/>
                <a:gd name="T13" fmla="*/ 158 h 202"/>
                <a:gd name="T14" fmla="*/ 0 w 244"/>
                <a:gd name="T15" fmla="*/ 150 h 202"/>
                <a:gd name="T16" fmla="*/ 0 w 244"/>
                <a:gd name="T17" fmla="*/ 132 h 202"/>
                <a:gd name="T18" fmla="*/ 0 w 244"/>
                <a:gd name="T19" fmla="*/ 114 h 202"/>
                <a:gd name="T20" fmla="*/ 0 w 244"/>
                <a:gd name="T21" fmla="*/ 114 h 202"/>
                <a:gd name="T22" fmla="*/ 2 w 244"/>
                <a:gd name="T23" fmla="*/ 94 h 202"/>
                <a:gd name="T24" fmla="*/ 4 w 244"/>
                <a:gd name="T25" fmla="*/ 90 h 202"/>
                <a:gd name="T26" fmla="*/ 6 w 244"/>
                <a:gd name="T27" fmla="*/ 86 h 202"/>
                <a:gd name="T28" fmla="*/ 8 w 244"/>
                <a:gd name="T29" fmla="*/ 84 h 202"/>
                <a:gd name="T30" fmla="*/ 14 w 244"/>
                <a:gd name="T31" fmla="*/ 82 h 202"/>
                <a:gd name="T32" fmla="*/ 30 w 244"/>
                <a:gd name="T33" fmla="*/ 78 h 202"/>
                <a:gd name="T34" fmla="*/ 30 w 244"/>
                <a:gd name="T35" fmla="*/ 78 h 202"/>
                <a:gd name="T36" fmla="*/ 42 w 244"/>
                <a:gd name="T37" fmla="*/ 68 h 202"/>
                <a:gd name="T38" fmla="*/ 42 w 244"/>
                <a:gd name="T39" fmla="*/ 68 h 202"/>
                <a:gd name="T40" fmla="*/ 44 w 244"/>
                <a:gd name="T41" fmla="*/ 32 h 202"/>
                <a:gd name="T42" fmla="*/ 44 w 244"/>
                <a:gd name="T43" fmla="*/ 32 h 202"/>
                <a:gd name="T44" fmla="*/ 48 w 244"/>
                <a:gd name="T45" fmla="*/ 30 h 202"/>
                <a:gd name="T46" fmla="*/ 48 w 244"/>
                <a:gd name="T47" fmla="*/ 30 h 202"/>
                <a:gd name="T48" fmla="*/ 64 w 244"/>
                <a:gd name="T49" fmla="*/ 34 h 202"/>
                <a:gd name="T50" fmla="*/ 74 w 244"/>
                <a:gd name="T51" fmla="*/ 34 h 202"/>
                <a:gd name="T52" fmla="*/ 84 w 244"/>
                <a:gd name="T53" fmla="*/ 34 h 202"/>
                <a:gd name="T54" fmla="*/ 84 w 244"/>
                <a:gd name="T55" fmla="*/ 34 h 202"/>
                <a:gd name="T56" fmla="*/ 134 w 244"/>
                <a:gd name="T57" fmla="*/ 6 h 202"/>
                <a:gd name="T58" fmla="*/ 134 w 244"/>
                <a:gd name="T59" fmla="*/ 6 h 202"/>
                <a:gd name="T60" fmla="*/ 218 w 244"/>
                <a:gd name="T61" fmla="*/ 0 h 202"/>
                <a:gd name="T62" fmla="*/ 218 w 244"/>
                <a:gd name="T63" fmla="*/ 0 h 202"/>
                <a:gd name="T64" fmla="*/ 224 w 244"/>
                <a:gd name="T65" fmla="*/ 4 h 202"/>
                <a:gd name="T66" fmla="*/ 234 w 244"/>
                <a:gd name="T67" fmla="*/ 12 h 202"/>
                <a:gd name="T68" fmla="*/ 238 w 244"/>
                <a:gd name="T69" fmla="*/ 16 h 202"/>
                <a:gd name="T70" fmla="*/ 240 w 244"/>
                <a:gd name="T71" fmla="*/ 22 h 202"/>
                <a:gd name="T72" fmla="*/ 244 w 244"/>
                <a:gd name="T73" fmla="*/ 28 h 202"/>
                <a:gd name="T74" fmla="*/ 244 w 244"/>
                <a:gd name="T75" fmla="*/ 36 h 202"/>
                <a:gd name="T76" fmla="*/ 244 w 244"/>
                <a:gd name="T77" fmla="*/ 36 h 202"/>
                <a:gd name="T78" fmla="*/ 232 w 244"/>
                <a:gd name="T79" fmla="*/ 56 h 202"/>
                <a:gd name="T80" fmla="*/ 224 w 244"/>
                <a:gd name="T81" fmla="*/ 66 h 202"/>
                <a:gd name="T82" fmla="*/ 216 w 244"/>
                <a:gd name="T83" fmla="*/ 74 h 202"/>
                <a:gd name="T84" fmla="*/ 216 w 244"/>
                <a:gd name="T85" fmla="*/ 74 h 202"/>
                <a:gd name="T86" fmla="*/ 210 w 244"/>
                <a:gd name="T87" fmla="*/ 90 h 202"/>
                <a:gd name="T88" fmla="*/ 202 w 244"/>
                <a:gd name="T89" fmla="*/ 106 h 202"/>
                <a:gd name="T90" fmla="*/ 194 w 244"/>
                <a:gd name="T91" fmla="*/ 122 h 202"/>
                <a:gd name="T92" fmla="*/ 188 w 244"/>
                <a:gd name="T93" fmla="*/ 142 h 202"/>
                <a:gd name="T94" fmla="*/ 188 w 244"/>
                <a:gd name="T95" fmla="*/ 142 h 202"/>
                <a:gd name="T96" fmla="*/ 98 w 244"/>
                <a:gd name="T97" fmla="*/ 198 h 202"/>
                <a:gd name="T98" fmla="*/ 98 w 244"/>
                <a:gd name="T99" fmla="*/ 198 h 202"/>
                <a:gd name="T100" fmla="*/ 90 w 244"/>
                <a:gd name="T101" fmla="*/ 200 h 202"/>
                <a:gd name="T102" fmla="*/ 82 w 244"/>
                <a:gd name="T103" fmla="*/ 202 h 202"/>
                <a:gd name="T104" fmla="*/ 82 w 244"/>
                <a:gd name="T105"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4" h="202">
                  <a:moveTo>
                    <a:pt x="82" y="202"/>
                  </a:moveTo>
                  <a:lnTo>
                    <a:pt x="82" y="202"/>
                  </a:lnTo>
                  <a:lnTo>
                    <a:pt x="22" y="182"/>
                  </a:lnTo>
                  <a:lnTo>
                    <a:pt x="22" y="182"/>
                  </a:lnTo>
                  <a:lnTo>
                    <a:pt x="12" y="174"/>
                  </a:lnTo>
                  <a:lnTo>
                    <a:pt x="6" y="166"/>
                  </a:lnTo>
                  <a:lnTo>
                    <a:pt x="0" y="158"/>
                  </a:lnTo>
                  <a:lnTo>
                    <a:pt x="0" y="150"/>
                  </a:lnTo>
                  <a:lnTo>
                    <a:pt x="0" y="132"/>
                  </a:lnTo>
                  <a:lnTo>
                    <a:pt x="0" y="114"/>
                  </a:lnTo>
                  <a:lnTo>
                    <a:pt x="0" y="114"/>
                  </a:lnTo>
                  <a:lnTo>
                    <a:pt x="2" y="94"/>
                  </a:lnTo>
                  <a:lnTo>
                    <a:pt x="4" y="90"/>
                  </a:lnTo>
                  <a:lnTo>
                    <a:pt x="6" y="86"/>
                  </a:lnTo>
                  <a:lnTo>
                    <a:pt x="8" y="84"/>
                  </a:lnTo>
                  <a:lnTo>
                    <a:pt x="14" y="82"/>
                  </a:lnTo>
                  <a:lnTo>
                    <a:pt x="30" y="78"/>
                  </a:lnTo>
                  <a:lnTo>
                    <a:pt x="30" y="78"/>
                  </a:lnTo>
                  <a:lnTo>
                    <a:pt x="42" y="68"/>
                  </a:lnTo>
                  <a:lnTo>
                    <a:pt x="42" y="68"/>
                  </a:lnTo>
                  <a:lnTo>
                    <a:pt x="44" y="32"/>
                  </a:lnTo>
                  <a:lnTo>
                    <a:pt x="44" y="32"/>
                  </a:lnTo>
                  <a:lnTo>
                    <a:pt x="48" y="30"/>
                  </a:lnTo>
                  <a:lnTo>
                    <a:pt x="48" y="30"/>
                  </a:lnTo>
                  <a:lnTo>
                    <a:pt x="64" y="34"/>
                  </a:lnTo>
                  <a:lnTo>
                    <a:pt x="74" y="34"/>
                  </a:lnTo>
                  <a:lnTo>
                    <a:pt x="84" y="34"/>
                  </a:lnTo>
                  <a:lnTo>
                    <a:pt x="84" y="34"/>
                  </a:lnTo>
                  <a:lnTo>
                    <a:pt x="134" y="6"/>
                  </a:lnTo>
                  <a:lnTo>
                    <a:pt x="134" y="6"/>
                  </a:lnTo>
                  <a:lnTo>
                    <a:pt x="218" y="0"/>
                  </a:lnTo>
                  <a:lnTo>
                    <a:pt x="218" y="0"/>
                  </a:lnTo>
                  <a:lnTo>
                    <a:pt x="224" y="4"/>
                  </a:lnTo>
                  <a:lnTo>
                    <a:pt x="234" y="12"/>
                  </a:lnTo>
                  <a:lnTo>
                    <a:pt x="238" y="16"/>
                  </a:lnTo>
                  <a:lnTo>
                    <a:pt x="240" y="22"/>
                  </a:lnTo>
                  <a:lnTo>
                    <a:pt x="244" y="28"/>
                  </a:lnTo>
                  <a:lnTo>
                    <a:pt x="244" y="36"/>
                  </a:lnTo>
                  <a:lnTo>
                    <a:pt x="244" y="36"/>
                  </a:lnTo>
                  <a:lnTo>
                    <a:pt x="232" y="56"/>
                  </a:lnTo>
                  <a:lnTo>
                    <a:pt x="224" y="66"/>
                  </a:lnTo>
                  <a:lnTo>
                    <a:pt x="216" y="74"/>
                  </a:lnTo>
                  <a:lnTo>
                    <a:pt x="216" y="74"/>
                  </a:lnTo>
                  <a:lnTo>
                    <a:pt x="210" y="90"/>
                  </a:lnTo>
                  <a:lnTo>
                    <a:pt x="202" y="106"/>
                  </a:lnTo>
                  <a:lnTo>
                    <a:pt x="194" y="122"/>
                  </a:lnTo>
                  <a:lnTo>
                    <a:pt x="188" y="142"/>
                  </a:lnTo>
                  <a:lnTo>
                    <a:pt x="188" y="142"/>
                  </a:lnTo>
                  <a:lnTo>
                    <a:pt x="98" y="198"/>
                  </a:lnTo>
                  <a:lnTo>
                    <a:pt x="98" y="198"/>
                  </a:lnTo>
                  <a:lnTo>
                    <a:pt x="90" y="200"/>
                  </a:lnTo>
                  <a:lnTo>
                    <a:pt x="82" y="202"/>
                  </a:lnTo>
                  <a:lnTo>
                    <a:pt x="82" y="202"/>
                  </a:lnTo>
                  <a:close/>
                </a:path>
              </a:pathLst>
            </a:custGeom>
            <a:solidFill>
              <a:sysClr val="window" lastClr="FFFFFF"/>
            </a:solidFill>
            <a:ln w="25400" cap="flat" cmpd="sng" algn="ctr">
              <a:solidFill>
                <a:srgbClr val="9BBB59"/>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72" name="Freeform 9">
              <a:extLst>
                <a:ext uri="{FF2B5EF4-FFF2-40B4-BE49-F238E27FC236}">
                  <a16:creationId xmlns:a16="http://schemas.microsoft.com/office/drawing/2014/main" id="{741A1D19-6FCC-45D1-9A30-75D39BA1E8AB}"/>
                </a:ext>
              </a:extLst>
            </p:cNvPr>
            <p:cNvSpPr>
              <a:spLocks/>
            </p:cNvSpPr>
            <p:nvPr/>
          </p:nvSpPr>
          <p:spPr bwMode="auto">
            <a:xfrm>
              <a:off x="340" y="170"/>
              <a:ext cx="5024" cy="3914"/>
            </a:xfrm>
            <a:custGeom>
              <a:avLst/>
              <a:gdLst>
                <a:gd name="T0" fmla="*/ 3152 w 5024"/>
                <a:gd name="T1" fmla="*/ 3764 h 3914"/>
                <a:gd name="T2" fmla="*/ 2904 w 5024"/>
                <a:gd name="T3" fmla="*/ 3696 h 3914"/>
                <a:gd name="T4" fmla="*/ 2720 w 5024"/>
                <a:gd name="T5" fmla="*/ 3612 h 3914"/>
                <a:gd name="T6" fmla="*/ 2446 w 5024"/>
                <a:gd name="T7" fmla="*/ 3668 h 3914"/>
                <a:gd name="T8" fmla="*/ 2320 w 5024"/>
                <a:gd name="T9" fmla="*/ 3792 h 3914"/>
                <a:gd name="T10" fmla="*/ 2124 w 5024"/>
                <a:gd name="T11" fmla="*/ 3656 h 3914"/>
                <a:gd name="T12" fmla="*/ 1982 w 5024"/>
                <a:gd name="T13" fmla="*/ 3478 h 3914"/>
                <a:gd name="T14" fmla="*/ 2098 w 5024"/>
                <a:gd name="T15" fmla="*/ 3086 h 3914"/>
                <a:gd name="T16" fmla="*/ 1936 w 5024"/>
                <a:gd name="T17" fmla="*/ 3024 h 3914"/>
                <a:gd name="T18" fmla="*/ 1656 w 5024"/>
                <a:gd name="T19" fmla="*/ 3038 h 3914"/>
                <a:gd name="T20" fmla="*/ 1382 w 5024"/>
                <a:gd name="T21" fmla="*/ 2958 h 3914"/>
                <a:gd name="T22" fmla="*/ 1096 w 5024"/>
                <a:gd name="T23" fmla="*/ 2970 h 3914"/>
                <a:gd name="T24" fmla="*/ 828 w 5024"/>
                <a:gd name="T25" fmla="*/ 2860 h 3914"/>
                <a:gd name="T26" fmla="*/ 628 w 5024"/>
                <a:gd name="T27" fmla="*/ 2666 h 3914"/>
                <a:gd name="T28" fmla="*/ 312 w 5024"/>
                <a:gd name="T29" fmla="*/ 2400 h 3914"/>
                <a:gd name="T30" fmla="*/ 278 w 5024"/>
                <a:gd name="T31" fmla="*/ 2192 h 3914"/>
                <a:gd name="T32" fmla="*/ 262 w 5024"/>
                <a:gd name="T33" fmla="*/ 1920 h 3914"/>
                <a:gd name="T34" fmla="*/ 114 w 5024"/>
                <a:gd name="T35" fmla="*/ 1734 h 3914"/>
                <a:gd name="T36" fmla="*/ 86 w 5024"/>
                <a:gd name="T37" fmla="*/ 1410 h 3914"/>
                <a:gd name="T38" fmla="*/ 8 w 5024"/>
                <a:gd name="T39" fmla="*/ 1272 h 3914"/>
                <a:gd name="T40" fmla="*/ 254 w 5024"/>
                <a:gd name="T41" fmla="*/ 1198 h 3914"/>
                <a:gd name="T42" fmla="*/ 534 w 5024"/>
                <a:gd name="T43" fmla="*/ 1158 h 3914"/>
                <a:gd name="T44" fmla="*/ 724 w 5024"/>
                <a:gd name="T45" fmla="*/ 820 h 3914"/>
                <a:gd name="T46" fmla="*/ 994 w 5024"/>
                <a:gd name="T47" fmla="*/ 664 h 3914"/>
                <a:gd name="T48" fmla="*/ 1230 w 5024"/>
                <a:gd name="T49" fmla="*/ 626 h 3914"/>
                <a:gd name="T50" fmla="*/ 1456 w 5024"/>
                <a:gd name="T51" fmla="*/ 530 h 3914"/>
                <a:gd name="T52" fmla="*/ 1586 w 5024"/>
                <a:gd name="T53" fmla="*/ 898 h 3914"/>
                <a:gd name="T54" fmla="*/ 1986 w 5024"/>
                <a:gd name="T55" fmla="*/ 1198 h 3914"/>
                <a:gd name="T56" fmla="*/ 2578 w 5024"/>
                <a:gd name="T57" fmla="*/ 1398 h 3914"/>
                <a:gd name="T58" fmla="*/ 2920 w 5024"/>
                <a:gd name="T59" fmla="*/ 1360 h 3914"/>
                <a:gd name="T60" fmla="*/ 3282 w 5024"/>
                <a:gd name="T61" fmla="*/ 1212 h 3914"/>
                <a:gd name="T62" fmla="*/ 3368 w 5024"/>
                <a:gd name="T63" fmla="*/ 1050 h 3914"/>
                <a:gd name="T64" fmla="*/ 3636 w 5024"/>
                <a:gd name="T65" fmla="*/ 882 h 3914"/>
                <a:gd name="T66" fmla="*/ 3792 w 5024"/>
                <a:gd name="T67" fmla="*/ 664 h 3914"/>
                <a:gd name="T68" fmla="*/ 3554 w 5024"/>
                <a:gd name="T69" fmla="*/ 718 h 3914"/>
                <a:gd name="T70" fmla="*/ 3700 w 5024"/>
                <a:gd name="T71" fmla="*/ 476 h 3914"/>
                <a:gd name="T72" fmla="*/ 3790 w 5024"/>
                <a:gd name="T73" fmla="*/ 138 h 3914"/>
                <a:gd name="T74" fmla="*/ 4078 w 5024"/>
                <a:gd name="T75" fmla="*/ 20 h 3914"/>
                <a:gd name="T76" fmla="*/ 4372 w 5024"/>
                <a:gd name="T77" fmla="*/ 288 h 3914"/>
                <a:gd name="T78" fmla="*/ 4626 w 5024"/>
                <a:gd name="T79" fmla="*/ 396 h 3914"/>
                <a:gd name="T80" fmla="*/ 4950 w 5024"/>
                <a:gd name="T81" fmla="*/ 342 h 3914"/>
                <a:gd name="T82" fmla="*/ 4994 w 5024"/>
                <a:gd name="T83" fmla="*/ 714 h 3914"/>
                <a:gd name="T84" fmla="*/ 4884 w 5024"/>
                <a:gd name="T85" fmla="*/ 896 h 3914"/>
                <a:gd name="T86" fmla="*/ 4832 w 5024"/>
                <a:gd name="T87" fmla="*/ 1116 h 3914"/>
                <a:gd name="T88" fmla="*/ 4722 w 5024"/>
                <a:gd name="T89" fmla="*/ 1230 h 3914"/>
                <a:gd name="T90" fmla="*/ 4482 w 5024"/>
                <a:gd name="T91" fmla="*/ 1412 h 3914"/>
                <a:gd name="T92" fmla="*/ 4206 w 5024"/>
                <a:gd name="T93" fmla="*/ 1678 h 3914"/>
                <a:gd name="T94" fmla="*/ 4196 w 5024"/>
                <a:gd name="T95" fmla="*/ 1430 h 3914"/>
                <a:gd name="T96" fmla="*/ 3866 w 5024"/>
                <a:gd name="T97" fmla="*/ 1690 h 3914"/>
                <a:gd name="T98" fmla="*/ 3988 w 5024"/>
                <a:gd name="T99" fmla="*/ 1796 h 3914"/>
                <a:gd name="T100" fmla="*/ 4328 w 5024"/>
                <a:gd name="T101" fmla="*/ 1834 h 3914"/>
                <a:gd name="T102" fmla="*/ 4100 w 5024"/>
                <a:gd name="T103" fmla="*/ 2054 h 3914"/>
                <a:gd name="T104" fmla="*/ 4268 w 5024"/>
                <a:gd name="T105" fmla="*/ 2378 h 3914"/>
                <a:gd name="T106" fmla="*/ 4384 w 5024"/>
                <a:gd name="T107" fmla="*/ 2538 h 3914"/>
                <a:gd name="T108" fmla="*/ 4424 w 5024"/>
                <a:gd name="T109" fmla="*/ 2668 h 3914"/>
                <a:gd name="T110" fmla="*/ 4380 w 5024"/>
                <a:gd name="T111" fmla="*/ 2774 h 3914"/>
                <a:gd name="T112" fmla="*/ 4282 w 5024"/>
                <a:gd name="T113" fmla="*/ 3048 h 3914"/>
                <a:gd name="T114" fmla="*/ 4242 w 5024"/>
                <a:gd name="T115" fmla="*/ 3212 h 3914"/>
                <a:gd name="T116" fmla="*/ 4136 w 5024"/>
                <a:gd name="T117" fmla="*/ 3370 h 3914"/>
                <a:gd name="T118" fmla="*/ 3930 w 5024"/>
                <a:gd name="T119" fmla="*/ 3558 h 3914"/>
                <a:gd name="T120" fmla="*/ 3726 w 5024"/>
                <a:gd name="T121" fmla="*/ 3658 h 3914"/>
                <a:gd name="T122" fmla="*/ 3512 w 5024"/>
                <a:gd name="T123" fmla="*/ 3730 h 3914"/>
                <a:gd name="T124" fmla="*/ 3288 w 5024"/>
                <a:gd name="T125" fmla="*/ 3834 h 3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024" h="3914">
                  <a:moveTo>
                    <a:pt x="3272" y="3914"/>
                  </a:moveTo>
                  <a:lnTo>
                    <a:pt x="3272" y="3914"/>
                  </a:lnTo>
                  <a:lnTo>
                    <a:pt x="3258" y="3900"/>
                  </a:lnTo>
                  <a:lnTo>
                    <a:pt x="3250" y="3888"/>
                  </a:lnTo>
                  <a:lnTo>
                    <a:pt x="3246" y="3878"/>
                  </a:lnTo>
                  <a:lnTo>
                    <a:pt x="3242" y="3866"/>
                  </a:lnTo>
                  <a:lnTo>
                    <a:pt x="3216" y="3828"/>
                  </a:lnTo>
                  <a:lnTo>
                    <a:pt x="3216" y="3810"/>
                  </a:lnTo>
                  <a:lnTo>
                    <a:pt x="3216" y="3796"/>
                  </a:lnTo>
                  <a:lnTo>
                    <a:pt x="3218" y="3790"/>
                  </a:lnTo>
                  <a:lnTo>
                    <a:pt x="3222" y="3784"/>
                  </a:lnTo>
                  <a:lnTo>
                    <a:pt x="3226" y="3780"/>
                  </a:lnTo>
                  <a:lnTo>
                    <a:pt x="3234" y="3776"/>
                  </a:lnTo>
                  <a:lnTo>
                    <a:pt x="3236" y="3770"/>
                  </a:lnTo>
                  <a:lnTo>
                    <a:pt x="3226" y="3770"/>
                  </a:lnTo>
                  <a:lnTo>
                    <a:pt x="3218" y="3772"/>
                  </a:lnTo>
                  <a:lnTo>
                    <a:pt x="3208" y="3776"/>
                  </a:lnTo>
                  <a:lnTo>
                    <a:pt x="3198" y="3782"/>
                  </a:lnTo>
                  <a:lnTo>
                    <a:pt x="3188" y="3790"/>
                  </a:lnTo>
                  <a:lnTo>
                    <a:pt x="3156" y="3790"/>
                  </a:lnTo>
                  <a:lnTo>
                    <a:pt x="3152" y="3764"/>
                  </a:lnTo>
                  <a:lnTo>
                    <a:pt x="3138" y="3758"/>
                  </a:lnTo>
                  <a:lnTo>
                    <a:pt x="3132" y="3752"/>
                  </a:lnTo>
                  <a:lnTo>
                    <a:pt x="3130" y="3746"/>
                  </a:lnTo>
                  <a:lnTo>
                    <a:pt x="3126" y="3740"/>
                  </a:lnTo>
                  <a:lnTo>
                    <a:pt x="3122" y="3742"/>
                  </a:lnTo>
                  <a:lnTo>
                    <a:pt x="3120" y="3744"/>
                  </a:lnTo>
                  <a:lnTo>
                    <a:pt x="3118" y="3750"/>
                  </a:lnTo>
                  <a:lnTo>
                    <a:pt x="3116" y="3760"/>
                  </a:lnTo>
                  <a:lnTo>
                    <a:pt x="3114" y="3770"/>
                  </a:lnTo>
                  <a:lnTo>
                    <a:pt x="3102" y="3770"/>
                  </a:lnTo>
                  <a:lnTo>
                    <a:pt x="3100" y="3768"/>
                  </a:lnTo>
                  <a:lnTo>
                    <a:pt x="3094" y="3766"/>
                  </a:lnTo>
                  <a:lnTo>
                    <a:pt x="3086" y="3768"/>
                  </a:lnTo>
                  <a:lnTo>
                    <a:pt x="3076" y="3770"/>
                  </a:lnTo>
                  <a:lnTo>
                    <a:pt x="3070" y="3774"/>
                  </a:lnTo>
                  <a:lnTo>
                    <a:pt x="3040" y="3772"/>
                  </a:lnTo>
                  <a:lnTo>
                    <a:pt x="3012" y="3768"/>
                  </a:lnTo>
                  <a:lnTo>
                    <a:pt x="2986" y="3764"/>
                  </a:lnTo>
                  <a:lnTo>
                    <a:pt x="2962" y="3762"/>
                  </a:lnTo>
                  <a:lnTo>
                    <a:pt x="2952" y="3756"/>
                  </a:lnTo>
                  <a:lnTo>
                    <a:pt x="2944" y="3748"/>
                  </a:lnTo>
                  <a:lnTo>
                    <a:pt x="2928" y="3730"/>
                  </a:lnTo>
                  <a:lnTo>
                    <a:pt x="2904" y="3696"/>
                  </a:lnTo>
                  <a:lnTo>
                    <a:pt x="2904" y="3674"/>
                  </a:lnTo>
                  <a:lnTo>
                    <a:pt x="2914" y="3654"/>
                  </a:lnTo>
                  <a:lnTo>
                    <a:pt x="2918" y="3644"/>
                  </a:lnTo>
                  <a:lnTo>
                    <a:pt x="2920" y="3634"/>
                  </a:lnTo>
                  <a:lnTo>
                    <a:pt x="2898" y="3620"/>
                  </a:lnTo>
                  <a:lnTo>
                    <a:pt x="2868" y="3618"/>
                  </a:lnTo>
                  <a:lnTo>
                    <a:pt x="2834" y="3614"/>
                  </a:lnTo>
                  <a:lnTo>
                    <a:pt x="2818" y="3610"/>
                  </a:lnTo>
                  <a:lnTo>
                    <a:pt x="2804" y="3604"/>
                  </a:lnTo>
                  <a:lnTo>
                    <a:pt x="2792" y="3598"/>
                  </a:lnTo>
                  <a:lnTo>
                    <a:pt x="2786" y="3590"/>
                  </a:lnTo>
                  <a:lnTo>
                    <a:pt x="2780" y="3574"/>
                  </a:lnTo>
                  <a:lnTo>
                    <a:pt x="2774" y="3572"/>
                  </a:lnTo>
                  <a:lnTo>
                    <a:pt x="2764" y="3574"/>
                  </a:lnTo>
                  <a:lnTo>
                    <a:pt x="2756" y="3576"/>
                  </a:lnTo>
                  <a:lnTo>
                    <a:pt x="2748" y="3580"/>
                  </a:lnTo>
                  <a:lnTo>
                    <a:pt x="2740" y="3584"/>
                  </a:lnTo>
                  <a:lnTo>
                    <a:pt x="2734" y="3590"/>
                  </a:lnTo>
                  <a:lnTo>
                    <a:pt x="2728" y="3598"/>
                  </a:lnTo>
                  <a:lnTo>
                    <a:pt x="2720" y="3612"/>
                  </a:lnTo>
                  <a:lnTo>
                    <a:pt x="2708" y="3622"/>
                  </a:lnTo>
                  <a:lnTo>
                    <a:pt x="2698" y="3632"/>
                  </a:lnTo>
                  <a:lnTo>
                    <a:pt x="2660" y="3632"/>
                  </a:lnTo>
                  <a:lnTo>
                    <a:pt x="2656" y="3640"/>
                  </a:lnTo>
                  <a:lnTo>
                    <a:pt x="2646" y="3650"/>
                  </a:lnTo>
                  <a:lnTo>
                    <a:pt x="2630" y="3664"/>
                  </a:lnTo>
                  <a:lnTo>
                    <a:pt x="2606" y="3666"/>
                  </a:lnTo>
                  <a:lnTo>
                    <a:pt x="2590" y="3648"/>
                  </a:lnTo>
                  <a:lnTo>
                    <a:pt x="2586" y="3642"/>
                  </a:lnTo>
                  <a:lnTo>
                    <a:pt x="2580" y="3642"/>
                  </a:lnTo>
                  <a:lnTo>
                    <a:pt x="2574" y="3642"/>
                  </a:lnTo>
                  <a:lnTo>
                    <a:pt x="2566" y="3646"/>
                  </a:lnTo>
                  <a:lnTo>
                    <a:pt x="2550" y="3654"/>
                  </a:lnTo>
                  <a:lnTo>
                    <a:pt x="2540" y="3660"/>
                  </a:lnTo>
                  <a:lnTo>
                    <a:pt x="2516" y="3658"/>
                  </a:lnTo>
                  <a:lnTo>
                    <a:pt x="2504" y="3648"/>
                  </a:lnTo>
                  <a:lnTo>
                    <a:pt x="2494" y="3640"/>
                  </a:lnTo>
                  <a:lnTo>
                    <a:pt x="2484" y="3636"/>
                  </a:lnTo>
                  <a:lnTo>
                    <a:pt x="2474" y="3636"/>
                  </a:lnTo>
                  <a:lnTo>
                    <a:pt x="2446" y="3668"/>
                  </a:lnTo>
                  <a:lnTo>
                    <a:pt x="2420" y="3670"/>
                  </a:lnTo>
                  <a:lnTo>
                    <a:pt x="2404" y="3660"/>
                  </a:lnTo>
                  <a:lnTo>
                    <a:pt x="2398" y="3656"/>
                  </a:lnTo>
                  <a:lnTo>
                    <a:pt x="2392" y="3656"/>
                  </a:lnTo>
                  <a:lnTo>
                    <a:pt x="2384" y="3664"/>
                  </a:lnTo>
                  <a:lnTo>
                    <a:pt x="2382" y="3668"/>
                  </a:lnTo>
                  <a:lnTo>
                    <a:pt x="2380" y="3684"/>
                  </a:lnTo>
                  <a:lnTo>
                    <a:pt x="2388" y="3698"/>
                  </a:lnTo>
                  <a:lnTo>
                    <a:pt x="2394" y="3708"/>
                  </a:lnTo>
                  <a:lnTo>
                    <a:pt x="2396" y="3722"/>
                  </a:lnTo>
                  <a:lnTo>
                    <a:pt x="2396" y="3744"/>
                  </a:lnTo>
                  <a:lnTo>
                    <a:pt x="2396" y="3756"/>
                  </a:lnTo>
                  <a:lnTo>
                    <a:pt x="2396" y="3768"/>
                  </a:lnTo>
                  <a:lnTo>
                    <a:pt x="2404" y="3796"/>
                  </a:lnTo>
                  <a:lnTo>
                    <a:pt x="2404" y="3816"/>
                  </a:lnTo>
                  <a:lnTo>
                    <a:pt x="2394" y="3828"/>
                  </a:lnTo>
                  <a:lnTo>
                    <a:pt x="2372" y="3828"/>
                  </a:lnTo>
                  <a:lnTo>
                    <a:pt x="2320" y="3792"/>
                  </a:lnTo>
                  <a:lnTo>
                    <a:pt x="2320" y="3742"/>
                  </a:lnTo>
                  <a:lnTo>
                    <a:pt x="2316" y="3738"/>
                  </a:lnTo>
                  <a:lnTo>
                    <a:pt x="2310" y="3736"/>
                  </a:lnTo>
                  <a:lnTo>
                    <a:pt x="2302" y="3734"/>
                  </a:lnTo>
                  <a:lnTo>
                    <a:pt x="2280" y="3752"/>
                  </a:lnTo>
                  <a:lnTo>
                    <a:pt x="2268" y="3762"/>
                  </a:lnTo>
                  <a:lnTo>
                    <a:pt x="2258" y="3770"/>
                  </a:lnTo>
                  <a:lnTo>
                    <a:pt x="2250" y="3770"/>
                  </a:lnTo>
                  <a:lnTo>
                    <a:pt x="2244" y="3764"/>
                  </a:lnTo>
                  <a:lnTo>
                    <a:pt x="2238" y="3760"/>
                  </a:lnTo>
                  <a:lnTo>
                    <a:pt x="2228" y="3756"/>
                  </a:lnTo>
                  <a:lnTo>
                    <a:pt x="2214" y="3738"/>
                  </a:lnTo>
                  <a:lnTo>
                    <a:pt x="2208" y="3730"/>
                  </a:lnTo>
                  <a:lnTo>
                    <a:pt x="2202" y="3726"/>
                  </a:lnTo>
                  <a:lnTo>
                    <a:pt x="2182" y="3700"/>
                  </a:lnTo>
                  <a:lnTo>
                    <a:pt x="2160" y="3698"/>
                  </a:lnTo>
                  <a:lnTo>
                    <a:pt x="2144" y="3694"/>
                  </a:lnTo>
                  <a:lnTo>
                    <a:pt x="2134" y="3688"/>
                  </a:lnTo>
                  <a:lnTo>
                    <a:pt x="2128" y="3678"/>
                  </a:lnTo>
                  <a:lnTo>
                    <a:pt x="2124" y="3668"/>
                  </a:lnTo>
                  <a:lnTo>
                    <a:pt x="2124" y="3656"/>
                  </a:lnTo>
                  <a:lnTo>
                    <a:pt x="2124" y="3622"/>
                  </a:lnTo>
                  <a:lnTo>
                    <a:pt x="2132" y="3604"/>
                  </a:lnTo>
                  <a:lnTo>
                    <a:pt x="2130" y="3582"/>
                  </a:lnTo>
                  <a:lnTo>
                    <a:pt x="2094" y="3570"/>
                  </a:lnTo>
                  <a:lnTo>
                    <a:pt x="2088" y="3564"/>
                  </a:lnTo>
                  <a:lnTo>
                    <a:pt x="2088" y="3544"/>
                  </a:lnTo>
                  <a:lnTo>
                    <a:pt x="2086" y="3542"/>
                  </a:lnTo>
                  <a:lnTo>
                    <a:pt x="2084" y="3540"/>
                  </a:lnTo>
                  <a:lnTo>
                    <a:pt x="2082" y="3530"/>
                  </a:lnTo>
                  <a:lnTo>
                    <a:pt x="2078" y="3516"/>
                  </a:lnTo>
                  <a:lnTo>
                    <a:pt x="2064" y="3486"/>
                  </a:lnTo>
                  <a:lnTo>
                    <a:pt x="2060" y="3468"/>
                  </a:lnTo>
                  <a:lnTo>
                    <a:pt x="2054" y="3460"/>
                  </a:lnTo>
                  <a:lnTo>
                    <a:pt x="2050" y="3458"/>
                  </a:lnTo>
                  <a:lnTo>
                    <a:pt x="2046" y="3456"/>
                  </a:lnTo>
                  <a:lnTo>
                    <a:pt x="2036" y="3456"/>
                  </a:lnTo>
                  <a:lnTo>
                    <a:pt x="1994" y="3478"/>
                  </a:lnTo>
                  <a:lnTo>
                    <a:pt x="1982" y="3478"/>
                  </a:lnTo>
                  <a:lnTo>
                    <a:pt x="1974" y="3476"/>
                  </a:lnTo>
                  <a:lnTo>
                    <a:pt x="1968" y="3474"/>
                  </a:lnTo>
                  <a:lnTo>
                    <a:pt x="1964" y="3470"/>
                  </a:lnTo>
                  <a:lnTo>
                    <a:pt x="1964" y="3372"/>
                  </a:lnTo>
                  <a:lnTo>
                    <a:pt x="1972" y="3352"/>
                  </a:lnTo>
                  <a:lnTo>
                    <a:pt x="1980" y="3336"/>
                  </a:lnTo>
                  <a:lnTo>
                    <a:pt x="1992" y="3322"/>
                  </a:lnTo>
                  <a:lnTo>
                    <a:pt x="2002" y="3308"/>
                  </a:lnTo>
                  <a:lnTo>
                    <a:pt x="2016" y="3296"/>
                  </a:lnTo>
                  <a:lnTo>
                    <a:pt x="2030" y="3284"/>
                  </a:lnTo>
                  <a:lnTo>
                    <a:pt x="2064" y="3260"/>
                  </a:lnTo>
                  <a:lnTo>
                    <a:pt x="2068" y="3258"/>
                  </a:lnTo>
                  <a:lnTo>
                    <a:pt x="2070" y="3254"/>
                  </a:lnTo>
                  <a:lnTo>
                    <a:pt x="2074" y="3236"/>
                  </a:lnTo>
                  <a:lnTo>
                    <a:pt x="2074" y="3210"/>
                  </a:lnTo>
                  <a:lnTo>
                    <a:pt x="2080" y="3192"/>
                  </a:lnTo>
                  <a:lnTo>
                    <a:pt x="2084" y="3176"/>
                  </a:lnTo>
                  <a:lnTo>
                    <a:pt x="2084" y="3146"/>
                  </a:lnTo>
                  <a:lnTo>
                    <a:pt x="2088" y="3128"/>
                  </a:lnTo>
                  <a:lnTo>
                    <a:pt x="2092" y="3122"/>
                  </a:lnTo>
                  <a:lnTo>
                    <a:pt x="2096" y="3116"/>
                  </a:lnTo>
                  <a:lnTo>
                    <a:pt x="2098" y="3086"/>
                  </a:lnTo>
                  <a:lnTo>
                    <a:pt x="2092" y="3076"/>
                  </a:lnTo>
                  <a:lnTo>
                    <a:pt x="2086" y="3068"/>
                  </a:lnTo>
                  <a:lnTo>
                    <a:pt x="2070" y="3056"/>
                  </a:lnTo>
                  <a:lnTo>
                    <a:pt x="2058" y="3046"/>
                  </a:lnTo>
                  <a:lnTo>
                    <a:pt x="2052" y="3040"/>
                  </a:lnTo>
                  <a:lnTo>
                    <a:pt x="2048" y="3034"/>
                  </a:lnTo>
                  <a:lnTo>
                    <a:pt x="2048" y="2998"/>
                  </a:lnTo>
                  <a:lnTo>
                    <a:pt x="2044" y="2998"/>
                  </a:lnTo>
                  <a:lnTo>
                    <a:pt x="2036" y="2982"/>
                  </a:lnTo>
                  <a:lnTo>
                    <a:pt x="2026" y="2970"/>
                  </a:lnTo>
                  <a:lnTo>
                    <a:pt x="2010" y="2950"/>
                  </a:lnTo>
                  <a:lnTo>
                    <a:pt x="1990" y="2950"/>
                  </a:lnTo>
                  <a:lnTo>
                    <a:pt x="1974" y="2966"/>
                  </a:lnTo>
                  <a:lnTo>
                    <a:pt x="1974" y="2980"/>
                  </a:lnTo>
                  <a:lnTo>
                    <a:pt x="1972" y="2996"/>
                  </a:lnTo>
                  <a:lnTo>
                    <a:pt x="1968" y="3012"/>
                  </a:lnTo>
                  <a:lnTo>
                    <a:pt x="1964" y="3018"/>
                  </a:lnTo>
                  <a:lnTo>
                    <a:pt x="1960" y="3024"/>
                  </a:lnTo>
                  <a:lnTo>
                    <a:pt x="1936" y="3024"/>
                  </a:lnTo>
                  <a:lnTo>
                    <a:pt x="1918" y="3016"/>
                  </a:lnTo>
                  <a:lnTo>
                    <a:pt x="1906" y="3008"/>
                  </a:lnTo>
                  <a:lnTo>
                    <a:pt x="1902" y="3002"/>
                  </a:lnTo>
                  <a:lnTo>
                    <a:pt x="1898" y="2998"/>
                  </a:lnTo>
                  <a:lnTo>
                    <a:pt x="1896" y="2990"/>
                  </a:lnTo>
                  <a:lnTo>
                    <a:pt x="1896" y="2982"/>
                  </a:lnTo>
                  <a:lnTo>
                    <a:pt x="1878" y="2974"/>
                  </a:lnTo>
                  <a:lnTo>
                    <a:pt x="1862" y="2968"/>
                  </a:lnTo>
                  <a:lnTo>
                    <a:pt x="1838" y="2960"/>
                  </a:lnTo>
                  <a:lnTo>
                    <a:pt x="1826" y="2946"/>
                  </a:lnTo>
                  <a:lnTo>
                    <a:pt x="1810" y="2946"/>
                  </a:lnTo>
                  <a:lnTo>
                    <a:pt x="1792" y="2960"/>
                  </a:lnTo>
                  <a:lnTo>
                    <a:pt x="1774" y="2972"/>
                  </a:lnTo>
                  <a:lnTo>
                    <a:pt x="1738" y="2996"/>
                  </a:lnTo>
                  <a:lnTo>
                    <a:pt x="1726" y="2998"/>
                  </a:lnTo>
                  <a:lnTo>
                    <a:pt x="1718" y="3000"/>
                  </a:lnTo>
                  <a:lnTo>
                    <a:pt x="1712" y="3004"/>
                  </a:lnTo>
                  <a:lnTo>
                    <a:pt x="1706" y="3008"/>
                  </a:lnTo>
                  <a:lnTo>
                    <a:pt x="1698" y="3020"/>
                  </a:lnTo>
                  <a:lnTo>
                    <a:pt x="1688" y="3034"/>
                  </a:lnTo>
                  <a:lnTo>
                    <a:pt x="1664" y="3036"/>
                  </a:lnTo>
                  <a:lnTo>
                    <a:pt x="1656" y="3038"/>
                  </a:lnTo>
                  <a:lnTo>
                    <a:pt x="1650" y="3042"/>
                  </a:lnTo>
                  <a:lnTo>
                    <a:pt x="1640" y="3054"/>
                  </a:lnTo>
                  <a:lnTo>
                    <a:pt x="1624" y="3072"/>
                  </a:lnTo>
                  <a:lnTo>
                    <a:pt x="1614" y="3078"/>
                  </a:lnTo>
                  <a:lnTo>
                    <a:pt x="1600" y="3082"/>
                  </a:lnTo>
                  <a:lnTo>
                    <a:pt x="1576" y="3086"/>
                  </a:lnTo>
                  <a:lnTo>
                    <a:pt x="1574" y="3092"/>
                  </a:lnTo>
                  <a:lnTo>
                    <a:pt x="1472" y="3088"/>
                  </a:lnTo>
                  <a:lnTo>
                    <a:pt x="1454" y="3090"/>
                  </a:lnTo>
                  <a:lnTo>
                    <a:pt x="1436" y="3090"/>
                  </a:lnTo>
                  <a:lnTo>
                    <a:pt x="1428" y="3088"/>
                  </a:lnTo>
                  <a:lnTo>
                    <a:pt x="1422" y="3086"/>
                  </a:lnTo>
                  <a:lnTo>
                    <a:pt x="1416" y="3082"/>
                  </a:lnTo>
                  <a:lnTo>
                    <a:pt x="1410" y="3076"/>
                  </a:lnTo>
                  <a:lnTo>
                    <a:pt x="1410" y="3058"/>
                  </a:lnTo>
                  <a:lnTo>
                    <a:pt x="1430" y="3012"/>
                  </a:lnTo>
                  <a:lnTo>
                    <a:pt x="1416" y="3008"/>
                  </a:lnTo>
                  <a:lnTo>
                    <a:pt x="1406" y="3000"/>
                  </a:lnTo>
                  <a:lnTo>
                    <a:pt x="1390" y="2988"/>
                  </a:lnTo>
                  <a:lnTo>
                    <a:pt x="1382" y="2958"/>
                  </a:lnTo>
                  <a:lnTo>
                    <a:pt x="1354" y="2956"/>
                  </a:lnTo>
                  <a:lnTo>
                    <a:pt x="1330" y="2950"/>
                  </a:lnTo>
                  <a:lnTo>
                    <a:pt x="1312" y="2930"/>
                  </a:lnTo>
                  <a:lnTo>
                    <a:pt x="1274" y="2914"/>
                  </a:lnTo>
                  <a:lnTo>
                    <a:pt x="1252" y="2902"/>
                  </a:lnTo>
                  <a:lnTo>
                    <a:pt x="1244" y="2898"/>
                  </a:lnTo>
                  <a:lnTo>
                    <a:pt x="1234" y="2894"/>
                  </a:lnTo>
                  <a:lnTo>
                    <a:pt x="1224" y="2894"/>
                  </a:lnTo>
                  <a:lnTo>
                    <a:pt x="1216" y="2898"/>
                  </a:lnTo>
                  <a:lnTo>
                    <a:pt x="1208" y="2904"/>
                  </a:lnTo>
                  <a:lnTo>
                    <a:pt x="1202" y="2914"/>
                  </a:lnTo>
                  <a:lnTo>
                    <a:pt x="1172" y="2928"/>
                  </a:lnTo>
                  <a:lnTo>
                    <a:pt x="1160" y="2940"/>
                  </a:lnTo>
                  <a:lnTo>
                    <a:pt x="1144" y="2996"/>
                  </a:lnTo>
                  <a:lnTo>
                    <a:pt x="1122" y="2996"/>
                  </a:lnTo>
                  <a:lnTo>
                    <a:pt x="1110" y="2990"/>
                  </a:lnTo>
                  <a:lnTo>
                    <a:pt x="1102" y="2984"/>
                  </a:lnTo>
                  <a:lnTo>
                    <a:pt x="1098" y="2978"/>
                  </a:lnTo>
                  <a:lnTo>
                    <a:pt x="1096" y="2970"/>
                  </a:lnTo>
                  <a:lnTo>
                    <a:pt x="1094" y="2962"/>
                  </a:lnTo>
                  <a:lnTo>
                    <a:pt x="1094" y="2954"/>
                  </a:lnTo>
                  <a:lnTo>
                    <a:pt x="1094" y="2938"/>
                  </a:lnTo>
                  <a:lnTo>
                    <a:pt x="1106" y="2904"/>
                  </a:lnTo>
                  <a:lnTo>
                    <a:pt x="1100" y="2896"/>
                  </a:lnTo>
                  <a:lnTo>
                    <a:pt x="1098" y="2894"/>
                  </a:lnTo>
                  <a:lnTo>
                    <a:pt x="1094" y="2892"/>
                  </a:lnTo>
                  <a:lnTo>
                    <a:pt x="1068" y="2894"/>
                  </a:lnTo>
                  <a:lnTo>
                    <a:pt x="1046" y="2900"/>
                  </a:lnTo>
                  <a:lnTo>
                    <a:pt x="1024" y="2906"/>
                  </a:lnTo>
                  <a:lnTo>
                    <a:pt x="1004" y="2914"/>
                  </a:lnTo>
                  <a:lnTo>
                    <a:pt x="998" y="2918"/>
                  </a:lnTo>
                  <a:lnTo>
                    <a:pt x="992" y="2920"/>
                  </a:lnTo>
                  <a:lnTo>
                    <a:pt x="984" y="2920"/>
                  </a:lnTo>
                  <a:lnTo>
                    <a:pt x="976" y="2918"/>
                  </a:lnTo>
                  <a:lnTo>
                    <a:pt x="964" y="2914"/>
                  </a:lnTo>
                  <a:lnTo>
                    <a:pt x="956" y="2912"/>
                  </a:lnTo>
                  <a:lnTo>
                    <a:pt x="918" y="2866"/>
                  </a:lnTo>
                  <a:lnTo>
                    <a:pt x="840" y="2866"/>
                  </a:lnTo>
                  <a:lnTo>
                    <a:pt x="828" y="2860"/>
                  </a:lnTo>
                  <a:lnTo>
                    <a:pt x="820" y="2844"/>
                  </a:lnTo>
                  <a:lnTo>
                    <a:pt x="814" y="2830"/>
                  </a:lnTo>
                  <a:lnTo>
                    <a:pt x="808" y="2818"/>
                  </a:lnTo>
                  <a:lnTo>
                    <a:pt x="804" y="2808"/>
                  </a:lnTo>
                  <a:lnTo>
                    <a:pt x="792" y="2804"/>
                  </a:lnTo>
                  <a:lnTo>
                    <a:pt x="784" y="2800"/>
                  </a:lnTo>
                  <a:lnTo>
                    <a:pt x="778" y="2794"/>
                  </a:lnTo>
                  <a:lnTo>
                    <a:pt x="776" y="2788"/>
                  </a:lnTo>
                  <a:lnTo>
                    <a:pt x="750" y="2774"/>
                  </a:lnTo>
                  <a:lnTo>
                    <a:pt x="744" y="2772"/>
                  </a:lnTo>
                  <a:lnTo>
                    <a:pt x="736" y="2770"/>
                  </a:lnTo>
                  <a:lnTo>
                    <a:pt x="728" y="2772"/>
                  </a:lnTo>
                  <a:lnTo>
                    <a:pt x="700" y="2750"/>
                  </a:lnTo>
                  <a:lnTo>
                    <a:pt x="690" y="2740"/>
                  </a:lnTo>
                  <a:lnTo>
                    <a:pt x="684" y="2728"/>
                  </a:lnTo>
                  <a:lnTo>
                    <a:pt x="680" y="2716"/>
                  </a:lnTo>
                  <a:lnTo>
                    <a:pt x="678" y="2706"/>
                  </a:lnTo>
                  <a:lnTo>
                    <a:pt x="676" y="2684"/>
                  </a:lnTo>
                  <a:lnTo>
                    <a:pt x="674" y="2674"/>
                  </a:lnTo>
                  <a:lnTo>
                    <a:pt x="672" y="2664"/>
                  </a:lnTo>
                  <a:lnTo>
                    <a:pt x="628" y="2666"/>
                  </a:lnTo>
                  <a:lnTo>
                    <a:pt x="610" y="2658"/>
                  </a:lnTo>
                  <a:lnTo>
                    <a:pt x="600" y="2650"/>
                  </a:lnTo>
                  <a:lnTo>
                    <a:pt x="596" y="2642"/>
                  </a:lnTo>
                  <a:lnTo>
                    <a:pt x="592" y="2630"/>
                  </a:lnTo>
                  <a:lnTo>
                    <a:pt x="580" y="2610"/>
                  </a:lnTo>
                  <a:lnTo>
                    <a:pt x="520" y="2566"/>
                  </a:lnTo>
                  <a:lnTo>
                    <a:pt x="486" y="2510"/>
                  </a:lnTo>
                  <a:lnTo>
                    <a:pt x="470" y="2512"/>
                  </a:lnTo>
                  <a:lnTo>
                    <a:pt x="456" y="2516"/>
                  </a:lnTo>
                  <a:lnTo>
                    <a:pt x="444" y="2522"/>
                  </a:lnTo>
                  <a:lnTo>
                    <a:pt x="434" y="2530"/>
                  </a:lnTo>
                  <a:lnTo>
                    <a:pt x="386" y="2530"/>
                  </a:lnTo>
                  <a:lnTo>
                    <a:pt x="374" y="2520"/>
                  </a:lnTo>
                  <a:lnTo>
                    <a:pt x="366" y="2512"/>
                  </a:lnTo>
                  <a:lnTo>
                    <a:pt x="354" y="2496"/>
                  </a:lnTo>
                  <a:lnTo>
                    <a:pt x="346" y="2478"/>
                  </a:lnTo>
                  <a:lnTo>
                    <a:pt x="344" y="2464"/>
                  </a:lnTo>
                  <a:lnTo>
                    <a:pt x="342" y="2454"/>
                  </a:lnTo>
                  <a:lnTo>
                    <a:pt x="332" y="2434"/>
                  </a:lnTo>
                  <a:lnTo>
                    <a:pt x="312" y="2400"/>
                  </a:lnTo>
                  <a:lnTo>
                    <a:pt x="258" y="2368"/>
                  </a:lnTo>
                  <a:lnTo>
                    <a:pt x="226" y="2356"/>
                  </a:lnTo>
                  <a:lnTo>
                    <a:pt x="212" y="2350"/>
                  </a:lnTo>
                  <a:lnTo>
                    <a:pt x="202" y="2344"/>
                  </a:lnTo>
                  <a:lnTo>
                    <a:pt x="198" y="2334"/>
                  </a:lnTo>
                  <a:lnTo>
                    <a:pt x="198" y="2326"/>
                  </a:lnTo>
                  <a:lnTo>
                    <a:pt x="198" y="2318"/>
                  </a:lnTo>
                  <a:lnTo>
                    <a:pt x="200" y="2310"/>
                  </a:lnTo>
                  <a:lnTo>
                    <a:pt x="208" y="2296"/>
                  </a:lnTo>
                  <a:lnTo>
                    <a:pt x="220" y="2284"/>
                  </a:lnTo>
                  <a:lnTo>
                    <a:pt x="224" y="2210"/>
                  </a:lnTo>
                  <a:lnTo>
                    <a:pt x="214" y="2184"/>
                  </a:lnTo>
                  <a:lnTo>
                    <a:pt x="214" y="2174"/>
                  </a:lnTo>
                  <a:lnTo>
                    <a:pt x="214" y="2168"/>
                  </a:lnTo>
                  <a:lnTo>
                    <a:pt x="218" y="2164"/>
                  </a:lnTo>
                  <a:lnTo>
                    <a:pt x="224" y="2162"/>
                  </a:lnTo>
                  <a:lnTo>
                    <a:pt x="236" y="2160"/>
                  </a:lnTo>
                  <a:lnTo>
                    <a:pt x="252" y="2160"/>
                  </a:lnTo>
                  <a:lnTo>
                    <a:pt x="260" y="2166"/>
                  </a:lnTo>
                  <a:lnTo>
                    <a:pt x="264" y="2170"/>
                  </a:lnTo>
                  <a:lnTo>
                    <a:pt x="270" y="2178"/>
                  </a:lnTo>
                  <a:lnTo>
                    <a:pt x="278" y="2192"/>
                  </a:lnTo>
                  <a:lnTo>
                    <a:pt x="290" y="2196"/>
                  </a:lnTo>
                  <a:lnTo>
                    <a:pt x="296" y="2188"/>
                  </a:lnTo>
                  <a:lnTo>
                    <a:pt x="298" y="2180"/>
                  </a:lnTo>
                  <a:lnTo>
                    <a:pt x="300" y="2168"/>
                  </a:lnTo>
                  <a:lnTo>
                    <a:pt x="302" y="2158"/>
                  </a:lnTo>
                  <a:lnTo>
                    <a:pt x="300" y="2136"/>
                  </a:lnTo>
                  <a:lnTo>
                    <a:pt x="300" y="2118"/>
                  </a:lnTo>
                  <a:lnTo>
                    <a:pt x="278" y="2052"/>
                  </a:lnTo>
                  <a:lnTo>
                    <a:pt x="278" y="2024"/>
                  </a:lnTo>
                  <a:lnTo>
                    <a:pt x="280" y="2008"/>
                  </a:lnTo>
                  <a:lnTo>
                    <a:pt x="282" y="2000"/>
                  </a:lnTo>
                  <a:lnTo>
                    <a:pt x="286" y="1994"/>
                  </a:lnTo>
                  <a:lnTo>
                    <a:pt x="300" y="1978"/>
                  </a:lnTo>
                  <a:lnTo>
                    <a:pt x="308" y="1964"/>
                  </a:lnTo>
                  <a:lnTo>
                    <a:pt x="308" y="1956"/>
                  </a:lnTo>
                  <a:lnTo>
                    <a:pt x="272" y="1932"/>
                  </a:lnTo>
                  <a:lnTo>
                    <a:pt x="268" y="1930"/>
                  </a:lnTo>
                  <a:lnTo>
                    <a:pt x="266" y="1928"/>
                  </a:lnTo>
                  <a:lnTo>
                    <a:pt x="262" y="1920"/>
                  </a:lnTo>
                  <a:lnTo>
                    <a:pt x="256" y="1912"/>
                  </a:lnTo>
                  <a:lnTo>
                    <a:pt x="252" y="1906"/>
                  </a:lnTo>
                  <a:lnTo>
                    <a:pt x="250" y="1898"/>
                  </a:lnTo>
                  <a:lnTo>
                    <a:pt x="248" y="1890"/>
                  </a:lnTo>
                  <a:lnTo>
                    <a:pt x="250" y="1872"/>
                  </a:lnTo>
                  <a:lnTo>
                    <a:pt x="250" y="1860"/>
                  </a:lnTo>
                  <a:lnTo>
                    <a:pt x="254" y="1854"/>
                  </a:lnTo>
                  <a:lnTo>
                    <a:pt x="256" y="1848"/>
                  </a:lnTo>
                  <a:lnTo>
                    <a:pt x="254" y="1836"/>
                  </a:lnTo>
                  <a:lnTo>
                    <a:pt x="250" y="1828"/>
                  </a:lnTo>
                  <a:lnTo>
                    <a:pt x="244" y="1822"/>
                  </a:lnTo>
                  <a:lnTo>
                    <a:pt x="238" y="1818"/>
                  </a:lnTo>
                  <a:lnTo>
                    <a:pt x="230" y="1816"/>
                  </a:lnTo>
                  <a:lnTo>
                    <a:pt x="222" y="1816"/>
                  </a:lnTo>
                  <a:lnTo>
                    <a:pt x="206" y="1816"/>
                  </a:lnTo>
                  <a:lnTo>
                    <a:pt x="196" y="1810"/>
                  </a:lnTo>
                  <a:lnTo>
                    <a:pt x="186" y="1804"/>
                  </a:lnTo>
                  <a:lnTo>
                    <a:pt x="180" y="1796"/>
                  </a:lnTo>
                  <a:lnTo>
                    <a:pt x="172" y="1786"/>
                  </a:lnTo>
                  <a:lnTo>
                    <a:pt x="162" y="1768"/>
                  </a:lnTo>
                  <a:lnTo>
                    <a:pt x="154" y="1752"/>
                  </a:lnTo>
                  <a:lnTo>
                    <a:pt x="126" y="1744"/>
                  </a:lnTo>
                  <a:lnTo>
                    <a:pt x="118" y="1740"/>
                  </a:lnTo>
                  <a:lnTo>
                    <a:pt x="114" y="1734"/>
                  </a:lnTo>
                  <a:lnTo>
                    <a:pt x="112" y="1728"/>
                  </a:lnTo>
                  <a:lnTo>
                    <a:pt x="112" y="1720"/>
                  </a:lnTo>
                  <a:lnTo>
                    <a:pt x="112" y="1694"/>
                  </a:lnTo>
                  <a:lnTo>
                    <a:pt x="124" y="1660"/>
                  </a:lnTo>
                  <a:lnTo>
                    <a:pt x="122" y="1650"/>
                  </a:lnTo>
                  <a:lnTo>
                    <a:pt x="118" y="1640"/>
                  </a:lnTo>
                  <a:lnTo>
                    <a:pt x="112" y="1632"/>
                  </a:lnTo>
                  <a:lnTo>
                    <a:pt x="106" y="1624"/>
                  </a:lnTo>
                  <a:lnTo>
                    <a:pt x="92" y="1612"/>
                  </a:lnTo>
                  <a:lnTo>
                    <a:pt x="78" y="1602"/>
                  </a:lnTo>
                  <a:lnTo>
                    <a:pt x="36" y="1578"/>
                  </a:lnTo>
                  <a:lnTo>
                    <a:pt x="32" y="1572"/>
                  </a:lnTo>
                  <a:lnTo>
                    <a:pt x="32" y="1542"/>
                  </a:lnTo>
                  <a:lnTo>
                    <a:pt x="32" y="1534"/>
                  </a:lnTo>
                  <a:lnTo>
                    <a:pt x="34" y="1528"/>
                  </a:lnTo>
                  <a:lnTo>
                    <a:pt x="38" y="1524"/>
                  </a:lnTo>
                  <a:lnTo>
                    <a:pt x="46" y="1522"/>
                  </a:lnTo>
                  <a:lnTo>
                    <a:pt x="68" y="1510"/>
                  </a:lnTo>
                  <a:lnTo>
                    <a:pt x="84" y="1502"/>
                  </a:lnTo>
                  <a:lnTo>
                    <a:pt x="86" y="1440"/>
                  </a:lnTo>
                  <a:lnTo>
                    <a:pt x="86" y="1410"/>
                  </a:lnTo>
                  <a:lnTo>
                    <a:pt x="82" y="1396"/>
                  </a:lnTo>
                  <a:lnTo>
                    <a:pt x="78" y="1384"/>
                  </a:lnTo>
                  <a:lnTo>
                    <a:pt x="72" y="1380"/>
                  </a:lnTo>
                  <a:lnTo>
                    <a:pt x="66" y="1378"/>
                  </a:lnTo>
                  <a:lnTo>
                    <a:pt x="52" y="1376"/>
                  </a:lnTo>
                  <a:lnTo>
                    <a:pt x="40" y="1378"/>
                  </a:lnTo>
                  <a:lnTo>
                    <a:pt x="30" y="1380"/>
                  </a:lnTo>
                  <a:lnTo>
                    <a:pt x="28" y="1386"/>
                  </a:lnTo>
                  <a:lnTo>
                    <a:pt x="24" y="1388"/>
                  </a:lnTo>
                  <a:lnTo>
                    <a:pt x="20" y="1390"/>
                  </a:lnTo>
                  <a:lnTo>
                    <a:pt x="16" y="1388"/>
                  </a:lnTo>
                  <a:lnTo>
                    <a:pt x="10" y="1384"/>
                  </a:lnTo>
                  <a:lnTo>
                    <a:pt x="6" y="1380"/>
                  </a:lnTo>
                  <a:lnTo>
                    <a:pt x="0" y="1354"/>
                  </a:lnTo>
                  <a:lnTo>
                    <a:pt x="0" y="1330"/>
                  </a:lnTo>
                  <a:lnTo>
                    <a:pt x="26" y="1320"/>
                  </a:lnTo>
                  <a:lnTo>
                    <a:pt x="26" y="1312"/>
                  </a:lnTo>
                  <a:lnTo>
                    <a:pt x="24" y="1306"/>
                  </a:lnTo>
                  <a:lnTo>
                    <a:pt x="18" y="1300"/>
                  </a:lnTo>
                  <a:lnTo>
                    <a:pt x="12" y="1294"/>
                  </a:lnTo>
                  <a:lnTo>
                    <a:pt x="8" y="1290"/>
                  </a:lnTo>
                  <a:lnTo>
                    <a:pt x="8" y="1272"/>
                  </a:lnTo>
                  <a:lnTo>
                    <a:pt x="10" y="1268"/>
                  </a:lnTo>
                  <a:lnTo>
                    <a:pt x="12" y="1266"/>
                  </a:lnTo>
                  <a:lnTo>
                    <a:pt x="20" y="1262"/>
                  </a:lnTo>
                  <a:lnTo>
                    <a:pt x="36" y="1256"/>
                  </a:lnTo>
                  <a:lnTo>
                    <a:pt x="44" y="1248"/>
                  </a:lnTo>
                  <a:lnTo>
                    <a:pt x="50" y="1238"/>
                  </a:lnTo>
                  <a:lnTo>
                    <a:pt x="62" y="1218"/>
                  </a:lnTo>
                  <a:lnTo>
                    <a:pt x="74" y="1210"/>
                  </a:lnTo>
                  <a:lnTo>
                    <a:pt x="88" y="1204"/>
                  </a:lnTo>
                  <a:lnTo>
                    <a:pt x="110" y="1196"/>
                  </a:lnTo>
                  <a:lnTo>
                    <a:pt x="130" y="1196"/>
                  </a:lnTo>
                  <a:lnTo>
                    <a:pt x="162" y="1194"/>
                  </a:lnTo>
                  <a:lnTo>
                    <a:pt x="178" y="1192"/>
                  </a:lnTo>
                  <a:lnTo>
                    <a:pt x="194" y="1188"/>
                  </a:lnTo>
                  <a:lnTo>
                    <a:pt x="208" y="1182"/>
                  </a:lnTo>
                  <a:lnTo>
                    <a:pt x="218" y="1176"/>
                  </a:lnTo>
                  <a:lnTo>
                    <a:pt x="232" y="1174"/>
                  </a:lnTo>
                  <a:lnTo>
                    <a:pt x="244" y="1172"/>
                  </a:lnTo>
                  <a:lnTo>
                    <a:pt x="246" y="1174"/>
                  </a:lnTo>
                  <a:lnTo>
                    <a:pt x="250" y="1178"/>
                  </a:lnTo>
                  <a:lnTo>
                    <a:pt x="252" y="1186"/>
                  </a:lnTo>
                  <a:lnTo>
                    <a:pt x="254" y="1198"/>
                  </a:lnTo>
                  <a:lnTo>
                    <a:pt x="260" y="1212"/>
                  </a:lnTo>
                  <a:lnTo>
                    <a:pt x="264" y="1218"/>
                  </a:lnTo>
                  <a:lnTo>
                    <a:pt x="268" y="1222"/>
                  </a:lnTo>
                  <a:lnTo>
                    <a:pt x="274" y="1224"/>
                  </a:lnTo>
                  <a:lnTo>
                    <a:pt x="280" y="1226"/>
                  </a:lnTo>
                  <a:lnTo>
                    <a:pt x="302" y="1224"/>
                  </a:lnTo>
                  <a:lnTo>
                    <a:pt x="312" y="1214"/>
                  </a:lnTo>
                  <a:lnTo>
                    <a:pt x="322" y="1200"/>
                  </a:lnTo>
                  <a:lnTo>
                    <a:pt x="332" y="1188"/>
                  </a:lnTo>
                  <a:lnTo>
                    <a:pt x="342" y="1178"/>
                  </a:lnTo>
                  <a:lnTo>
                    <a:pt x="366" y="1180"/>
                  </a:lnTo>
                  <a:lnTo>
                    <a:pt x="378" y="1180"/>
                  </a:lnTo>
                  <a:lnTo>
                    <a:pt x="394" y="1178"/>
                  </a:lnTo>
                  <a:lnTo>
                    <a:pt x="398" y="1170"/>
                  </a:lnTo>
                  <a:lnTo>
                    <a:pt x="404" y="1164"/>
                  </a:lnTo>
                  <a:lnTo>
                    <a:pt x="410" y="1160"/>
                  </a:lnTo>
                  <a:lnTo>
                    <a:pt x="416" y="1158"/>
                  </a:lnTo>
                  <a:lnTo>
                    <a:pt x="432" y="1154"/>
                  </a:lnTo>
                  <a:lnTo>
                    <a:pt x="450" y="1154"/>
                  </a:lnTo>
                  <a:lnTo>
                    <a:pt x="492" y="1168"/>
                  </a:lnTo>
                  <a:lnTo>
                    <a:pt x="498" y="1164"/>
                  </a:lnTo>
                  <a:lnTo>
                    <a:pt x="506" y="1162"/>
                  </a:lnTo>
                  <a:lnTo>
                    <a:pt x="534" y="1158"/>
                  </a:lnTo>
                  <a:lnTo>
                    <a:pt x="564" y="1154"/>
                  </a:lnTo>
                  <a:lnTo>
                    <a:pt x="590" y="1148"/>
                  </a:lnTo>
                  <a:lnTo>
                    <a:pt x="608" y="1138"/>
                  </a:lnTo>
                  <a:lnTo>
                    <a:pt x="628" y="1128"/>
                  </a:lnTo>
                  <a:lnTo>
                    <a:pt x="632" y="1110"/>
                  </a:lnTo>
                  <a:lnTo>
                    <a:pt x="638" y="1098"/>
                  </a:lnTo>
                  <a:lnTo>
                    <a:pt x="646" y="1090"/>
                  </a:lnTo>
                  <a:lnTo>
                    <a:pt x="660" y="1078"/>
                  </a:lnTo>
                  <a:lnTo>
                    <a:pt x="684" y="1024"/>
                  </a:lnTo>
                  <a:lnTo>
                    <a:pt x="716" y="1006"/>
                  </a:lnTo>
                  <a:lnTo>
                    <a:pt x="728" y="972"/>
                  </a:lnTo>
                  <a:lnTo>
                    <a:pt x="732" y="926"/>
                  </a:lnTo>
                  <a:lnTo>
                    <a:pt x="724" y="902"/>
                  </a:lnTo>
                  <a:lnTo>
                    <a:pt x="724" y="878"/>
                  </a:lnTo>
                  <a:lnTo>
                    <a:pt x="728" y="866"/>
                  </a:lnTo>
                  <a:lnTo>
                    <a:pt x="732" y="854"/>
                  </a:lnTo>
                  <a:lnTo>
                    <a:pt x="732" y="830"/>
                  </a:lnTo>
                  <a:lnTo>
                    <a:pt x="724" y="820"/>
                  </a:lnTo>
                  <a:lnTo>
                    <a:pt x="722" y="812"/>
                  </a:lnTo>
                  <a:lnTo>
                    <a:pt x="722" y="800"/>
                  </a:lnTo>
                  <a:lnTo>
                    <a:pt x="726" y="798"/>
                  </a:lnTo>
                  <a:lnTo>
                    <a:pt x="734" y="796"/>
                  </a:lnTo>
                  <a:lnTo>
                    <a:pt x="760" y="796"/>
                  </a:lnTo>
                  <a:lnTo>
                    <a:pt x="808" y="798"/>
                  </a:lnTo>
                  <a:lnTo>
                    <a:pt x="826" y="800"/>
                  </a:lnTo>
                  <a:lnTo>
                    <a:pt x="844" y="804"/>
                  </a:lnTo>
                  <a:lnTo>
                    <a:pt x="864" y="808"/>
                  </a:lnTo>
                  <a:lnTo>
                    <a:pt x="886" y="812"/>
                  </a:lnTo>
                  <a:lnTo>
                    <a:pt x="924" y="828"/>
                  </a:lnTo>
                  <a:lnTo>
                    <a:pt x="932" y="818"/>
                  </a:lnTo>
                  <a:lnTo>
                    <a:pt x="926" y="806"/>
                  </a:lnTo>
                  <a:lnTo>
                    <a:pt x="926" y="772"/>
                  </a:lnTo>
                  <a:lnTo>
                    <a:pt x="936" y="756"/>
                  </a:lnTo>
                  <a:lnTo>
                    <a:pt x="948" y="740"/>
                  </a:lnTo>
                  <a:lnTo>
                    <a:pt x="972" y="712"/>
                  </a:lnTo>
                  <a:lnTo>
                    <a:pt x="976" y="690"/>
                  </a:lnTo>
                  <a:lnTo>
                    <a:pt x="984" y="676"/>
                  </a:lnTo>
                  <a:lnTo>
                    <a:pt x="994" y="664"/>
                  </a:lnTo>
                  <a:lnTo>
                    <a:pt x="1008" y="648"/>
                  </a:lnTo>
                  <a:lnTo>
                    <a:pt x="1014" y="632"/>
                  </a:lnTo>
                  <a:lnTo>
                    <a:pt x="1016" y="628"/>
                  </a:lnTo>
                  <a:lnTo>
                    <a:pt x="1020" y="624"/>
                  </a:lnTo>
                  <a:lnTo>
                    <a:pt x="1024" y="622"/>
                  </a:lnTo>
                  <a:lnTo>
                    <a:pt x="1030" y="622"/>
                  </a:lnTo>
                  <a:lnTo>
                    <a:pt x="1050" y="620"/>
                  </a:lnTo>
                  <a:lnTo>
                    <a:pt x="1062" y="630"/>
                  </a:lnTo>
                  <a:lnTo>
                    <a:pt x="1080" y="640"/>
                  </a:lnTo>
                  <a:lnTo>
                    <a:pt x="1098" y="652"/>
                  </a:lnTo>
                  <a:lnTo>
                    <a:pt x="1118" y="660"/>
                  </a:lnTo>
                  <a:lnTo>
                    <a:pt x="1128" y="660"/>
                  </a:lnTo>
                  <a:lnTo>
                    <a:pt x="1140" y="662"/>
                  </a:lnTo>
                  <a:lnTo>
                    <a:pt x="1152" y="666"/>
                  </a:lnTo>
                  <a:lnTo>
                    <a:pt x="1158" y="670"/>
                  </a:lnTo>
                  <a:lnTo>
                    <a:pt x="1164" y="676"/>
                  </a:lnTo>
                  <a:lnTo>
                    <a:pt x="1182" y="676"/>
                  </a:lnTo>
                  <a:lnTo>
                    <a:pt x="1202" y="674"/>
                  </a:lnTo>
                  <a:lnTo>
                    <a:pt x="1212" y="670"/>
                  </a:lnTo>
                  <a:lnTo>
                    <a:pt x="1220" y="666"/>
                  </a:lnTo>
                  <a:lnTo>
                    <a:pt x="1226" y="660"/>
                  </a:lnTo>
                  <a:lnTo>
                    <a:pt x="1230" y="652"/>
                  </a:lnTo>
                  <a:lnTo>
                    <a:pt x="1230" y="626"/>
                  </a:lnTo>
                  <a:lnTo>
                    <a:pt x="1228" y="608"/>
                  </a:lnTo>
                  <a:lnTo>
                    <a:pt x="1226" y="596"/>
                  </a:lnTo>
                  <a:lnTo>
                    <a:pt x="1228" y="586"/>
                  </a:lnTo>
                  <a:lnTo>
                    <a:pt x="1230" y="578"/>
                  </a:lnTo>
                  <a:lnTo>
                    <a:pt x="1234" y="570"/>
                  </a:lnTo>
                  <a:lnTo>
                    <a:pt x="1240" y="562"/>
                  </a:lnTo>
                  <a:lnTo>
                    <a:pt x="1256" y="542"/>
                  </a:lnTo>
                  <a:lnTo>
                    <a:pt x="1276" y="534"/>
                  </a:lnTo>
                  <a:lnTo>
                    <a:pt x="1294" y="530"/>
                  </a:lnTo>
                  <a:lnTo>
                    <a:pt x="1316" y="526"/>
                  </a:lnTo>
                  <a:lnTo>
                    <a:pt x="1340" y="524"/>
                  </a:lnTo>
                  <a:lnTo>
                    <a:pt x="1350" y="520"/>
                  </a:lnTo>
                  <a:lnTo>
                    <a:pt x="1360" y="490"/>
                  </a:lnTo>
                  <a:lnTo>
                    <a:pt x="1380" y="472"/>
                  </a:lnTo>
                  <a:lnTo>
                    <a:pt x="1434" y="470"/>
                  </a:lnTo>
                  <a:lnTo>
                    <a:pt x="1440" y="478"/>
                  </a:lnTo>
                  <a:lnTo>
                    <a:pt x="1444" y="488"/>
                  </a:lnTo>
                  <a:lnTo>
                    <a:pt x="1448" y="500"/>
                  </a:lnTo>
                  <a:lnTo>
                    <a:pt x="1450" y="514"/>
                  </a:lnTo>
                  <a:lnTo>
                    <a:pt x="1456" y="530"/>
                  </a:lnTo>
                  <a:lnTo>
                    <a:pt x="1466" y="548"/>
                  </a:lnTo>
                  <a:lnTo>
                    <a:pt x="1490" y="588"/>
                  </a:lnTo>
                  <a:lnTo>
                    <a:pt x="1496" y="592"/>
                  </a:lnTo>
                  <a:lnTo>
                    <a:pt x="1502" y="598"/>
                  </a:lnTo>
                  <a:lnTo>
                    <a:pt x="1516" y="604"/>
                  </a:lnTo>
                  <a:lnTo>
                    <a:pt x="1554" y="614"/>
                  </a:lnTo>
                  <a:lnTo>
                    <a:pt x="1592" y="644"/>
                  </a:lnTo>
                  <a:lnTo>
                    <a:pt x="1604" y="668"/>
                  </a:lnTo>
                  <a:lnTo>
                    <a:pt x="1610" y="718"/>
                  </a:lnTo>
                  <a:lnTo>
                    <a:pt x="1612" y="720"/>
                  </a:lnTo>
                  <a:lnTo>
                    <a:pt x="1630" y="756"/>
                  </a:lnTo>
                  <a:lnTo>
                    <a:pt x="1632" y="774"/>
                  </a:lnTo>
                  <a:lnTo>
                    <a:pt x="1634" y="798"/>
                  </a:lnTo>
                  <a:lnTo>
                    <a:pt x="1634" y="822"/>
                  </a:lnTo>
                  <a:lnTo>
                    <a:pt x="1632" y="834"/>
                  </a:lnTo>
                  <a:lnTo>
                    <a:pt x="1628" y="844"/>
                  </a:lnTo>
                  <a:lnTo>
                    <a:pt x="1588" y="878"/>
                  </a:lnTo>
                  <a:lnTo>
                    <a:pt x="1586" y="898"/>
                  </a:lnTo>
                  <a:lnTo>
                    <a:pt x="1588" y="912"/>
                  </a:lnTo>
                  <a:lnTo>
                    <a:pt x="1592" y="924"/>
                  </a:lnTo>
                  <a:lnTo>
                    <a:pt x="1598" y="938"/>
                  </a:lnTo>
                  <a:lnTo>
                    <a:pt x="1634" y="962"/>
                  </a:lnTo>
                  <a:lnTo>
                    <a:pt x="1672" y="970"/>
                  </a:lnTo>
                  <a:lnTo>
                    <a:pt x="1712" y="988"/>
                  </a:lnTo>
                  <a:lnTo>
                    <a:pt x="1792" y="998"/>
                  </a:lnTo>
                  <a:lnTo>
                    <a:pt x="1812" y="1010"/>
                  </a:lnTo>
                  <a:lnTo>
                    <a:pt x="1836" y="1036"/>
                  </a:lnTo>
                  <a:lnTo>
                    <a:pt x="1862" y="1060"/>
                  </a:lnTo>
                  <a:lnTo>
                    <a:pt x="1876" y="1070"/>
                  </a:lnTo>
                  <a:lnTo>
                    <a:pt x="1892" y="1080"/>
                  </a:lnTo>
                  <a:lnTo>
                    <a:pt x="1908" y="1088"/>
                  </a:lnTo>
                  <a:lnTo>
                    <a:pt x="1926" y="1094"/>
                  </a:lnTo>
                  <a:lnTo>
                    <a:pt x="1950" y="1116"/>
                  </a:lnTo>
                  <a:lnTo>
                    <a:pt x="1964" y="1168"/>
                  </a:lnTo>
                  <a:lnTo>
                    <a:pt x="1968" y="1176"/>
                  </a:lnTo>
                  <a:lnTo>
                    <a:pt x="1974" y="1184"/>
                  </a:lnTo>
                  <a:lnTo>
                    <a:pt x="1986" y="1198"/>
                  </a:lnTo>
                  <a:lnTo>
                    <a:pt x="1990" y="1206"/>
                  </a:lnTo>
                  <a:lnTo>
                    <a:pt x="1994" y="1216"/>
                  </a:lnTo>
                  <a:lnTo>
                    <a:pt x="1994" y="1228"/>
                  </a:lnTo>
                  <a:lnTo>
                    <a:pt x="1992" y="1242"/>
                  </a:lnTo>
                  <a:lnTo>
                    <a:pt x="1998" y="1256"/>
                  </a:lnTo>
                  <a:lnTo>
                    <a:pt x="2004" y="1266"/>
                  </a:lnTo>
                  <a:lnTo>
                    <a:pt x="2016" y="1274"/>
                  </a:lnTo>
                  <a:lnTo>
                    <a:pt x="2044" y="1278"/>
                  </a:lnTo>
                  <a:lnTo>
                    <a:pt x="2072" y="1282"/>
                  </a:lnTo>
                  <a:lnTo>
                    <a:pt x="2102" y="1288"/>
                  </a:lnTo>
                  <a:lnTo>
                    <a:pt x="2134" y="1298"/>
                  </a:lnTo>
                  <a:lnTo>
                    <a:pt x="2212" y="1316"/>
                  </a:lnTo>
                  <a:lnTo>
                    <a:pt x="2384" y="1318"/>
                  </a:lnTo>
                  <a:lnTo>
                    <a:pt x="2418" y="1326"/>
                  </a:lnTo>
                  <a:lnTo>
                    <a:pt x="2438" y="1330"/>
                  </a:lnTo>
                  <a:lnTo>
                    <a:pt x="2454" y="1338"/>
                  </a:lnTo>
                  <a:lnTo>
                    <a:pt x="2506" y="1380"/>
                  </a:lnTo>
                  <a:lnTo>
                    <a:pt x="2526" y="1390"/>
                  </a:lnTo>
                  <a:lnTo>
                    <a:pt x="2578" y="1398"/>
                  </a:lnTo>
                  <a:lnTo>
                    <a:pt x="2600" y="1414"/>
                  </a:lnTo>
                  <a:lnTo>
                    <a:pt x="2666" y="1436"/>
                  </a:lnTo>
                  <a:lnTo>
                    <a:pt x="2672" y="1440"/>
                  </a:lnTo>
                  <a:lnTo>
                    <a:pt x="2680" y="1446"/>
                  </a:lnTo>
                  <a:lnTo>
                    <a:pt x="2696" y="1460"/>
                  </a:lnTo>
                  <a:lnTo>
                    <a:pt x="2704" y="1464"/>
                  </a:lnTo>
                  <a:lnTo>
                    <a:pt x="2714" y="1466"/>
                  </a:lnTo>
                  <a:lnTo>
                    <a:pt x="2718" y="1466"/>
                  </a:lnTo>
                  <a:lnTo>
                    <a:pt x="2724" y="1462"/>
                  </a:lnTo>
                  <a:lnTo>
                    <a:pt x="2728" y="1458"/>
                  </a:lnTo>
                  <a:lnTo>
                    <a:pt x="2732" y="1452"/>
                  </a:lnTo>
                  <a:lnTo>
                    <a:pt x="2754" y="1438"/>
                  </a:lnTo>
                  <a:lnTo>
                    <a:pt x="2766" y="1434"/>
                  </a:lnTo>
                  <a:lnTo>
                    <a:pt x="2778" y="1426"/>
                  </a:lnTo>
                  <a:lnTo>
                    <a:pt x="2800" y="1410"/>
                  </a:lnTo>
                  <a:lnTo>
                    <a:pt x="2846" y="1396"/>
                  </a:lnTo>
                  <a:lnTo>
                    <a:pt x="2862" y="1386"/>
                  </a:lnTo>
                  <a:lnTo>
                    <a:pt x="2882" y="1378"/>
                  </a:lnTo>
                  <a:lnTo>
                    <a:pt x="2902" y="1370"/>
                  </a:lnTo>
                  <a:lnTo>
                    <a:pt x="2910" y="1366"/>
                  </a:lnTo>
                  <a:lnTo>
                    <a:pt x="2920" y="1360"/>
                  </a:lnTo>
                  <a:lnTo>
                    <a:pt x="2936" y="1354"/>
                  </a:lnTo>
                  <a:lnTo>
                    <a:pt x="2948" y="1348"/>
                  </a:lnTo>
                  <a:lnTo>
                    <a:pt x="2960" y="1344"/>
                  </a:lnTo>
                  <a:lnTo>
                    <a:pt x="2972" y="1342"/>
                  </a:lnTo>
                  <a:lnTo>
                    <a:pt x="2986" y="1342"/>
                  </a:lnTo>
                  <a:lnTo>
                    <a:pt x="3016" y="1346"/>
                  </a:lnTo>
                  <a:lnTo>
                    <a:pt x="3048" y="1354"/>
                  </a:lnTo>
                  <a:lnTo>
                    <a:pt x="3094" y="1354"/>
                  </a:lnTo>
                  <a:lnTo>
                    <a:pt x="3104" y="1348"/>
                  </a:lnTo>
                  <a:lnTo>
                    <a:pt x="3116" y="1344"/>
                  </a:lnTo>
                  <a:lnTo>
                    <a:pt x="3140" y="1338"/>
                  </a:lnTo>
                  <a:lnTo>
                    <a:pt x="3154" y="1330"/>
                  </a:lnTo>
                  <a:lnTo>
                    <a:pt x="3166" y="1322"/>
                  </a:lnTo>
                  <a:lnTo>
                    <a:pt x="3184" y="1302"/>
                  </a:lnTo>
                  <a:lnTo>
                    <a:pt x="3200" y="1282"/>
                  </a:lnTo>
                  <a:lnTo>
                    <a:pt x="3216" y="1264"/>
                  </a:lnTo>
                  <a:lnTo>
                    <a:pt x="3226" y="1256"/>
                  </a:lnTo>
                  <a:lnTo>
                    <a:pt x="3238" y="1250"/>
                  </a:lnTo>
                  <a:lnTo>
                    <a:pt x="3260" y="1228"/>
                  </a:lnTo>
                  <a:lnTo>
                    <a:pt x="3272" y="1216"/>
                  </a:lnTo>
                  <a:lnTo>
                    <a:pt x="3278" y="1214"/>
                  </a:lnTo>
                  <a:lnTo>
                    <a:pt x="3282" y="1212"/>
                  </a:lnTo>
                  <a:lnTo>
                    <a:pt x="3282" y="1210"/>
                  </a:lnTo>
                  <a:lnTo>
                    <a:pt x="3296" y="1200"/>
                  </a:lnTo>
                  <a:lnTo>
                    <a:pt x="3312" y="1192"/>
                  </a:lnTo>
                  <a:lnTo>
                    <a:pt x="3312" y="1176"/>
                  </a:lnTo>
                  <a:lnTo>
                    <a:pt x="3298" y="1166"/>
                  </a:lnTo>
                  <a:lnTo>
                    <a:pt x="3286" y="1150"/>
                  </a:lnTo>
                  <a:lnTo>
                    <a:pt x="3278" y="1138"/>
                  </a:lnTo>
                  <a:lnTo>
                    <a:pt x="3274" y="1126"/>
                  </a:lnTo>
                  <a:lnTo>
                    <a:pt x="3272" y="1114"/>
                  </a:lnTo>
                  <a:lnTo>
                    <a:pt x="3272" y="1102"/>
                  </a:lnTo>
                  <a:lnTo>
                    <a:pt x="3274" y="1090"/>
                  </a:lnTo>
                  <a:lnTo>
                    <a:pt x="3280" y="1062"/>
                  </a:lnTo>
                  <a:lnTo>
                    <a:pt x="3286" y="1052"/>
                  </a:lnTo>
                  <a:lnTo>
                    <a:pt x="3292" y="1042"/>
                  </a:lnTo>
                  <a:lnTo>
                    <a:pt x="3302" y="1028"/>
                  </a:lnTo>
                  <a:lnTo>
                    <a:pt x="3312" y="1022"/>
                  </a:lnTo>
                  <a:lnTo>
                    <a:pt x="3340" y="1028"/>
                  </a:lnTo>
                  <a:lnTo>
                    <a:pt x="3358" y="1044"/>
                  </a:lnTo>
                  <a:lnTo>
                    <a:pt x="3368" y="1050"/>
                  </a:lnTo>
                  <a:lnTo>
                    <a:pt x="3380" y="1056"/>
                  </a:lnTo>
                  <a:lnTo>
                    <a:pt x="3392" y="1060"/>
                  </a:lnTo>
                  <a:lnTo>
                    <a:pt x="3406" y="1062"/>
                  </a:lnTo>
                  <a:lnTo>
                    <a:pt x="3420" y="1060"/>
                  </a:lnTo>
                  <a:lnTo>
                    <a:pt x="3434" y="1054"/>
                  </a:lnTo>
                  <a:lnTo>
                    <a:pt x="3450" y="1034"/>
                  </a:lnTo>
                  <a:lnTo>
                    <a:pt x="3458" y="1026"/>
                  </a:lnTo>
                  <a:lnTo>
                    <a:pt x="3466" y="1022"/>
                  </a:lnTo>
                  <a:lnTo>
                    <a:pt x="3468" y="1014"/>
                  </a:lnTo>
                  <a:lnTo>
                    <a:pt x="3472" y="1008"/>
                  </a:lnTo>
                  <a:lnTo>
                    <a:pt x="3484" y="994"/>
                  </a:lnTo>
                  <a:lnTo>
                    <a:pt x="3498" y="980"/>
                  </a:lnTo>
                  <a:lnTo>
                    <a:pt x="3510" y="970"/>
                  </a:lnTo>
                  <a:lnTo>
                    <a:pt x="3556" y="972"/>
                  </a:lnTo>
                  <a:lnTo>
                    <a:pt x="3562" y="964"/>
                  </a:lnTo>
                  <a:lnTo>
                    <a:pt x="3578" y="958"/>
                  </a:lnTo>
                  <a:lnTo>
                    <a:pt x="3594" y="950"/>
                  </a:lnTo>
                  <a:lnTo>
                    <a:pt x="3608" y="940"/>
                  </a:lnTo>
                  <a:lnTo>
                    <a:pt x="3622" y="926"/>
                  </a:lnTo>
                  <a:lnTo>
                    <a:pt x="3628" y="902"/>
                  </a:lnTo>
                  <a:lnTo>
                    <a:pt x="3632" y="892"/>
                  </a:lnTo>
                  <a:lnTo>
                    <a:pt x="3636" y="882"/>
                  </a:lnTo>
                  <a:lnTo>
                    <a:pt x="3642" y="874"/>
                  </a:lnTo>
                  <a:lnTo>
                    <a:pt x="3650" y="866"/>
                  </a:lnTo>
                  <a:lnTo>
                    <a:pt x="3660" y="860"/>
                  </a:lnTo>
                  <a:lnTo>
                    <a:pt x="3672" y="854"/>
                  </a:lnTo>
                  <a:lnTo>
                    <a:pt x="3706" y="846"/>
                  </a:lnTo>
                  <a:lnTo>
                    <a:pt x="3724" y="828"/>
                  </a:lnTo>
                  <a:lnTo>
                    <a:pt x="3752" y="812"/>
                  </a:lnTo>
                  <a:lnTo>
                    <a:pt x="3764" y="804"/>
                  </a:lnTo>
                  <a:lnTo>
                    <a:pt x="3780" y="798"/>
                  </a:lnTo>
                  <a:lnTo>
                    <a:pt x="3878" y="802"/>
                  </a:lnTo>
                  <a:lnTo>
                    <a:pt x="3892" y="796"/>
                  </a:lnTo>
                  <a:lnTo>
                    <a:pt x="3896" y="788"/>
                  </a:lnTo>
                  <a:lnTo>
                    <a:pt x="3898" y="780"/>
                  </a:lnTo>
                  <a:lnTo>
                    <a:pt x="3900" y="772"/>
                  </a:lnTo>
                  <a:lnTo>
                    <a:pt x="3898" y="766"/>
                  </a:lnTo>
                  <a:lnTo>
                    <a:pt x="3892" y="754"/>
                  </a:lnTo>
                  <a:lnTo>
                    <a:pt x="3886" y="742"/>
                  </a:lnTo>
                  <a:lnTo>
                    <a:pt x="3814" y="690"/>
                  </a:lnTo>
                  <a:lnTo>
                    <a:pt x="3802" y="674"/>
                  </a:lnTo>
                  <a:lnTo>
                    <a:pt x="3792" y="664"/>
                  </a:lnTo>
                  <a:lnTo>
                    <a:pt x="3788" y="660"/>
                  </a:lnTo>
                  <a:lnTo>
                    <a:pt x="3782" y="658"/>
                  </a:lnTo>
                  <a:lnTo>
                    <a:pt x="3766" y="658"/>
                  </a:lnTo>
                  <a:lnTo>
                    <a:pt x="3754" y="676"/>
                  </a:lnTo>
                  <a:lnTo>
                    <a:pt x="3724" y="676"/>
                  </a:lnTo>
                  <a:lnTo>
                    <a:pt x="3722" y="702"/>
                  </a:lnTo>
                  <a:lnTo>
                    <a:pt x="3720" y="708"/>
                  </a:lnTo>
                  <a:lnTo>
                    <a:pt x="3716" y="712"/>
                  </a:lnTo>
                  <a:lnTo>
                    <a:pt x="3712" y="714"/>
                  </a:lnTo>
                  <a:lnTo>
                    <a:pt x="3708" y="716"/>
                  </a:lnTo>
                  <a:lnTo>
                    <a:pt x="3696" y="716"/>
                  </a:lnTo>
                  <a:lnTo>
                    <a:pt x="3684" y="714"/>
                  </a:lnTo>
                  <a:lnTo>
                    <a:pt x="3670" y="710"/>
                  </a:lnTo>
                  <a:lnTo>
                    <a:pt x="3660" y="704"/>
                  </a:lnTo>
                  <a:lnTo>
                    <a:pt x="3644" y="698"/>
                  </a:lnTo>
                  <a:lnTo>
                    <a:pt x="3628" y="698"/>
                  </a:lnTo>
                  <a:lnTo>
                    <a:pt x="3612" y="704"/>
                  </a:lnTo>
                  <a:lnTo>
                    <a:pt x="3600" y="710"/>
                  </a:lnTo>
                  <a:lnTo>
                    <a:pt x="3590" y="722"/>
                  </a:lnTo>
                  <a:lnTo>
                    <a:pt x="3566" y="722"/>
                  </a:lnTo>
                  <a:lnTo>
                    <a:pt x="3554" y="718"/>
                  </a:lnTo>
                  <a:lnTo>
                    <a:pt x="3546" y="712"/>
                  </a:lnTo>
                  <a:lnTo>
                    <a:pt x="3540" y="704"/>
                  </a:lnTo>
                  <a:lnTo>
                    <a:pt x="3536" y="698"/>
                  </a:lnTo>
                  <a:lnTo>
                    <a:pt x="3536" y="690"/>
                  </a:lnTo>
                  <a:lnTo>
                    <a:pt x="3534" y="682"/>
                  </a:lnTo>
                  <a:lnTo>
                    <a:pt x="3534" y="668"/>
                  </a:lnTo>
                  <a:lnTo>
                    <a:pt x="3550" y="656"/>
                  </a:lnTo>
                  <a:lnTo>
                    <a:pt x="3556" y="648"/>
                  </a:lnTo>
                  <a:lnTo>
                    <a:pt x="3564" y="640"/>
                  </a:lnTo>
                  <a:lnTo>
                    <a:pt x="3564" y="610"/>
                  </a:lnTo>
                  <a:lnTo>
                    <a:pt x="3566" y="586"/>
                  </a:lnTo>
                  <a:lnTo>
                    <a:pt x="3574" y="566"/>
                  </a:lnTo>
                  <a:lnTo>
                    <a:pt x="3584" y="546"/>
                  </a:lnTo>
                  <a:lnTo>
                    <a:pt x="3584" y="524"/>
                  </a:lnTo>
                  <a:lnTo>
                    <a:pt x="3586" y="506"/>
                  </a:lnTo>
                  <a:lnTo>
                    <a:pt x="3590" y="492"/>
                  </a:lnTo>
                  <a:lnTo>
                    <a:pt x="3598" y="476"/>
                  </a:lnTo>
                  <a:lnTo>
                    <a:pt x="3634" y="474"/>
                  </a:lnTo>
                  <a:lnTo>
                    <a:pt x="3658" y="478"/>
                  </a:lnTo>
                  <a:lnTo>
                    <a:pt x="3672" y="478"/>
                  </a:lnTo>
                  <a:lnTo>
                    <a:pt x="3686" y="478"/>
                  </a:lnTo>
                  <a:lnTo>
                    <a:pt x="3700" y="476"/>
                  </a:lnTo>
                  <a:lnTo>
                    <a:pt x="3714" y="470"/>
                  </a:lnTo>
                  <a:lnTo>
                    <a:pt x="3728" y="464"/>
                  </a:lnTo>
                  <a:lnTo>
                    <a:pt x="3738" y="452"/>
                  </a:lnTo>
                  <a:lnTo>
                    <a:pt x="3764" y="432"/>
                  </a:lnTo>
                  <a:lnTo>
                    <a:pt x="3780" y="414"/>
                  </a:lnTo>
                  <a:lnTo>
                    <a:pt x="3782" y="364"/>
                  </a:lnTo>
                  <a:lnTo>
                    <a:pt x="3784" y="342"/>
                  </a:lnTo>
                  <a:lnTo>
                    <a:pt x="3786" y="322"/>
                  </a:lnTo>
                  <a:lnTo>
                    <a:pt x="3796" y="304"/>
                  </a:lnTo>
                  <a:lnTo>
                    <a:pt x="3804" y="290"/>
                  </a:lnTo>
                  <a:lnTo>
                    <a:pt x="3814" y="274"/>
                  </a:lnTo>
                  <a:lnTo>
                    <a:pt x="3820" y="260"/>
                  </a:lnTo>
                  <a:lnTo>
                    <a:pt x="3822" y="244"/>
                  </a:lnTo>
                  <a:lnTo>
                    <a:pt x="3824" y="232"/>
                  </a:lnTo>
                  <a:lnTo>
                    <a:pt x="3830" y="220"/>
                  </a:lnTo>
                  <a:lnTo>
                    <a:pt x="3838" y="210"/>
                  </a:lnTo>
                  <a:lnTo>
                    <a:pt x="3838" y="180"/>
                  </a:lnTo>
                  <a:lnTo>
                    <a:pt x="3810" y="148"/>
                  </a:lnTo>
                  <a:lnTo>
                    <a:pt x="3798" y="144"/>
                  </a:lnTo>
                  <a:lnTo>
                    <a:pt x="3790" y="138"/>
                  </a:lnTo>
                  <a:lnTo>
                    <a:pt x="3792" y="122"/>
                  </a:lnTo>
                  <a:lnTo>
                    <a:pt x="3794" y="110"/>
                  </a:lnTo>
                  <a:lnTo>
                    <a:pt x="3796" y="100"/>
                  </a:lnTo>
                  <a:lnTo>
                    <a:pt x="3800" y="92"/>
                  </a:lnTo>
                  <a:lnTo>
                    <a:pt x="3806" y="86"/>
                  </a:lnTo>
                  <a:lnTo>
                    <a:pt x="3814" y="80"/>
                  </a:lnTo>
                  <a:lnTo>
                    <a:pt x="3838" y="68"/>
                  </a:lnTo>
                  <a:lnTo>
                    <a:pt x="3846" y="66"/>
                  </a:lnTo>
                  <a:lnTo>
                    <a:pt x="3856" y="64"/>
                  </a:lnTo>
                  <a:lnTo>
                    <a:pt x="3876" y="56"/>
                  </a:lnTo>
                  <a:lnTo>
                    <a:pt x="3896" y="46"/>
                  </a:lnTo>
                  <a:lnTo>
                    <a:pt x="3906" y="42"/>
                  </a:lnTo>
                  <a:lnTo>
                    <a:pt x="3918" y="40"/>
                  </a:lnTo>
                  <a:lnTo>
                    <a:pt x="3940" y="24"/>
                  </a:lnTo>
                  <a:lnTo>
                    <a:pt x="3966" y="10"/>
                  </a:lnTo>
                  <a:lnTo>
                    <a:pt x="3978" y="4"/>
                  </a:lnTo>
                  <a:lnTo>
                    <a:pt x="3992" y="0"/>
                  </a:lnTo>
                  <a:lnTo>
                    <a:pt x="4034" y="0"/>
                  </a:lnTo>
                  <a:lnTo>
                    <a:pt x="4054" y="6"/>
                  </a:lnTo>
                  <a:lnTo>
                    <a:pt x="4066" y="10"/>
                  </a:lnTo>
                  <a:lnTo>
                    <a:pt x="4078" y="20"/>
                  </a:lnTo>
                  <a:lnTo>
                    <a:pt x="4096" y="18"/>
                  </a:lnTo>
                  <a:lnTo>
                    <a:pt x="4116" y="16"/>
                  </a:lnTo>
                  <a:lnTo>
                    <a:pt x="4136" y="14"/>
                  </a:lnTo>
                  <a:lnTo>
                    <a:pt x="4158" y="14"/>
                  </a:lnTo>
                  <a:lnTo>
                    <a:pt x="4190" y="30"/>
                  </a:lnTo>
                  <a:lnTo>
                    <a:pt x="4206" y="48"/>
                  </a:lnTo>
                  <a:lnTo>
                    <a:pt x="4224" y="66"/>
                  </a:lnTo>
                  <a:lnTo>
                    <a:pt x="4240" y="88"/>
                  </a:lnTo>
                  <a:lnTo>
                    <a:pt x="4258" y="114"/>
                  </a:lnTo>
                  <a:lnTo>
                    <a:pt x="4270" y="126"/>
                  </a:lnTo>
                  <a:lnTo>
                    <a:pt x="4284" y="144"/>
                  </a:lnTo>
                  <a:lnTo>
                    <a:pt x="4294" y="166"/>
                  </a:lnTo>
                  <a:lnTo>
                    <a:pt x="4298" y="178"/>
                  </a:lnTo>
                  <a:lnTo>
                    <a:pt x="4302" y="190"/>
                  </a:lnTo>
                  <a:lnTo>
                    <a:pt x="4328" y="212"/>
                  </a:lnTo>
                  <a:lnTo>
                    <a:pt x="4344" y="228"/>
                  </a:lnTo>
                  <a:lnTo>
                    <a:pt x="4360" y="246"/>
                  </a:lnTo>
                  <a:lnTo>
                    <a:pt x="4362" y="252"/>
                  </a:lnTo>
                  <a:lnTo>
                    <a:pt x="4362" y="258"/>
                  </a:lnTo>
                  <a:lnTo>
                    <a:pt x="4362" y="270"/>
                  </a:lnTo>
                  <a:lnTo>
                    <a:pt x="4362" y="276"/>
                  </a:lnTo>
                  <a:lnTo>
                    <a:pt x="4366" y="282"/>
                  </a:lnTo>
                  <a:lnTo>
                    <a:pt x="4372" y="288"/>
                  </a:lnTo>
                  <a:lnTo>
                    <a:pt x="4382" y="294"/>
                  </a:lnTo>
                  <a:lnTo>
                    <a:pt x="4406" y="318"/>
                  </a:lnTo>
                  <a:lnTo>
                    <a:pt x="4406" y="334"/>
                  </a:lnTo>
                  <a:lnTo>
                    <a:pt x="4408" y="344"/>
                  </a:lnTo>
                  <a:lnTo>
                    <a:pt x="4412" y="356"/>
                  </a:lnTo>
                  <a:lnTo>
                    <a:pt x="4438" y="356"/>
                  </a:lnTo>
                  <a:lnTo>
                    <a:pt x="4450" y="356"/>
                  </a:lnTo>
                  <a:lnTo>
                    <a:pt x="4462" y="354"/>
                  </a:lnTo>
                  <a:lnTo>
                    <a:pt x="4498" y="354"/>
                  </a:lnTo>
                  <a:lnTo>
                    <a:pt x="4512" y="362"/>
                  </a:lnTo>
                  <a:lnTo>
                    <a:pt x="4520" y="364"/>
                  </a:lnTo>
                  <a:lnTo>
                    <a:pt x="4532" y="366"/>
                  </a:lnTo>
                  <a:lnTo>
                    <a:pt x="4532" y="362"/>
                  </a:lnTo>
                  <a:lnTo>
                    <a:pt x="4538" y="360"/>
                  </a:lnTo>
                  <a:lnTo>
                    <a:pt x="4548" y="358"/>
                  </a:lnTo>
                  <a:lnTo>
                    <a:pt x="4568" y="358"/>
                  </a:lnTo>
                  <a:lnTo>
                    <a:pt x="4584" y="374"/>
                  </a:lnTo>
                  <a:lnTo>
                    <a:pt x="4608" y="396"/>
                  </a:lnTo>
                  <a:lnTo>
                    <a:pt x="4626" y="396"/>
                  </a:lnTo>
                  <a:lnTo>
                    <a:pt x="4640" y="400"/>
                  </a:lnTo>
                  <a:lnTo>
                    <a:pt x="4652" y="406"/>
                  </a:lnTo>
                  <a:lnTo>
                    <a:pt x="4660" y="414"/>
                  </a:lnTo>
                  <a:lnTo>
                    <a:pt x="4668" y="426"/>
                  </a:lnTo>
                  <a:lnTo>
                    <a:pt x="4674" y="440"/>
                  </a:lnTo>
                  <a:lnTo>
                    <a:pt x="4684" y="478"/>
                  </a:lnTo>
                  <a:lnTo>
                    <a:pt x="4714" y="512"/>
                  </a:lnTo>
                  <a:lnTo>
                    <a:pt x="4722" y="512"/>
                  </a:lnTo>
                  <a:lnTo>
                    <a:pt x="4744" y="506"/>
                  </a:lnTo>
                  <a:lnTo>
                    <a:pt x="4770" y="500"/>
                  </a:lnTo>
                  <a:lnTo>
                    <a:pt x="4796" y="490"/>
                  </a:lnTo>
                  <a:lnTo>
                    <a:pt x="4806" y="486"/>
                  </a:lnTo>
                  <a:lnTo>
                    <a:pt x="4814" y="480"/>
                  </a:lnTo>
                  <a:lnTo>
                    <a:pt x="4828" y="458"/>
                  </a:lnTo>
                  <a:lnTo>
                    <a:pt x="4840" y="442"/>
                  </a:lnTo>
                  <a:lnTo>
                    <a:pt x="4856" y="426"/>
                  </a:lnTo>
                  <a:lnTo>
                    <a:pt x="4874" y="412"/>
                  </a:lnTo>
                  <a:lnTo>
                    <a:pt x="4888" y="394"/>
                  </a:lnTo>
                  <a:lnTo>
                    <a:pt x="4906" y="378"/>
                  </a:lnTo>
                  <a:lnTo>
                    <a:pt x="4942" y="346"/>
                  </a:lnTo>
                  <a:lnTo>
                    <a:pt x="4946" y="346"/>
                  </a:lnTo>
                  <a:lnTo>
                    <a:pt x="4950" y="342"/>
                  </a:lnTo>
                  <a:lnTo>
                    <a:pt x="4956" y="336"/>
                  </a:lnTo>
                  <a:lnTo>
                    <a:pt x="4972" y="336"/>
                  </a:lnTo>
                  <a:lnTo>
                    <a:pt x="4982" y="338"/>
                  </a:lnTo>
                  <a:lnTo>
                    <a:pt x="4994" y="342"/>
                  </a:lnTo>
                  <a:lnTo>
                    <a:pt x="4996" y="350"/>
                  </a:lnTo>
                  <a:lnTo>
                    <a:pt x="4996" y="362"/>
                  </a:lnTo>
                  <a:lnTo>
                    <a:pt x="4992" y="384"/>
                  </a:lnTo>
                  <a:lnTo>
                    <a:pt x="4992" y="418"/>
                  </a:lnTo>
                  <a:lnTo>
                    <a:pt x="5010" y="434"/>
                  </a:lnTo>
                  <a:lnTo>
                    <a:pt x="5018" y="446"/>
                  </a:lnTo>
                  <a:lnTo>
                    <a:pt x="5024" y="462"/>
                  </a:lnTo>
                  <a:lnTo>
                    <a:pt x="5020" y="514"/>
                  </a:lnTo>
                  <a:lnTo>
                    <a:pt x="5010" y="540"/>
                  </a:lnTo>
                  <a:lnTo>
                    <a:pt x="5004" y="550"/>
                  </a:lnTo>
                  <a:lnTo>
                    <a:pt x="5002" y="560"/>
                  </a:lnTo>
                  <a:lnTo>
                    <a:pt x="5002" y="574"/>
                  </a:lnTo>
                  <a:lnTo>
                    <a:pt x="5006" y="588"/>
                  </a:lnTo>
                  <a:lnTo>
                    <a:pt x="5004" y="666"/>
                  </a:lnTo>
                  <a:lnTo>
                    <a:pt x="4994" y="714"/>
                  </a:lnTo>
                  <a:lnTo>
                    <a:pt x="4996" y="748"/>
                  </a:lnTo>
                  <a:lnTo>
                    <a:pt x="4984" y="764"/>
                  </a:lnTo>
                  <a:lnTo>
                    <a:pt x="4974" y="770"/>
                  </a:lnTo>
                  <a:lnTo>
                    <a:pt x="4966" y="772"/>
                  </a:lnTo>
                  <a:lnTo>
                    <a:pt x="4956" y="772"/>
                  </a:lnTo>
                  <a:lnTo>
                    <a:pt x="4946" y="772"/>
                  </a:lnTo>
                  <a:lnTo>
                    <a:pt x="4930" y="770"/>
                  </a:lnTo>
                  <a:lnTo>
                    <a:pt x="4918" y="766"/>
                  </a:lnTo>
                  <a:lnTo>
                    <a:pt x="4896" y="764"/>
                  </a:lnTo>
                  <a:lnTo>
                    <a:pt x="4890" y="772"/>
                  </a:lnTo>
                  <a:lnTo>
                    <a:pt x="4886" y="782"/>
                  </a:lnTo>
                  <a:lnTo>
                    <a:pt x="4876" y="790"/>
                  </a:lnTo>
                  <a:lnTo>
                    <a:pt x="4866" y="798"/>
                  </a:lnTo>
                  <a:lnTo>
                    <a:pt x="4858" y="802"/>
                  </a:lnTo>
                  <a:lnTo>
                    <a:pt x="4852" y="808"/>
                  </a:lnTo>
                  <a:lnTo>
                    <a:pt x="4850" y="816"/>
                  </a:lnTo>
                  <a:lnTo>
                    <a:pt x="4850" y="824"/>
                  </a:lnTo>
                  <a:lnTo>
                    <a:pt x="4858" y="836"/>
                  </a:lnTo>
                  <a:lnTo>
                    <a:pt x="4870" y="854"/>
                  </a:lnTo>
                  <a:lnTo>
                    <a:pt x="4876" y="874"/>
                  </a:lnTo>
                  <a:lnTo>
                    <a:pt x="4884" y="896"/>
                  </a:lnTo>
                  <a:lnTo>
                    <a:pt x="4894" y="920"/>
                  </a:lnTo>
                  <a:lnTo>
                    <a:pt x="4906" y="944"/>
                  </a:lnTo>
                  <a:lnTo>
                    <a:pt x="4910" y="970"/>
                  </a:lnTo>
                  <a:lnTo>
                    <a:pt x="4914" y="984"/>
                  </a:lnTo>
                  <a:lnTo>
                    <a:pt x="4920" y="1000"/>
                  </a:lnTo>
                  <a:lnTo>
                    <a:pt x="4920" y="1012"/>
                  </a:lnTo>
                  <a:lnTo>
                    <a:pt x="4922" y="1030"/>
                  </a:lnTo>
                  <a:lnTo>
                    <a:pt x="4920" y="1040"/>
                  </a:lnTo>
                  <a:lnTo>
                    <a:pt x="4918" y="1048"/>
                  </a:lnTo>
                  <a:lnTo>
                    <a:pt x="4916" y="1054"/>
                  </a:lnTo>
                  <a:lnTo>
                    <a:pt x="4910" y="1060"/>
                  </a:lnTo>
                  <a:lnTo>
                    <a:pt x="4900" y="1086"/>
                  </a:lnTo>
                  <a:lnTo>
                    <a:pt x="4894" y="1122"/>
                  </a:lnTo>
                  <a:lnTo>
                    <a:pt x="4884" y="1128"/>
                  </a:lnTo>
                  <a:lnTo>
                    <a:pt x="4876" y="1126"/>
                  </a:lnTo>
                  <a:lnTo>
                    <a:pt x="4870" y="1126"/>
                  </a:lnTo>
                  <a:lnTo>
                    <a:pt x="4866" y="1122"/>
                  </a:lnTo>
                  <a:lnTo>
                    <a:pt x="4860" y="1116"/>
                  </a:lnTo>
                  <a:lnTo>
                    <a:pt x="4852" y="1120"/>
                  </a:lnTo>
                  <a:lnTo>
                    <a:pt x="4844" y="1120"/>
                  </a:lnTo>
                  <a:lnTo>
                    <a:pt x="4832" y="1116"/>
                  </a:lnTo>
                  <a:lnTo>
                    <a:pt x="4830" y="1070"/>
                  </a:lnTo>
                  <a:lnTo>
                    <a:pt x="4824" y="1062"/>
                  </a:lnTo>
                  <a:lnTo>
                    <a:pt x="4820" y="1060"/>
                  </a:lnTo>
                  <a:lnTo>
                    <a:pt x="4818" y="1060"/>
                  </a:lnTo>
                  <a:lnTo>
                    <a:pt x="4812" y="1064"/>
                  </a:lnTo>
                  <a:lnTo>
                    <a:pt x="4808" y="1072"/>
                  </a:lnTo>
                  <a:lnTo>
                    <a:pt x="4800" y="1092"/>
                  </a:lnTo>
                  <a:lnTo>
                    <a:pt x="4798" y="1106"/>
                  </a:lnTo>
                  <a:lnTo>
                    <a:pt x="4786" y="1124"/>
                  </a:lnTo>
                  <a:lnTo>
                    <a:pt x="4776" y="1142"/>
                  </a:lnTo>
                  <a:lnTo>
                    <a:pt x="4766" y="1160"/>
                  </a:lnTo>
                  <a:lnTo>
                    <a:pt x="4754" y="1176"/>
                  </a:lnTo>
                  <a:lnTo>
                    <a:pt x="4740" y="1182"/>
                  </a:lnTo>
                  <a:lnTo>
                    <a:pt x="4728" y="1184"/>
                  </a:lnTo>
                  <a:lnTo>
                    <a:pt x="4704" y="1188"/>
                  </a:lnTo>
                  <a:lnTo>
                    <a:pt x="4700" y="1194"/>
                  </a:lnTo>
                  <a:lnTo>
                    <a:pt x="4700" y="1208"/>
                  </a:lnTo>
                  <a:lnTo>
                    <a:pt x="4704" y="1214"/>
                  </a:lnTo>
                  <a:lnTo>
                    <a:pt x="4712" y="1218"/>
                  </a:lnTo>
                  <a:lnTo>
                    <a:pt x="4720" y="1226"/>
                  </a:lnTo>
                  <a:lnTo>
                    <a:pt x="4722" y="1230"/>
                  </a:lnTo>
                  <a:lnTo>
                    <a:pt x="4724" y="1236"/>
                  </a:lnTo>
                  <a:lnTo>
                    <a:pt x="4726" y="1244"/>
                  </a:lnTo>
                  <a:lnTo>
                    <a:pt x="4724" y="1252"/>
                  </a:lnTo>
                  <a:lnTo>
                    <a:pt x="4712" y="1266"/>
                  </a:lnTo>
                  <a:lnTo>
                    <a:pt x="4704" y="1272"/>
                  </a:lnTo>
                  <a:lnTo>
                    <a:pt x="4696" y="1276"/>
                  </a:lnTo>
                  <a:lnTo>
                    <a:pt x="4640" y="1274"/>
                  </a:lnTo>
                  <a:lnTo>
                    <a:pt x="4628" y="1268"/>
                  </a:lnTo>
                  <a:lnTo>
                    <a:pt x="4616" y="1260"/>
                  </a:lnTo>
                  <a:lnTo>
                    <a:pt x="4610" y="1258"/>
                  </a:lnTo>
                  <a:lnTo>
                    <a:pt x="4604" y="1258"/>
                  </a:lnTo>
                  <a:lnTo>
                    <a:pt x="4598" y="1258"/>
                  </a:lnTo>
                  <a:lnTo>
                    <a:pt x="4594" y="1260"/>
                  </a:lnTo>
                  <a:lnTo>
                    <a:pt x="4584" y="1276"/>
                  </a:lnTo>
                  <a:lnTo>
                    <a:pt x="4576" y="1294"/>
                  </a:lnTo>
                  <a:lnTo>
                    <a:pt x="4564" y="1334"/>
                  </a:lnTo>
                  <a:lnTo>
                    <a:pt x="4552" y="1348"/>
                  </a:lnTo>
                  <a:lnTo>
                    <a:pt x="4544" y="1364"/>
                  </a:lnTo>
                  <a:lnTo>
                    <a:pt x="4522" y="1386"/>
                  </a:lnTo>
                  <a:lnTo>
                    <a:pt x="4494" y="1402"/>
                  </a:lnTo>
                  <a:lnTo>
                    <a:pt x="4482" y="1412"/>
                  </a:lnTo>
                  <a:lnTo>
                    <a:pt x="4476" y="1416"/>
                  </a:lnTo>
                  <a:lnTo>
                    <a:pt x="4474" y="1422"/>
                  </a:lnTo>
                  <a:lnTo>
                    <a:pt x="4462" y="1430"/>
                  </a:lnTo>
                  <a:lnTo>
                    <a:pt x="4450" y="1442"/>
                  </a:lnTo>
                  <a:lnTo>
                    <a:pt x="4428" y="1468"/>
                  </a:lnTo>
                  <a:lnTo>
                    <a:pt x="4426" y="1506"/>
                  </a:lnTo>
                  <a:lnTo>
                    <a:pt x="4386" y="1524"/>
                  </a:lnTo>
                  <a:lnTo>
                    <a:pt x="4366" y="1528"/>
                  </a:lnTo>
                  <a:lnTo>
                    <a:pt x="4350" y="1534"/>
                  </a:lnTo>
                  <a:lnTo>
                    <a:pt x="4336" y="1540"/>
                  </a:lnTo>
                  <a:lnTo>
                    <a:pt x="4322" y="1548"/>
                  </a:lnTo>
                  <a:lnTo>
                    <a:pt x="4310" y="1556"/>
                  </a:lnTo>
                  <a:lnTo>
                    <a:pt x="4298" y="1566"/>
                  </a:lnTo>
                  <a:lnTo>
                    <a:pt x="4274" y="1592"/>
                  </a:lnTo>
                  <a:lnTo>
                    <a:pt x="4266" y="1604"/>
                  </a:lnTo>
                  <a:lnTo>
                    <a:pt x="4260" y="1616"/>
                  </a:lnTo>
                  <a:lnTo>
                    <a:pt x="4256" y="1642"/>
                  </a:lnTo>
                  <a:lnTo>
                    <a:pt x="4244" y="1668"/>
                  </a:lnTo>
                  <a:lnTo>
                    <a:pt x="4238" y="1670"/>
                  </a:lnTo>
                  <a:lnTo>
                    <a:pt x="4228" y="1674"/>
                  </a:lnTo>
                  <a:lnTo>
                    <a:pt x="4206" y="1678"/>
                  </a:lnTo>
                  <a:lnTo>
                    <a:pt x="4184" y="1678"/>
                  </a:lnTo>
                  <a:lnTo>
                    <a:pt x="4176" y="1676"/>
                  </a:lnTo>
                  <a:lnTo>
                    <a:pt x="4172" y="1674"/>
                  </a:lnTo>
                  <a:lnTo>
                    <a:pt x="4172" y="1664"/>
                  </a:lnTo>
                  <a:lnTo>
                    <a:pt x="4176" y="1656"/>
                  </a:lnTo>
                  <a:lnTo>
                    <a:pt x="4178" y="1648"/>
                  </a:lnTo>
                  <a:lnTo>
                    <a:pt x="4182" y="1644"/>
                  </a:lnTo>
                  <a:lnTo>
                    <a:pt x="4194" y="1632"/>
                  </a:lnTo>
                  <a:lnTo>
                    <a:pt x="4206" y="1620"/>
                  </a:lnTo>
                  <a:lnTo>
                    <a:pt x="4212" y="1606"/>
                  </a:lnTo>
                  <a:lnTo>
                    <a:pt x="4202" y="1600"/>
                  </a:lnTo>
                  <a:lnTo>
                    <a:pt x="4194" y="1594"/>
                  </a:lnTo>
                  <a:lnTo>
                    <a:pt x="4190" y="1586"/>
                  </a:lnTo>
                  <a:lnTo>
                    <a:pt x="4186" y="1580"/>
                  </a:lnTo>
                  <a:lnTo>
                    <a:pt x="4186" y="1572"/>
                  </a:lnTo>
                  <a:lnTo>
                    <a:pt x="4186" y="1564"/>
                  </a:lnTo>
                  <a:lnTo>
                    <a:pt x="4190" y="1548"/>
                  </a:lnTo>
                  <a:lnTo>
                    <a:pt x="4224" y="1502"/>
                  </a:lnTo>
                  <a:lnTo>
                    <a:pt x="4228" y="1462"/>
                  </a:lnTo>
                  <a:lnTo>
                    <a:pt x="4216" y="1448"/>
                  </a:lnTo>
                  <a:lnTo>
                    <a:pt x="4206" y="1438"/>
                  </a:lnTo>
                  <a:lnTo>
                    <a:pt x="4196" y="1430"/>
                  </a:lnTo>
                  <a:lnTo>
                    <a:pt x="4188" y="1424"/>
                  </a:lnTo>
                  <a:lnTo>
                    <a:pt x="4154" y="1430"/>
                  </a:lnTo>
                  <a:lnTo>
                    <a:pt x="4142" y="1440"/>
                  </a:lnTo>
                  <a:lnTo>
                    <a:pt x="4130" y="1452"/>
                  </a:lnTo>
                  <a:lnTo>
                    <a:pt x="4112" y="1476"/>
                  </a:lnTo>
                  <a:lnTo>
                    <a:pt x="4092" y="1506"/>
                  </a:lnTo>
                  <a:lnTo>
                    <a:pt x="4082" y="1522"/>
                  </a:lnTo>
                  <a:lnTo>
                    <a:pt x="4070" y="1536"/>
                  </a:lnTo>
                  <a:lnTo>
                    <a:pt x="4060" y="1544"/>
                  </a:lnTo>
                  <a:lnTo>
                    <a:pt x="4050" y="1552"/>
                  </a:lnTo>
                  <a:lnTo>
                    <a:pt x="4036" y="1570"/>
                  </a:lnTo>
                  <a:lnTo>
                    <a:pt x="4006" y="1610"/>
                  </a:lnTo>
                  <a:lnTo>
                    <a:pt x="4002" y="1626"/>
                  </a:lnTo>
                  <a:lnTo>
                    <a:pt x="3992" y="1634"/>
                  </a:lnTo>
                  <a:lnTo>
                    <a:pt x="3984" y="1644"/>
                  </a:lnTo>
                  <a:lnTo>
                    <a:pt x="3948" y="1664"/>
                  </a:lnTo>
                  <a:lnTo>
                    <a:pt x="3906" y="1674"/>
                  </a:lnTo>
                  <a:lnTo>
                    <a:pt x="3886" y="1680"/>
                  </a:lnTo>
                  <a:lnTo>
                    <a:pt x="3866" y="1690"/>
                  </a:lnTo>
                  <a:lnTo>
                    <a:pt x="3864" y="1698"/>
                  </a:lnTo>
                  <a:lnTo>
                    <a:pt x="3862" y="1708"/>
                  </a:lnTo>
                  <a:lnTo>
                    <a:pt x="3864" y="1718"/>
                  </a:lnTo>
                  <a:lnTo>
                    <a:pt x="3866" y="1726"/>
                  </a:lnTo>
                  <a:lnTo>
                    <a:pt x="3874" y="1746"/>
                  </a:lnTo>
                  <a:lnTo>
                    <a:pt x="3886" y="1768"/>
                  </a:lnTo>
                  <a:lnTo>
                    <a:pt x="3888" y="1768"/>
                  </a:lnTo>
                  <a:lnTo>
                    <a:pt x="3890" y="1772"/>
                  </a:lnTo>
                  <a:lnTo>
                    <a:pt x="3894" y="1780"/>
                  </a:lnTo>
                  <a:lnTo>
                    <a:pt x="3900" y="1806"/>
                  </a:lnTo>
                  <a:lnTo>
                    <a:pt x="3902" y="1812"/>
                  </a:lnTo>
                  <a:lnTo>
                    <a:pt x="3912" y="1812"/>
                  </a:lnTo>
                  <a:lnTo>
                    <a:pt x="3920" y="1794"/>
                  </a:lnTo>
                  <a:lnTo>
                    <a:pt x="3922" y="1790"/>
                  </a:lnTo>
                  <a:lnTo>
                    <a:pt x="3926" y="1788"/>
                  </a:lnTo>
                  <a:lnTo>
                    <a:pt x="3938" y="1788"/>
                  </a:lnTo>
                  <a:lnTo>
                    <a:pt x="3960" y="1790"/>
                  </a:lnTo>
                  <a:lnTo>
                    <a:pt x="3962" y="1786"/>
                  </a:lnTo>
                  <a:lnTo>
                    <a:pt x="3968" y="1786"/>
                  </a:lnTo>
                  <a:lnTo>
                    <a:pt x="3984" y="1786"/>
                  </a:lnTo>
                  <a:lnTo>
                    <a:pt x="3986" y="1792"/>
                  </a:lnTo>
                  <a:lnTo>
                    <a:pt x="3988" y="1796"/>
                  </a:lnTo>
                  <a:lnTo>
                    <a:pt x="4000" y="1814"/>
                  </a:lnTo>
                  <a:lnTo>
                    <a:pt x="4000" y="1856"/>
                  </a:lnTo>
                  <a:lnTo>
                    <a:pt x="4010" y="1864"/>
                  </a:lnTo>
                  <a:lnTo>
                    <a:pt x="4024" y="1872"/>
                  </a:lnTo>
                  <a:lnTo>
                    <a:pt x="4042" y="1880"/>
                  </a:lnTo>
                  <a:lnTo>
                    <a:pt x="4060" y="1884"/>
                  </a:lnTo>
                  <a:lnTo>
                    <a:pt x="4086" y="1838"/>
                  </a:lnTo>
                  <a:lnTo>
                    <a:pt x="4108" y="1814"/>
                  </a:lnTo>
                  <a:lnTo>
                    <a:pt x="4116" y="1804"/>
                  </a:lnTo>
                  <a:lnTo>
                    <a:pt x="4126" y="1798"/>
                  </a:lnTo>
                  <a:lnTo>
                    <a:pt x="4138" y="1792"/>
                  </a:lnTo>
                  <a:lnTo>
                    <a:pt x="4150" y="1790"/>
                  </a:lnTo>
                  <a:lnTo>
                    <a:pt x="4166" y="1790"/>
                  </a:lnTo>
                  <a:lnTo>
                    <a:pt x="4184" y="1792"/>
                  </a:lnTo>
                  <a:lnTo>
                    <a:pt x="4222" y="1808"/>
                  </a:lnTo>
                  <a:lnTo>
                    <a:pt x="4320" y="1806"/>
                  </a:lnTo>
                  <a:lnTo>
                    <a:pt x="4334" y="1814"/>
                  </a:lnTo>
                  <a:lnTo>
                    <a:pt x="4330" y="1824"/>
                  </a:lnTo>
                  <a:lnTo>
                    <a:pt x="4328" y="1834"/>
                  </a:lnTo>
                  <a:lnTo>
                    <a:pt x="4328" y="1844"/>
                  </a:lnTo>
                  <a:lnTo>
                    <a:pt x="4328" y="1854"/>
                  </a:lnTo>
                  <a:lnTo>
                    <a:pt x="4324" y="1864"/>
                  </a:lnTo>
                  <a:lnTo>
                    <a:pt x="4322" y="1868"/>
                  </a:lnTo>
                  <a:lnTo>
                    <a:pt x="4316" y="1874"/>
                  </a:lnTo>
                  <a:lnTo>
                    <a:pt x="4284" y="1874"/>
                  </a:lnTo>
                  <a:lnTo>
                    <a:pt x="4254" y="1890"/>
                  </a:lnTo>
                  <a:lnTo>
                    <a:pt x="4218" y="1916"/>
                  </a:lnTo>
                  <a:lnTo>
                    <a:pt x="4210" y="1924"/>
                  </a:lnTo>
                  <a:lnTo>
                    <a:pt x="4202" y="1932"/>
                  </a:lnTo>
                  <a:lnTo>
                    <a:pt x="4196" y="1940"/>
                  </a:lnTo>
                  <a:lnTo>
                    <a:pt x="4194" y="1950"/>
                  </a:lnTo>
                  <a:lnTo>
                    <a:pt x="4188" y="1954"/>
                  </a:lnTo>
                  <a:lnTo>
                    <a:pt x="4180" y="1958"/>
                  </a:lnTo>
                  <a:lnTo>
                    <a:pt x="4168" y="1964"/>
                  </a:lnTo>
                  <a:lnTo>
                    <a:pt x="4160" y="1972"/>
                  </a:lnTo>
                  <a:lnTo>
                    <a:pt x="4150" y="1976"/>
                  </a:lnTo>
                  <a:lnTo>
                    <a:pt x="4134" y="1982"/>
                  </a:lnTo>
                  <a:lnTo>
                    <a:pt x="4130" y="2018"/>
                  </a:lnTo>
                  <a:lnTo>
                    <a:pt x="4110" y="2042"/>
                  </a:lnTo>
                  <a:lnTo>
                    <a:pt x="4100" y="2054"/>
                  </a:lnTo>
                  <a:lnTo>
                    <a:pt x="4094" y="2066"/>
                  </a:lnTo>
                  <a:lnTo>
                    <a:pt x="4090" y="2102"/>
                  </a:lnTo>
                  <a:lnTo>
                    <a:pt x="4078" y="2122"/>
                  </a:lnTo>
                  <a:lnTo>
                    <a:pt x="4076" y="2140"/>
                  </a:lnTo>
                  <a:lnTo>
                    <a:pt x="4094" y="2152"/>
                  </a:lnTo>
                  <a:lnTo>
                    <a:pt x="4108" y="2160"/>
                  </a:lnTo>
                  <a:lnTo>
                    <a:pt x="4126" y="2168"/>
                  </a:lnTo>
                  <a:lnTo>
                    <a:pt x="4130" y="2174"/>
                  </a:lnTo>
                  <a:lnTo>
                    <a:pt x="4142" y="2182"/>
                  </a:lnTo>
                  <a:lnTo>
                    <a:pt x="4154" y="2190"/>
                  </a:lnTo>
                  <a:lnTo>
                    <a:pt x="4170" y="2194"/>
                  </a:lnTo>
                  <a:lnTo>
                    <a:pt x="4176" y="2200"/>
                  </a:lnTo>
                  <a:lnTo>
                    <a:pt x="4182" y="2210"/>
                  </a:lnTo>
                  <a:lnTo>
                    <a:pt x="4196" y="2232"/>
                  </a:lnTo>
                  <a:lnTo>
                    <a:pt x="4222" y="2284"/>
                  </a:lnTo>
                  <a:lnTo>
                    <a:pt x="4254" y="2332"/>
                  </a:lnTo>
                  <a:lnTo>
                    <a:pt x="4256" y="2348"/>
                  </a:lnTo>
                  <a:lnTo>
                    <a:pt x="4258" y="2358"/>
                  </a:lnTo>
                  <a:lnTo>
                    <a:pt x="4262" y="2368"/>
                  </a:lnTo>
                  <a:lnTo>
                    <a:pt x="4268" y="2378"/>
                  </a:lnTo>
                  <a:lnTo>
                    <a:pt x="4274" y="2386"/>
                  </a:lnTo>
                  <a:lnTo>
                    <a:pt x="4282" y="2392"/>
                  </a:lnTo>
                  <a:lnTo>
                    <a:pt x="4294" y="2394"/>
                  </a:lnTo>
                  <a:lnTo>
                    <a:pt x="4362" y="2438"/>
                  </a:lnTo>
                  <a:lnTo>
                    <a:pt x="4366" y="2448"/>
                  </a:lnTo>
                  <a:lnTo>
                    <a:pt x="4366" y="2462"/>
                  </a:lnTo>
                  <a:lnTo>
                    <a:pt x="4352" y="2472"/>
                  </a:lnTo>
                  <a:lnTo>
                    <a:pt x="4308" y="2470"/>
                  </a:lnTo>
                  <a:lnTo>
                    <a:pt x="4310" y="2476"/>
                  </a:lnTo>
                  <a:lnTo>
                    <a:pt x="4320" y="2476"/>
                  </a:lnTo>
                  <a:lnTo>
                    <a:pt x="4332" y="2480"/>
                  </a:lnTo>
                  <a:lnTo>
                    <a:pt x="4338" y="2482"/>
                  </a:lnTo>
                  <a:lnTo>
                    <a:pt x="4342" y="2486"/>
                  </a:lnTo>
                  <a:lnTo>
                    <a:pt x="4344" y="2494"/>
                  </a:lnTo>
                  <a:lnTo>
                    <a:pt x="4346" y="2502"/>
                  </a:lnTo>
                  <a:lnTo>
                    <a:pt x="4340" y="2512"/>
                  </a:lnTo>
                  <a:lnTo>
                    <a:pt x="4360" y="2522"/>
                  </a:lnTo>
                  <a:lnTo>
                    <a:pt x="4372" y="2528"/>
                  </a:lnTo>
                  <a:lnTo>
                    <a:pt x="4384" y="2538"/>
                  </a:lnTo>
                  <a:lnTo>
                    <a:pt x="4384" y="2564"/>
                  </a:lnTo>
                  <a:lnTo>
                    <a:pt x="4366" y="2582"/>
                  </a:lnTo>
                  <a:lnTo>
                    <a:pt x="4354" y="2588"/>
                  </a:lnTo>
                  <a:lnTo>
                    <a:pt x="4344" y="2594"/>
                  </a:lnTo>
                  <a:lnTo>
                    <a:pt x="4326" y="2610"/>
                  </a:lnTo>
                  <a:lnTo>
                    <a:pt x="4306" y="2628"/>
                  </a:lnTo>
                  <a:lnTo>
                    <a:pt x="4286" y="2646"/>
                  </a:lnTo>
                  <a:lnTo>
                    <a:pt x="4262" y="2652"/>
                  </a:lnTo>
                  <a:lnTo>
                    <a:pt x="4262" y="2660"/>
                  </a:lnTo>
                  <a:lnTo>
                    <a:pt x="4266" y="2664"/>
                  </a:lnTo>
                  <a:lnTo>
                    <a:pt x="4272" y="2668"/>
                  </a:lnTo>
                  <a:lnTo>
                    <a:pt x="4280" y="2670"/>
                  </a:lnTo>
                  <a:lnTo>
                    <a:pt x="4290" y="2670"/>
                  </a:lnTo>
                  <a:lnTo>
                    <a:pt x="4304" y="2660"/>
                  </a:lnTo>
                  <a:lnTo>
                    <a:pt x="4312" y="2652"/>
                  </a:lnTo>
                  <a:lnTo>
                    <a:pt x="4324" y="2648"/>
                  </a:lnTo>
                  <a:lnTo>
                    <a:pt x="4342" y="2646"/>
                  </a:lnTo>
                  <a:lnTo>
                    <a:pt x="4360" y="2656"/>
                  </a:lnTo>
                  <a:lnTo>
                    <a:pt x="4378" y="2662"/>
                  </a:lnTo>
                  <a:lnTo>
                    <a:pt x="4400" y="2666"/>
                  </a:lnTo>
                  <a:lnTo>
                    <a:pt x="4424" y="2668"/>
                  </a:lnTo>
                  <a:lnTo>
                    <a:pt x="4426" y="2670"/>
                  </a:lnTo>
                  <a:lnTo>
                    <a:pt x="4428" y="2674"/>
                  </a:lnTo>
                  <a:lnTo>
                    <a:pt x="4426" y="2680"/>
                  </a:lnTo>
                  <a:lnTo>
                    <a:pt x="4420" y="2686"/>
                  </a:lnTo>
                  <a:lnTo>
                    <a:pt x="4414" y="2694"/>
                  </a:lnTo>
                  <a:lnTo>
                    <a:pt x="4398" y="2708"/>
                  </a:lnTo>
                  <a:lnTo>
                    <a:pt x="4384" y="2716"/>
                  </a:lnTo>
                  <a:lnTo>
                    <a:pt x="4376" y="2722"/>
                  </a:lnTo>
                  <a:lnTo>
                    <a:pt x="4374" y="2726"/>
                  </a:lnTo>
                  <a:lnTo>
                    <a:pt x="4376" y="2730"/>
                  </a:lnTo>
                  <a:lnTo>
                    <a:pt x="4390" y="2730"/>
                  </a:lnTo>
                  <a:lnTo>
                    <a:pt x="4402" y="2714"/>
                  </a:lnTo>
                  <a:lnTo>
                    <a:pt x="4414" y="2716"/>
                  </a:lnTo>
                  <a:lnTo>
                    <a:pt x="4420" y="2728"/>
                  </a:lnTo>
                  <a:lnTo>
                    <a:pt x="4420" y="2738"/>
                  </a:lnTo>
                  <a:lnTo>
                    <a:pt x="4422" y="2752"/>
                  </a:lnTo>
                  <a:lnTo>
                    <a:pt x="4412" y="2762"/>
                  </a:lnTo>
                  <a:lnTo>
                    <a:pt x="4392" y="2766"/>
                  </a:lnTo>
                  <a:lnTo>
                    <a:pt x="4382" y="2770"/>
                  </a:lnTo>
                  <a:lnTo>
                    <a:pt x="4380" y="2774"/>
                  </a:lnTo>
                  <a:lnTo>
                    <a:pt x="4378" y="2778"/>
                  </a:lnTo>
                  <a:lnTo>
                    <a:pt x="4400" y="2790"/>
                  </a:lnTo>
                  <a:lnTo>
                    <a:pt x="4396" y="2846"/>
                  </a:lnTo>
                  <a:lnTo>
                    <a:pt x="4404" y="2860"/>
                  </a:lnTo>
                  <a:lnTo>
                    <a:pt x="4402" y="2870"/>
                  </a:lnTo>
                  <a:lnTo>
                    <a:pt x="4400" y="2882"/>
                  </a:lnTo>
                  <a:lnTo>
                    <a:pt x="4396" y="2894"/>
                  </a:lnTo>
                  <a:lnTo>
                    <a:pt x="4392" y="2900"/>
                  </a:lnTo>
                  <a:lnTo>
                    <a:pt x="4388" y="2904"/>
                  </a:lnTo>
                  <a:lnTo>
                    <a:pt x="4368" y="2904"/>
                  </a:lnTo>
                  <a:lnTo>
                    <a:pt x="4364" y="2892"/>
                  </a:lnTo>
                  <a:lnTo>
                    <a:pt x="4336" y="2920"/>
                  </a:lnTo>
                  <a:lnTo>
                    <a:pt x="4328" y="2930"/>
                  </a:lnTo>
                  <a:lnTo>
                    <a:pt x="4322" y="2942"/>
                  </a:lnTo>
                  <a:lnTo>
                    <a:pt x="4318" y="2954"/>
                  </a:lnTo>
                  <a:lnTo>
                    <a:pt x="4316" y="2968"/>
                  </a:lnTo>
                  <a:lnTo>
                    <a:pt x="4316" y="3008"/>
                  </a:lnTo>
                  <a:lnTo>
                    <a:pt x="4310" y="3018"/>
                  </a:lnTo>
                  <a:lnTo>
                    <a:pt x="4302" y="3028"/>
                  </a:lnTo>
                  <a:lnTo>
                    <a:pt x="4282" y="3048"/>
                  </a:lnTo>
                  <a:lnTo>
                    <a:pt x="4280" y="3084"/>
                  </a:lnTo>
                  <a:lnTo>
                    <a:pt x="4272" y="3088"/>
                  </a:lnTo>
                  <a:lnTo>
                    <a:pt x="4264" y="3090"/>
                  </a:lnTo>
                  <a:lnTo>
                    <a:pt x="4250" y="3092"/>
                  </a:lnTo>
                  <a:lnTo>
                    <a:pt x="4238" y="3090"/>
                  </a:lnTo>
                  <a:lnTo>
                    <a:pt x="4230" y="3092"/>
                  </a:lnTo>
                  <a:lnTo>
                    <a:pt x="4224" y="3094"/>
                  </a:lnTo>
                  <a:lnTo>
                    <a:pt x="4240" y="3108"/>
                  </a:lnTo>
                  <a:lnTo>
                    <a:pt x="4244" y="3116"/>
                  </a:lnTo>
                  <a:lnTo>
                    <a:pt x="4268" y="3126"/>
                  </a:lnTo>
                  <a:lnTo>
                    <a:pt x="4268" y="3134"/>
                  </a:lnTo>
                  <a:lnTo>
                    <a:pt x="4256" y="3142"/>
                  </a:lnTo>
                  <a:lnTo>
                    <a:pt x="4250" y="3146"/>
                  </a:lnTo>
                  <a:lnTo>
                    <a:pt x="4246" y="3154"/>
                  </a:lnTo>
                  <a:lnTo>
                    <a:pt x="4246" y="3170"/>
                  </a:lnTo>
                  <a:lnTo>
                    <a:pt x="4242" y="3176"/>
                  </a:lnTo>
                  <a:lnTo>
                    <a:pt x="4240" y="3184"/>
                  </a:lnTo>
                  <a:lnTo>
                    <a:pt x="4238" y="3206"/>
                  </a:lnTo>
                  <a:lnTo>
                    <a:pt x="4242" y="3212"/>
                  </a:lnTo>
                  <a:lnTo>
                    <a:pt x="4248" y="3218"/>
                  </a:lnTo>
                  <a:lnTo>
                    <a:pt x="4252" y="3226"/>
                  </a:lnTo>
                  <a:lnTo>
                    <a:pt x="4254" y="3238"/>
                  </a:lnTo>
                  <a:lnTo>
                    <a:pt x="4214" y="3240"/>
                  </a:lnTo>
                  <a:lnTo>
                    <a:pt x="4216" y="3248"/>
                  </a:lnTo>
                  <a:lnTo>
                    <a:pt x="4218" y="3250"/>
                  </a:lnTo>
                  <a:lnTo>
                    <a:pt x="4222" y="3254"/>
                  </a:lnTo>
                  <a:lnTo>
                    <a:pt x="4222" y="3260"/>
                  </a:lnTo>
                  <a:lnTo>
                    <a:pt x="4192" y="3282"/>
                  </a:lnTo>
                  <a:lnTo>
                    <a:pt x="4190" y="3292"/>
                  </a:lnTo>
                  <a:lnTo>
                    <a:pt x="4188" y="3304"/>
                  </a:lnTo>
                  <a:lnTo>
                    <a:pt x="4182" y="3316"/>
                  </a:lnTo>
                  <a:lnTo>
                    <a:pt x="4174" y="3328"/>
                  </a:lnTo>
                  <a:lnTo>
                    <a:pt x="4158" y="3342"/>
                  </a:lnTo>
                  <a:lnTo>
                    <a:pt x="4126" y="3344"/>
                  </a:lnTo>
                  <a:lnTo>
                    <a:pt x="4126" y="3348"/>
                  </a:lnTo>
                  <a:lnTo>
                    <a:pt x="4128" y="3352"/>
                  </a:lnTo>
                  <a:lnTo>
                    <a:pt x="4136" y="3356"/>
                  </a:lnTo>
                  <a:lnTo>
                    <a:pt x="4136" y="3370"/>
                  </a:lnTo>
                  <a:lnTo>
                    <a:pt x="4130" y="3374"/>
                  </a:lnTo>
                  <a:lnTo>
                    <a:pt x="4124" y="3376"/>
                  </a:lnTo>
                  <a:lnTo>
                    <a:pt x="4116" y="3378"/>
                  </a:lnTo>
                  <a:lnTo>
                    <a:pt x="4102" y="3388"/>
                  </a:lnTo>
                  <a:lnTo>
                    <a:pt x="4088" y="3400"/>
                  </a:lnTo>
                  <a:lnTo>
                    <a:pt x="4076" y="3414"/>
                  </a:lnTo>
                  <a:lnTo>
                    <a:pt x="4066" y="3428"/>
                  </a:lnTo>
                  <a:lnTo>
                    <a:pt x="4062" y="3444"/>
                  </a:lnTo>
                  <a:lnTo>
                    <a:pt x="4044" y="3460"/>
                  </a:lnTo>
                  <a:lnTo>
                    <a:pt x="4028" y="3470"/>
                  </a:lnTo>
                  <a:lnTo>
                    <a:pt x="4010" y="3478"/>
                  </a:lnTo>
                  <a:lnTo>
                    <a:pt x="3990" y="3482"/>
                  </a:lnTo>
                  <a:lnTo>
                    <a:pt x="3974" y="3496"/>
                  </a:lnTo>
                  <a:lnTo>
                    <a:pt x="3960" y="3508"/>
                  </a:lnTo>
                  <a:lnTo>
                    <a:pt x="3960" y="3514"/>
                  </a:lnTo>
                  <a:lnTo>
                    <a:pt x="3962" y="3518"/>
                  </a:lnTo>
                  <a:lnTo>
                    <a:pt x="3964" y="3526"/>
                  </a:lnTo>
                  <a:lnTo>
                    <a:pt x="3964" y="3534"/>
                  </a:lnTo>
                  <a:lnTo>
                    <a:pt x="3960" y="3544"/>
                  </a:lnTo>
                  <a:lnTo>
                    <a:pt x="3930" y="3558"/>
                  </a:lnTo>
                  <a:lnTo>
                    <a:pt x="3908" y="3572"/>
                  </a:lnTo>
                  <a:lnTo>
                    <a:pt x="3888" y="3584"/>
                  </a:lnTo>
                  <a:lnTo>
                    <a:pt x="3868" y="3596"/>
                  </a:lnTo>
                  <a:lnTo>
                    <a:pt x="3848" y="3612"/>
                  </a:lnTo>
                  <a:lnTo>
                    <a:pt x="3836" y="3610"/>
                  </a:lnTo>
                  <a:lnTo>
                    <a:pt x="3826" y="3606"/>
                  </a:lnTo>
                  <a:lnTo>
                    <a:pt x="3820" y="3602"/>
                  </a:lnTo>
                  <a:lnTo>
                    <a:pt x="3814" y="3602"/>
                  </a:lnTo>
                  <a:lnTo>
                    <a:pt x="3802" y="3616"/>
                  </a:lnTo>
                  <a:lnTo>
                    <a:pt x="3778" y="3616"/>
                  </a:lnTo>
                  <a:lnTo>
                    <a:pt x="3764" y="3606"/>
                  </a:lnTo>
                  <a:lnTo>
                    <a:pt x="3764" y="3620"/>
                  </a:lnTo>
                  <a:lnTo>
                    <a:pt x="3760" y="3628"/>
                  </a:lnTo>
                  <a:lnTo>
                    <a:pt x="3758" y="3630"/>
                  </a:lnTo>
                  <a:lnTo>
                    <a:pt x="3754" y="3634"/>
                  </a:lnTo>
                  <a:lnTo>
                    <a:pt x="3742" y="3636"/>
                  </a:lnTo>
                  <a:lnTo>
                    <a:pt x="3736" y="3638"/>
                  </a:lnTo>
                  <a:lnTo>
                    <a:pt x="3734" y="3644"/>
                  </a:lnTo>
                  <a:lnTo>
                    <a:pt x="3732" y="3654"/>
                  </a:lnTo>
                  <a:lnTo>
                    <a:pt x="3726" y="3658"/>
                  </a:lnTo>
                  <a:lnTo>
                    <a:pt x="3720" y="3658"/>
                  </a:lnTo>
                  <a:lnTo>
                    <a:pt x="3708" y="3658"/>
                  </a:lnTo>
                  <a:lnTo>
                    <a:pt x="3698" y="3654"/>
                  </a:lnTo>
                  <a:lnTo>
                    <a:pt x="3692" y="3652"/>
                  </a:lnTo>
                  <a:lnTo>
                    <a:pt x="3688" y="3638"/>
                  </a:lnTo>
                  <a:lnTo>
                    <a:pt x="3682" y="3638"/>
                  </a:lnTo>
                  <a:lnTo>
                    <a:pt x="3652" y="3612"/>
                  </a:lnTo>
                  <a:lnTo>
                    <a:pt x="3648" y="3624"/>
                  </a:lnTo>
                  <a:lnTo>
                    <a:pt x="3644" y="3636"/>
                  </a:lnTo>
                  <a:lnTo>
                    <a:pt x="3630" y="3658"/>
                  </a:lnTo>
                  <a:lnTo>
                    <a:pt x="3612" y="3680"/>
                  </a:lnTo>
                  <a:lnTo>
                    <a:pt x="3600" y="3686"/>
                  </a:lnTo>
                  <a:lnTo>
                    <a:pt x="3592" y="3694"/>
                  </a:lnTo>
                  <a:lnTo>
                    <a:pt x="3584" y="3702"/>
                  </a:lnTo>
                  <a:lnTo>
                    <a:pt x="3576" y="3710"/>
                  </a:lnTo>
                  <a:lnTo>
                    <a:pt x="3562" y="3712"/>
                  </a:lnTo>
                  <a:lnTo>
                    <a:pt x="3552" y="3716"/>
                  </a:lnTo>
                  <a:lnTo>
                    <a:pt x="3544" y="3724"/>
                  </a:lnTo>
                  <a:lnTo>
                    <a:pt x="3536" y="3730"/>
                  </a:lnTo>
                  <a:lnTo>
                    <a:pt x="3512" y="3730"/>
                  </a:lnTo>
                  <a:lnTo>
                    <a:pt x="3504" y="3732"/>
                  </a:lnTo>
                  <a:lnTo>
                    <a:pt x="3498" y="3734"/>
                  </a:lnTo>
                  <a:lnTo>
                    <a:pt x="3494" y="3742"/>
                  </a:lnTo>
                  <a:lnTo>
                    <a:pt x="3488" y="3748"/>
                  </a:lnTo>
                  <a:lnTo>
                    <a:pt x="3482" y="3750"/>
                  </a:lnTo>
                  <a:lnTo>
                    <a:pt x="3476" y="3752"/>
                  </a:lnTo>
                  <a:lnTo>
                    <a:pt x="3470" y="3752"/>
                  </a:lnTo>
                  <a:lnTo>
                    <a:pt x="3464" y="3750"/>
                  </a:lnTo>
                  <a:lnTo>
                    <a:pt x="3452" y="3744"/>
                  </a:lnTo>
                  <a:lnTo>
                    <a:pt x="3430" y="3750"/>
                  </a:lnTo>
                  <a:lnTo>
                    <a:pt x="3410" y="3758"/>
                  </a:lnTo>
                  <a:lnTo>
                    <a:pt x="3390" y="3768"/>
                  </a:lnTo>
                  <a:lnTo>
                    <a:pt x="3370" y="3774"/>
                  </a:lnTo>
                  <a:lnTo>
                    <a:pt x="3344" y="3776"/>
                  </a:lnTo>
                  <a:lnTo>
                    <a:pt x="3336" y="3778"/>
                  </a:lnTo>
                  <a:lnTo>
                    <a:pt x="3328" y="3780"/>
                  </a:lnTo>
                  <a:lnTo>
                    <a:pt x="3324" y="3786"/>
                  </a:lnTo>
                  <a:lnTo>
                    <a:pt x="3320" y="3792"/>
                  </a:lnTo>
                  <a:lnTo>
                    <a:pt x="3316" y="3804"/>
                  </a:lnTo>
                  <a:lnTo>
                    <a:pt x="3312" y="3816"/>
                  </a:lnTo>
                  <a:lnTo>
                    <a:pt x="3306" y="3822"/>
                  </a:lnTo>
                  <a:lnTo>
                    <a:pt x="3298" y="3824"/>
                  </a:lnTo>
                  <a:lnTo>
                    <a:pt x="3292" y="3828"/>
                  </a:lnTo>
                  <a:lnTo>
                    <a:pt x="3288" y="3834"/>
                  </a:lnTo>
                  <a:lnTo>
                    <a:pt x="3324" y="3876"/>
                  </a:lnTo>
                  <a:lnTo>
                    <a:pt x="3324" y="3898"/>
                  </a:lnTo>
                  <a:lnTo>
                    <a:pt x="3310" y="3906"/>
                  </a:lnTo>
                  <a:lnTo>
                    <a:pt x="3298" y="3912"/>
                  </a:lnTo>
                  <a:lnTo>
                    <a:pt x="3284" y="3914"/>
                  </a:lnTo>
                  <a:lnTo>
                    <a:pt x="3272" y="3914"/>
                  </a:lnTo>
                  <a:close/>
                </a:path>
              </a:pathLst>
            </a:custGeom>
            <a:solidFill>
              <a:srgbClr val="DC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373" name="Freeform 10">
              <a:extLst>
                <a:ext uri="{FF2B5EF4-FFF2-40B4-BE49-F238E27FC236}">
                  <a16:creationId xmlns:a16="http://schemas.microsoft.com/office/drawing/2014/main" id="{664BB9F6-32FD-4616-86D9-96AFA24BCB37}"/>
                </a:ext>
              </a:extLst>
            </p:cNvPr>
            <p:cNvSpPr>
              <a:spLocks/>
            </p:cNvSpPr>
            <p:nvPr/>
          </p:nvSpPr>
          <p:spPr bwMode="auto">
            <a:xfrm>
              <a:off x="3566" y="3472"/>
              <a:ext cx="784" cy="602"/>
            </a:xfrm>
            <a:custGeom>
              <a:avLst/>
              <a:gdLst>
                <a:gd name="T0" fmla="*/ 40 w 784"/>
                <a:gd name="T1" fmla="*/ 590 h 602"/>
                <a:gd name="T2" fmla="*/ 0 w 784"/>
                <a:gd name="T3" fmla="*/ 520 h 602"/>
                <a:gd name="T4" fmla="*/ 8 w 784"/>
                <a:gd name="T5" fmla="*/ 486 h 602"/>
                <a:gd name="T6" fmla="*/ 26 w 784"/>
                <a:gd name="T7" fmla="*/ 440 h 602"/>
                <a:gd name="T8" fmla="*/ 66 w 784"/>
                <a:gd name="T9" fmla="*/ 396 h 602"/>
                <a:gd name="T10" fmla="*/ 124 w 784"/>
                <a:gd name="T11" fmla="*/ 342 h 602"/>
                <a:gd name="T12" fmla="*/ 184 w 784"/>
                <a:gd name="T13" fmla="*/ 276 h 602"/>
                <a:gd name="T14" fmla="*/ 214 w 784"/>
                <a:gd name="T15" fmla="*/ 230 h 602"/>
                <a:gd name="T16" fmla="*/ 218 w 784"/>
                <a:gd name="T17" fmla="*/ 196 h 602"/>
                <a:gd name="T18" fmla="*/ 248 w 784"/>
                <a:gd name="T19" fmla="*/ 164 h 602"/>
                <a:gd name="T20" fmla="*/ 254 w 784"/>
                <a:gd name="T21" fmla="*/ 96 h 602"/>
                <a:gd name="T22" fmla="*/ 264 w 784"/>
                <a:gd name="T23" fmla="*/ 60 h 602"/>
                <a:gd name="T24" fmla="*/ 298 w 784"/>
                <a:gd name="T25" fmla="*/ 36 h 602"/>
                <a:gd name="T26" fmla="*/ 352 w 784"/>
                <a:gd name="T27" fmla="*/ 68 h 602"/>
                <a:gd name="T28" fmla="*/ 360 w 784"/>
                <a:gd name="T29" fmla="*/ 32 h 602"/>
                <a:gd name="T30" fmla="*/ 346 w 784"/>
                <a:gd name="T31" fmla="*/ 8 h 602"/>
                <a:gd name="T32" fmla="*/ 454 w 784"/>
                <a:gd name="T33" fmla="*/ 10 h 602"/>
                <a:gd name="T34" fmla="*/ 506 w 784"/>
                <a:gd name="T35" fmla="*/ 0 h 602"/>
                <a:gd name="T36" fmla="*/ 518 w 784"/>
                <a:gd name="T37" fmla="*/ 20 h 602"/>
                <a:gd name="T38" fmla="*/ 478 w 784"/>
                <a:gd name="T39" fmla="*/ 82 h 602"/>
                <a:gd name="T40" fmla="*/ 500 w 784"/>
                <a:gd name="T41" fmla="*/ 96 h 602"/>
                <a:gd name="T42" fmla="*/ 580 w 784"/>
                <a:gd name="T43" fmla="*/ 72 h 602"/>
                <a:gd name="T44" fmla="*/ 612 w 784"/>
                <a:gd name="T45" fmla="*/ 84 h 602"/>
                <a:gd name="T46" fmla="*/ 668 w 784"/>
                <a:gd name="T47" fmla="*/ 58 h 602"/>
                <a:gd name="T48" fmla="*/ 710 w 784"/>
                <a:gd name="T49" fmla="*/ 56 h 602"/>
                <a:gd name="T50" fmla="*/ 784 w 784"/>
                <a:gd name="T51" fmla="*/ 152 h 602"/>
                <a:gd name="T52" fmla="*/ 752 w 784"/>
                <a:gd name="T53" fmla="*/ 174 h 602"/>
                <a:gd name="T54" fmla="*/ 728 w 784"/>
                <a:gd name="T55" fmla="*/ 196 h 602"/>
                <a:gd name="T56" fmla="*/ 728 w 784"/>
                <a:gd name="T57" fmla="*/ 224 h 602"/>
                <a:gd name="T58" fmla="*/ 704 w 784"/>
                <a:gd name="T59" fmla="*/ 242 h 602"/>
                <a:gd name="T60" fmla="*/ 634 w 784"/>
                <a:gd name="T61" fmla="*/ 282 h 602"/>
                <a:gd name="T62" fmla="*/ 606 w 784"/>
                <a:gd name="T63" fmla="*/ 296 h 602"/>
                <a:gd name="T64" fmla="*/ 582 w 784"/>
                <a:gd name="T65" fmla="*/ 288 h 602"/>
                <a:gd name="T66" fmla="*/ 556 w 784"/>
                <a:gd name="T67" fmla="*/ 304 h 602"/>
                <a:gd name="T68" fmla="*/ 544 w 784"/>
                <a:gd name="T69" fmla="*/ 292 h 602"/>
                <a:gd name="T70" fmla="*/ 526 w 784"/>
                <a:gd name="T71" fmla="*/ 294 h 602"/>
                <a:gd name="T72" fmla="*/ 516 w 784"/>
                <a:gd name="T73" fmla="*/ 326 h 602"/>
                <a:gd name="T74" fmla="*/ 498 w 784"/>
                <a:gd name="T75" fmla="*/ 338 h 602"/>
                <a:gd name="T76" fmla="*/ 478 w 784"/>
                <a:gd name="T77" fmla="*/ 342 h 602"/>
                <a:gd name="T78" fmla="*/ 468 w 784"/>
                <a:gd name="T79" fmla="*/ 326 h 602"/>
                <a:gd name="T80" fmla="*/ 436 w 784"/>
                <a:gd name="T81" fmla="*/ 302 h 602"/>
                <a:gd name="T82" fmla="*/ 408 w 784"/>
                <a:gd name="T83" fmla="*/ 330 h 602"/>
                <a:gd name="T84" fmla="*/ 374 w 784"/>
                <a:gd name="T85" fmla="*/ 368 h 602"/>
                <a:gd name="T86" fmla="*/ 350 w 784"/>
                <a:gd name="T87" fmla="*/ 394 h 602"/>
                <a:gd name="T88" fmla="*/ 306 w 784"/>
                <a:gd name="T89" fmla="*/ 418 h 602"/>
                <a:gd name="T90" fmla="*/ 270 w 784"/>
                <a:gd name="T91" fmla="*/ 422 h 602"/>
                <a:gd name="T92" fmla="*/ 256 w 784"/>
                <a:gd name="T93" fmla="*/ 438 h 602"/>
                <a:gd name="T94" fmla="*/ 218 w 784"/>
                <a:gd name="T95" fmla="*/ 432 h 602"/>
                <a:gd name="T96" fmla="*/ 140 w 784"/>
                <a:gd name="T97" fmla="*/ 462 h 602"/>
                <a:gd name="T98" fmla="*/ 92 w 784"/>
                <a:gd name="T99" fmla="*/ 474 h 602"/>
                <a:gd name="T100" fmla="*/ 76 w 784"/>
                <a:gd name="T101" fmla="*/ 510 h 602"/>
                <a:gd name="T102" fmla="*/ 52 w 784"/>
                <a:gd name="T103" fmla="*/ 542 h 602"/>
                <a:gd name="T104" fmla="*/ 78 w 784"/>
                <a:gd name="T105" fmla="*/ 566 h 602"/>
                <a:gd name="T106" fmla="*/ 86 w 784"/>
                <a:gd name="T107" fmla="*/ 590 h 602"/>
                <a:gd name="T108" fmla="*/ 54 w 784"/>
                <a:gd name="T109" fmla="*/ 60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4" h="602">
                  <a:moveTo>
                    <a:pt x="54" y="602"/>
                  </a:moveTo>
                  <a:lnTo>
                    <a:pt x="54" y="602"/>
                  </a:lnTo>
                  <a:lnTo>
                    <a:pt x="46" y="596"/>
                  </a:lnTo>
                  <a:lnTo>
                    <a:pt x="40" y="590"/>
                  </a:lnTo>
                  <a:lnTo>
                    <a:pt x="34" y="580"/>
                  </a:lnTo>
                  <a:lnTo>
                    <a:pt x="28" y="558"/>
                  </a:lnTo>
                  <a:lnTo>
                    <a:pt x="28" y="558"/>
                  </a:lnTo>
                  <a:lnTo>
                    <a:pt x="0" y="520"/>
                  </a:lnTo>
                  <a:lnTo>
                    <a:pt x="0" y="520"/>
                  </a:lnTo>
                  <a:lnTo>
                    <a:pt x="0" y="502"/>
                  </a:lnTo>
                  <a:lnTo>
                    <a:pt x="2" y="492"/>
                  </a:lnTo>
                  <a:lnTo>
                    <a:pt x="8" y="486"/>
                  </a:lnTo>
                  <a:lnTo>
                    <a:pt x="18" y="478"/>
                  </a:lnTo>
                  <a:lnTo>
                    <a:pt x="18" y="478"/>
                  </a:lnTo>
                  <a:lnTo>
                    <a:pt x="22" y="450"/>
                  </a:lnTo>
                  <a:lnTo>
                    <a:pt x="26" y="440"/>
                  </a:lnTo>
                  <a:lnTo>
                    <a:pt x="30" y="430"/>
                  </a:lnTo>
                  <a:lnTo>
                    <a:pt x="36" y="422"/>
                  </a:lnTo>
                  <a:lnTo>
                    <a:pt x="44" y="414"/>
                  </a:lnTo>
                  <a:lnTo>
                    <a:pt x="66" y="396"/>
                  </a:lnTo>
                  <a:lnTo>
                    <a:pt x="66" y="396"/>
                  </a:lnTo>
                  <a:lnTo>
                    <a:pt x="94" y="366"/>
                  </a:lnTo>
                  <a:lnTo>
                    <a:pt x="108" y="354"/>
                  </a:lnTo>
                  <a:lnTo>
                    <a:pt x="124" y="342"/>
                  </a:lnTo>
                  <a:lnTo>
                    <a:pt x="124" y="342"/>
                  </a:lnTo>
                  <a:lnTo>
                    <a:pt x="154" y="306"/>
                  </a:lnTo>
                  <a:lnTo>
                    <a:pt x="184" y="276"/>
                  </a:lnTo>
                  <a:lnTo>
                    <a:pt x="184" y="276"/>
                  </a:lnTo>
                  <a:lnTo>
                    <a:pt x="196" y="266"/>
                  </a:lnTo>
                  <a:lnTo>
                    <a:pt x="204" y="256"/>
                  </a:lnTo>
                  <a:lnTo>
                    <a:pt x="210" y="244"/>
                  </a:lnTo>
                  <a:lnTo>
                    <a:pt x="214" y="230"/>
                  </a:lnTo>
                  <a:lnTo>
                    <a:pt x="214" y="230"/>
                  </a:lnTo>
                  <a:lnTo>
                    <a:pt x="214" y="214"/>
                  </a:lnTo>
                  <a:lnTo>
                    <a:pt x="216" y="204"/>
                  </a:lnTo>
                  <a:lnTo>
                    <a:pt x="218" y="196"/>
                  </a:lnTo>
                  <a:lnTo>
                    <a:pt x="222" y="190"/>
                  </a:lnTo>
                  <a:lnTo>
                    <a:pt x="232" y="180"/>
                  </a:lnTo>
                  <a:lnTo>
                    <a:pt x="240" y="174"/>
                  </a:lnTo>
                  <a:lnTo>
                    <a:pt x="248" y="164"/>
                  </a:lnTo>
                  <a:lnTo>
                    <a:pt x="248" y="164"/>
                  </a:lnTo>
                  <a:lnTo>
                    <a:pt x="244" y="106"/>
                  </a:lnTo>
                  <a:lnTo>
                    <a:pt x="244" y="106"/>
                  </a:lnTo>
                  <a:lnTo>
                    <a:pt x="254" y="96"/>
                  </a:lnTo>
                  <a:lnTo>
                    <a:pt x="260" y="84"/>
                  </a:lnTo>
                  <a:lnTo>
                    <a:pt x="262" y="72"/>
                  </a:lnTo>
                  <a:lnTo>
                    <a:pt x="264" y="60"/>
                  </a:lnTo>
                  <a:lnTo>
                    <a:pt x="264" y="60"/>
                  </a:lnTo>
                  <a:lnTo>
                    <a:pt x="278" y="36"/>
                  </a:lnTo>
                  <a:lnTo>
                    <a:pt x="278" y="36"/>
                  </a:lnTo>
                  <a:lnTo>
                    <a:pt x="298" y="36"/>
                  </a:lnTo>
                  <a:lnTo>
                    <a:pt x="298" y="36"/>
                  </a:lnTo>
                  <a:lnTo>
                    <a:pt x="332" y="68"/>
                  </a:lnTo>
                  <a:lnTo>
                    <a:pt x="332" y="68"/>
                  </a:lnTo>
                  <a:lnTo>
                    <a:pt x="352" y="68"/>
                  </a:lnTo>
                  <a:lnTo>
                    <a:pt x="352" y="68"/>
                  </a:lnTo>
                  <a:lnTo>
                    <a:pt x="354" y="64"/>
                  </a:lnTo>
                  <a:lnTo>
                    <a:pt x="356" y="60"/>
                  </a:lnTo>
                  <a:lnTo>
                    <a:pt x="358" y="48"/>
                  </a:lnTo>
                  <a:lnTo>
                    <a:pt x="360" y="32"/>
                  </a:lnTo>
                  <a:lnTo>
                    <a:pt x="360" y="32"/>
                  </a:lnTo>
                  <a:lnTo>
                    <a:pt x="340" y="10"/>
                  </a:lnTo>
                  <a:lnTo>
                    <a:pt x="340" y="10"/>
                  </a:lnTo>
                  <a:lnTo>
                    <a:pt x="346" y="8"/>
                  </a:lnTo>
                  <a:lnTo>
                    <a:pt x="346" y="8"/>
                  </a:lnTo>
                  <a:lnTo>
                    <a:pt x="442" y="8"/>
                  </a:lnTo>
                  <a:lnTo>
                    <a:pt x="442" y="8"/>
                  </a:lnTo>
                  <a:lnTo>
                    <a:pt x="454" y="10"/>
                  </a:lnTo>
                  <a:lnTo>
                    <a:pt x="472" y="10"/>
                  </a:lnTo>
                  <a:lnTo>
                    <a:pt x="490" y="8"/>
                  </a:lnTo>
                  <a:lnTo>
                    <a:pt x="500" y="4"/>
                  </a:lnTo>
                  <a:lnTo>
                    <a:pt x="506" y="0"/>
                  </a:lnTo>
                  <a:lnTo>
                    <a:pt x="506" y="0"/>
                  </a:lnTo>
                  <a:lnTo>
                    <a:pt x="518" y="0"/>
                  </a:lnTo>
                  <a:lnTo>
                    <a:pt x="518" y="0"/>
                  </a:lnTo>
                  <a:lnTo>
                    <a:pt x="518" y="20"/>
                  </a:lnTo>
                  <a:lnTo>
                    <a:pt x="518" y="20"/>
                  </a:lnTo>
                  <a:lnTo>
                    <a:pt x="476" y="68"/>
                  </a:lnTo>
                  <a:lnTo>
                    <a:pt x="476" y="68"/>
                  </a:lnTo>
                  <a:lnTo>
                    <a:pt x="478" y="82"/>
                  </a:lnTo>
                  <a:lnTo>
                    <a:pt x="482" y="88"/>
                  </a:lnTo>
                  <a:lnTo>
                    <a:pt x="486" y="92"/>
                  </a:lnTo>
                  <a:lnTo>
                    <a:pt x="492" y="94"/>
                  </a:lnTo>
                  <a:lnTo>
                    <a:pt x="500" y="96"/>
                  </a:lnTo>
                  <a:lnTo>
                    <a:pt x="524" y="98"/>
                  </a:lnTo>
                  <a:lnTo>
                    <a:pt x="524" y="98"/>
                  </a:lnTo>
                  <a:lnTo>
                    <a:pt x="580" y="72"/>
                  </a:lnTo>
                  <a:lnTo>
                    <a:pt x="580" y="72"/>
                  </a:lnTo>
                  <a:lnTo>
                    <a:pt x="600" y="72"/>
                  </a:lnTo>
                  <a:lnTo>
                    <a:pt x="600" y="72"/>
                  </a:lnTo>
                  <a:lnTo>
                    <a:pt x="612" y="84"/>
                  </a:lnTo>
                  <a:lnTo>
                    <a:pt x="612" y="84"/>
                  </a:lnTo>
                  <a:lnTo>
                    <a:pt x="624" y="82"/>
                  </a:lnTo>
                  <a:lnTo>
                    <a:pt x="634" y="78"/>
                  </a:lnTo>
                  <a:lnTo>
                    <a:pt x="656" y="64"/>
                  </a:lnTo>
                  <a:lnTo>
                    <a:pt x="668" y="58"/>
                  </a:lnTo>
                  <a:lnTo>
                    <a:pt x="680" y="54"/>
                  </a:lnTo>
                  <a:lnTo>
                    <a:pt x="694" y="52"/>
                  </a:lnTo>
                  <a:lnTo>
                    <a:pt x="710" y="56"/>
                  </a:lnTo>
                  <a:lnTo>
                    <a:pt x="710" y="56"/>
                  </a:lnTo>
                  <a:lnTo>
                    <a:pt x="740" y="92"/>
                  </a:lnTo>
                  <a:lnTo>
                    <a:pt x="740" y="92"/>
                  </a:lnTo>
                  <a:lnTo>
                    <a:pt x="784" y="152"/>
                  </a:lnTo>
                  <a:lnTo>
                    <a:pt x="784" y="152"/>
                  </a:lnTo>
                  <a:lnTo>
                    <a:pt x="784" y="168"/>
                  </a:lnTo>
                  <a:lnTo>
                    <a:pt x="784" y="168"/>
                  </a:lnTo>
                  <a:lnTo>
                    <a:pt x="764" y="170"/>
                  </a:lnTo>
                  <a:lnTo>
                    <a:pt x="752" y="174"/>
                  </a:lnTo>
                  <a:lnTo>
                    <a:pt x="752" y="174"/>
                  </a:lnTo>
                  <a:lnTo>
                    <a:pt x="746" y="180"/>
                  </a:lnTo>
                  <a:lnTo>
                    <a:pt x="740" y="186"/>
                  </a:lnTo>
                  <a:lnTo>
                    <a:pt x="728" y="196"/>
                  </a:lnTo>
                  <a:lnTo>
                    <a:pt x="724" y="200"/>
                  </a:lnTo>
                  <a:lnTo>
                    <a:pt x="722" y="208"/>
                  </a:lnTo>
                  <a:lnTo>
                    <a:pt x="722" y="214"/>
                  </a:lnTo>
                  <a:lnTo>
                    <a:pt x="728" y="224"/>
                  </a:lnTo>
                  <a:lnTo>
                    <a:pt x="728" y="224"/>
                  </a:lnTo>
                  <a:lnTo>
                    <a:pt x="728" y="230"/>
                  </a:lnTo>
                  <a:lnTo>
                    <a:pt x="728" y="230"/>
                  </a:lnTo>
                  <a:lnTo>
                    <a:pt x="704" y="242"/>
                  </a:lnTo>
                  <a:lnTo>
                    <a:pt x="680" y="256"/>
                  </a:lnTo>
                  <a:lnTo>
                    <a:pt x="656" y="270"/>
                  </a:lnTo>
                  <a:lnTo>
                    <a:pt x="634" y="282"/>
                  </a:lnTo>
                  <a:lnTo>
                    <a:pt x="634" y="282"/>
                  </a:lnTo>
                  <a:lnTo>
                    <a:pt x="618" y="298"/>
                  </a:lnTo>
                  <a:lnTo>
                    <a:pt x="618" y="298"/>
                  </a:lnTo>
                  <a:lnTo>
                    <a:pt x="612" y="298"/>
                  </a:lnTo>
                  <a:lnTo>
                    <a:pt x="606" y="296"/>
                  </a:lnTo>
                  <a:lnTo>
                    <a:pt x="602" y="292"/>
                  </a:lnTo>
                  <a:lnTo>
                    <a:pt x="600" y="288"/>
                  </a:lnTo>
                  <a:lnTo>
                    <a:pt x="600" y="288"/>
                  </a:lnTo>
                  <a:lnTo>
                    <a:pt x="582" y="288"/>
                  </a:lnTo>
                  <a:lnTo>
                    <a:pt x="582" y="288"/>
                  </a:lnTo>
                  <a:lnTo>
                    <a:pt x="570" y="304"/>
                  </a:lnTo>
                  <a:lnTo>
                    <a:pt x="570" y="304"/>
                  </a:lnTo>
                  <a:lnTo>
                    <a:pt x="556" y="304"/>
                  </a:lnTo>
                  <a:lnTo>
                    <a:pt x="556" y="304"/>
                  </a:lnTo>
                  <a:lnTo>
                    <a:pt x="552" y="298"/>
                  </a:lnTo>
                  <a:lnTo>
                    <a:pt x="548" y="294"/>
                  </a:lnTo>
                  <a:lnTo>
                    <a:pt x="544" y="292"/>
                  </a:lnTo>
                  <a:lnTo>
                    <a:pt x="540" y="292"/>
                  </a:lnTo>
                  <a:lnTo>
                    <a:pt x="534" y="292"/>
                  </a:lnTo>
                  <a:lnTo>
                    <a:pt x="526" y="294"/>
                  </a:lnTo>
                  <a:lnTo>
                    <a:pt x="526" y="294"/>
                  </a:lnTo>
                  <a:lnTo>
                    <a:pt x="526" y="318"/>
                  </a:lnTo>
                  <a:lnTo>
                    <a:pt x="526" y="318"/>
                  </a:lnTo>
                  <a:lnTo>
                    <a:pt x="520" y="322"/>
                  </a:lnTo>
                  <a:lnTo>
                    <a:pt x="516" y="326"/>
                  </a:lnTo>
                  <a:lnTo>
                    <a:pt x="508" y="328"/>
                  </a:lnTo>
                  <a:lnTo>
                    <a:pt x="504" y="328"/>
                  </a:lnTo>
                  <a:lnTo>
                    <a:pt x="500" y="332"/>
                  </a:lnTo>
                  <a:lnTo>
                    <a:pt x="498" y="338"/>
                  </a:lnTo>
                  <a:lnTo>
                    <a:pt x="494" y="346"/>
                  </a:lnTo>
                  <a:lnTo>
                    <a:pt x="494" y="346"/>
                  </a:lnTo>
                  <a:lnTo>
                    <a:pt x="482" y="344"/>
                  </a:lnTo>
                  <a:lnTo>
                    <a:pt x="478" y="342"/>
                  </a:lnTo>
                  <a:lnTo>
                    <a:pt x="476" y="340"/>
                  </a:lnTo>
                  <a:lnTo>
                    <a:pt x="472" y="334"/>
                  </a:lnTo>
                  <a:lnTo>
                    <a:pt x="468" y="326"/>
                  </a:lnTo>
                  <a:lnTo>
                    <a:pt x="468" y="326"/>
                  </a:lnTo>
                  <a:lnTo>
                    <a:pt x="462" y="326"/>
                  </a:lnTo>
                  <a:lnTo>
                    <a:pt x="462" y="326"/>
                  </a:lnTo>
                  <a:lnTo>
                    <a:pt x="436" y="302"/>
                  </a:lnTo>
                  <a:lnTo>
                    <a:pt x="436" y="302"/>
                  </a:lnTo>
                  <a:lnTo>
                    <a:pt x="420" y="302"/>
                  </a:lnTo>
                  <a:lnTo>
                    <a:pt x="420" y="302"/>
                  </a:lnTo>
                  <a:lnTo>
                    <a:pt x="414" y="314"/>
                  </a:lnTo>
                  <a:lnTo>
                    <a:pt x="408" y="330"/>
                  </a:lnTo>
                  <a:lnTo>
                    <a:pt x="408" y="330"/>
                  </a:lnTo>
                  <a:lnTo>
                    <a:pt x="388" y="362"/>
                  </a:lnTo>
                  <a:lnTo>
                    <a:pt x="388" y="362"/>
                  </a:lnTo>
                  <a:lnTo>
                    <a:pt x="374" y="368"/>
                  </a:lnTo>
                  <a:lnTo>
                    <a:pt x="366" y="374"/>
                  </a:lnTo>
                  <a:lnTo>
                    <a:pt x="358" y="382"/>
                  </a:lnTo>
                  <a:lnTo>
                    <a:pt x="350" y="394"/>
                  </a:lnTo>
                  <a:lnTo>
                    <a:pt x="350" y="394"/>
                  </a:lnTo>
                  <a:lnTo>
                    <a:pt x="338" y="396"/>
                  </a:lnTo>
                  <a:lnTo>
                    <a:pt x="328" y="398"/>
                  </a:lnTo>
                  <a:lnTo>
                    <a:pt x="328" y="398"/>
                  </a:lnTo>
                  <a:lnTo>
                    <a:pt x="306" y="418"/>
                  </a:lnTo>
                  <a:lnTo>
                    <a:pt x="306" y="418"/>
                  </a:lnTo>
                  <a:lnTo>
                    <a:pt x="290" y="418"/>
                  </a:lnTo>
                  <a:lnTo>
                    <a:pt x="278" y="420"/>
                  </a:lnTo>
                  <a:lnTo>
                    <a:pt x="270" y="422"/>
                  </a:lnTo>
                  <a:lnTo>
                    <a:pt x="262" y="426"/>
                  </a:lnTo>
                  <a:lnTo>
                    <a:pt x="262" y="426"/>
                  </a:lnTo>
                  <a:lnTo>
                    <a:pt x="256" y="438"/>
                  </a:lnTo>
                  <a:lnTo>
                    <a:pt x="256" y="438"/>
                  </a:lnTo>
                  <a:lnTo>
                    <a:pt x="244" y="438"/>
                  </a:lnTo>
                  <a:lnTo>
                    <a:pt x="244" y="438"/>
                  </a:lnTo>
                  <a:lnTo>
                    <a:pt x="228" y="432"/>
                  </a:lnTo>
                  <a:lnTo>
                    <a:pt x="218" y="432"/>
                  </a:lnTo>
                  <a:lnTo>
                    <a:pt x="210" y="436"/>
                  </a:lnTo>
                  <a:lnTo>
                    <a:pt x="198" y="440"/>
                  </a:lnTo>
                  <a:lnTo>
                    <a:pt x="198" y="440"/>
                  </a:lnTo>
                  <a:lnTo>
                    <a:pt x="140" y="462"/>
                  </a:lnTo>
                  <a:lnTo>
                    <a:pt x="140" y="462"/>
                  </a:lnTo>
                  <a:lnTo>
                    <a:pt x="120" y="464"/>
                  </a:lnTo>
                  <a:lnTo>
                    <a:pt x="104" y="466"/>
                  </a:lnTo>
                  <a:lnTo>
                    <a:pt x="92" y="474"/>
                  </a:lnTo>
                  <a:lnTo>
                    <a:pt x="78" y="486"/>
                  </a:lnTo>
                  <a:lnTo>
                    <a:pt x="78" y="486"/>
                  </a:lnTo>
                  <a:lnTo>
                    <a:pt x="76" y="510"/>
                  </a:lnTo>
                  <a:lnTo>
                    <a:pt x="76" y="510"/>
                  </a:lnTo>
                  <a:lnTo>
                    <a:pt x="64" y="514"/>
                  </a:lnTo>
                  <a:lnTo>
                    <a:pt x="56" y="520"/>
                  </a:lnTo>
                  <a:lnTo>
                    <a:pt x="52" y="528"/>
                  </a:lnTo>
                  <a:lnTo>
                    <a:pt x="52" y="542"/>
                  </a:lnTo>
                  <a:lnTo>
                    <a:pt x="52" y="542"/>
                  </a:lnTo>
                  <a:lnTo>
                    <a:pt x="60" y="548"/>
                  </a:lnTo>
                  <a:lnTo>
                    <a:pt x="72" y="558"/>
                  </a:lnTo>
                  <a:lnTo>
                    <a:pt x="78" y="566"/>
                  </a:lnTo>
                  <a:lnTo>
                    <a:pt x="82" y="572"/>
                  </a:lnTo>
                  <a:lnTo>
                    <a:pt x="86" y="580"/>
                  </a:lnTo>
                  <a:lnTo>
                    <a:pt x="86" y="590"/>
                  </a:lnTo>
                  <a:lnTo>
                    <a:pt x="86" y="590"/>
                  </a:lnTo>
                  <a:lnTo>
                    <a:pt x="78" y="594"/>
                  </a:lnTo>
                  <a:lnTo>
                    <a:pt x="68" y="598"/>
                  </a:lnTo>
                  <a:lnTo>
                    <a:pt x="54" y="602"/>
                  </a:lnTo>
                  <a:lnTo>
                    <a:pt x="54" y="602"/>
                  </a:lnTo>
                  <a:close/>
                </a:path>
              </a:pathLst>
            </a:custGeom>
            <a:solidFill>
              <a:sysClr val="window" lastClr="FFFFFF"/>
            </a:solidFill>
            <a:ln w="25400" cap="flat" cmpd="sng" algn="ctr">
              <a:solidFill>
                <a:srgbClr val="9BBB59"/>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74" name="Freeform 11">
              <a:extLst>
                <a:ext uri="{FF2B5EF4-FFF2-40B4-BE49-F238E27FC236}">
                  <a16:creationId xmlns:a16="http://schemas.microsoft.com/office/drawing/2014/main" id="{45931F20-83DD-4638-927F-2DA6563DDC10}"/>
                </a:ext>
              </a:extLst>
            </p:cNvPr>
            <p:cNvSpPr>
              <a:spLocks/>
            </p:cNvSpPr>
            <p:nvPr/>
          </p:nvSpPr>
          <p:spPr bwMode="auto">
            <a:xfrm>
              <a:off x="2314" y="3059"/>
              <a:ext cx="881" cy="933"/>
            </a:xfrm>
            <a:custGeom>
              <a:avLst/>
              <a:gdLst>
                <a:gd name="T0" fmla="*/ 356 w 882"/>
                <a:gd name="T1" fmla="*/ 898 h 932"/>
                <a:gd name="T2" fmla="*/ 352 w 882"/>
                <a:gd name="T3" fmla="*/ 844 h 932"/>
                <a:gd name="T4" fmla="*/ 310 w 882"/>
                <a:gd name="T5" fmla="*/ 844 h 932"/>
                <a:gd name="T6" fmla="*/ 246 w 882"/>
                <a:gd name="T7" fmla="*/ 840 h 932"/>
                <a:gd name="T8" fmla="*/ 208 w 882"/>
                <a:gd name="T9" fmla="*/ 800 h 932"/>
                <a:gd name="T10" fmla="*/ 164 w 882"/>
                <a:gd name="T11" fmla="*/ 782 h 932"/>
                <a:gd name="T12" fmla="*/ 166 w 882"/>
                <a:gd name="T13" fmla="*/ 724 h 932"/>
                <a:gd name="T14" fmla="*/ 138 w 882"/>
                <a:gd name="T15" fmla="*/ 676 h 932"/>
                <a:gd name="T16" fmla="*/ 114 w 882"/>
                <a:gd name="T17" fmla="*/ 616 h 932"/>
                <a:gd name="T18" fmla="*/ 88 w 882"/>
                <a:gd name="T19" fmla="*/ 564 h 932"/>
                <a:gd name="T20" fmla="*/ 16 w 882"/>
                <a:gd name="T21" fmla="*/ 578 h 932"/>
                <a:gd name="T22" fmla="*/ 0 w 882"/>
                <a:gd name="T23" fmla="*/ 490 h 932"/>
                <a:gd name="T24" fmla="*/ 84 w 882"/>
                <a:gd name="T25" fmla="*/ 392 h 932"/>
                <a:gd name="T26" fmla="*/ 120 w 882"/>
                <a:gd name="T27" fmla="*/ 310 h 932"/>
                <a:gd name="T28" fmla="*/ 130 w 882"/>
                <a:gd name="T29" fmla="*/ 236 h 932"/>
                <a:gd name="T30" fmla="*/ 126 w 882"/>
                <a:gd name="T31" fmla="*/ 178 h 932"/>
                <a:gd name="T32" fmla="*/ 104 w 882"/>
                <a:gd name="T33" fmla="*/ 108 h 932"/>
                <a:gd name="T34" fmla="*/ 126 w 882"/>
                <a:gd name="T35" fmla="*/ 52 h 932"/>
                <a:gd name="T36" fmla="*/ 134 w 882"/>
                <a:gd name="T37" fmla="*/ 0 h 932"/>
                <a:gd name="T38" fmla="*/ 170 w 882"/>
                <a:gd name="T39" fmla="*/ 44 h 932"/>
                <a:gd name="T40" fmla="*/ 208 w 882"/>
                <a:gd name="T41" fmla="*/ 100 h 932"/>
                <a:gd name="T42" fmla="*/ 218 w 882"/>
                <a:gd name="T43" fmla="*/ 44 h 932"/>
                <a:gd name="T44" fmla="*/ 252 w 882"/>
                <a:gd name="T45" fmla="*/ 88 h 932"/>
                <a:gd name="T46" fmla="*/ 332 w 882"/>
                <a:gd name="T47" fmla="*/ 148 h 932"/>
                <a:gd name="T48" fmla="*/ 406 w 882"/>
                <a:gd name="T49" fmla="*/ 280 h 932"/>
                <a:gd name="T50" fmla="*/ 400 w 882"/>
                <a:gd name="T51" fmla="*/ 336 h 932"/>
                <a:gd name="T52" fmla="*/ 452 w 882"/>
                <a:gd name="T53" fmla="*/ 370 h 932"/>
                <a:gd name="T54" fmla="*/ 574 w 882"/>
                <a:gd name="T55" fmla="*/ 346 h 932"/>
                <a:gd name="T56" fmla="*/ 586 w 882"/>
                <a:gd name="T57" fmla="*/ 290 h 932"/>
                <a:gd name="T58" fmla="*/ 558 w 882"/>
                <a:gd name="T59" fmla="*/ 230 h 932"/>
                <a:gd name="T60" fmla="*/ 620 w 882"/>
                <a:gd name="T61" fmla="*/ 178 h 932"/>
                <a:gd name="T62" fmla="*/ 606 w 882"/>
                <a:gd name="T63" fmla="*/ 122 h 932"/>
                <a:gd name="T64" fmla="*/ 614 w 882"/>
                <a:gd name="T65" fmla="*/ 104 h 932"/>
                <a:gd name="T66" fmla="*/ 654 w 882"/>
                <a:gd name="T67" fmla="*/ 64 h 932"/>
                <a:gd name="T68" fmla="*/ 712 w 882"/>
                <a:gd name="T69" fmla="*/ 144 h 932"/>
                <a:gd name="T70" fmla="*/ 790 w 882"/>
                <a:gd name="T71" fmla="*/ 128 h 932"/>
                <a:gd name="T72" fmla="*/ 790 w 882"/>
                <a:gd name="T73" fmla="*/ 188 h 932"/>
                <a:gd name="T74" fmla="*/ 752 w 882"/>
                <a:gd name="T75" fmla="*/ 208 h 932"/>
                <a:gd name="T76" fmla="*/ 660 w 882"/>
                <a:gd name="T77" fmla="*/ 204 h 932"/>
                <a:gd name="T78" fmla="*/ 630 w 882"/>
                <a:gd name="T79" fmla="*/ 266 h 932"/>
                <a:gd name="T80" fmla="*/ 652 w 882"/>
                <a:gd name="T81" fmla="*/ 308 h 932"/>
                <a:gd name="T82" fmla="*/ 698 w 882"/>
                <a:gd name="T83" fmla="*/ 300 h 932"/>
                <a:gd name="T84" fmla="*/ 718 w 882"/>
                <a:gd name="T85" fmla="*/ 330 h 932"/>
                <a:gd name="T86" fmla="*/ 692 w 882"/>
                <a:gd name="T87" fmla="*/ 418 h 932"/>
                <a:gd name="T88" fmla="*/ 732 w 882"/>
                <a:gd name="T89" fmla="*/ 472 h 932"/>
                <a:gd name="T90" fmla="*/ 726 w 882"/>
                <a:gd name="T91" fmla="*/ 528 h 932"/>
                <a:gd name="T92" fmla="*/ 828 w 882"/>
                <a:gd name="T93" fmla="*/ 590 h 932"/>
                <a:gd name="T94" fmla="*/ 876 w 882"/>
                <a:gd name="T95" fmla="*/ 606 h 932"/>
                <a:gd name="T96" fmla="*/ 850 w 882"/>
                <a:gd name="T97" fmla="*/ 658 h 932"/>
                <a:gd name="T98" fmla="*/ 784 w 882"/>
                <a:gd name="T99" fmla="*/ 676 h 932"/>
                <a:gd name="T100" fmla="*/ 720 w 882"/>
                <a:gd name="T101" fmla="*/ 734 h 932"/>
                <a:gd name="T102" fmla="*/ 650 w 882"/>
                <a:gd name="T103" fmla="*/ 764 h 932"/>
                <a:gd name="T104" fmla="*/ 612 w 882"/>
                <a:gd name="T105" fmla="*/ 742 h 932"/>
                <a:gd name="T106" fmla="*/ 564 w 882"/>
                <a:gd name="T107" fmla="*/ 760 h 932"/>
                <a:gd name="T108" fmla="*/ 526 w 882"/>
                <a:gd name="T109" fmla="*/ 740 h 932"/>
                <a:gd name="T110" fmla="*/ 482 w 882"/>
                <a:gd name="T111" fmla="*/ 750 h 932"/>
                <a:gd name="T112" fmla="*/ 448 w 882"/>
                <a:gd name="T113" fmla="*/ 768 h 932"/>
                <a:gd name="T114" fmla="*/ 404 w 882"/>
                <a:gd name="T115" fmla="*/ 766 h 932"/>
                <a:gd name="T116" fmla="*/ 410 w 882"/>
                <a:gd name="T117" fmla="*/ 826 h 932"/>
                <a:gd name="T118" fmla="*/ 410 w 882"/>
                <a:gd name="T119" fmla="*/ 872 h 932"/>
                <a:gd name="T120" fmla="*/ 406 w 882"/>
                <a:gd name="T121" fmla="*/ 93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2" h="932">
                  <a:moveTo>
                    <a:pt x="406" y="932"/>
                  </a:moveTo>
                  <a:lnTo>
                    <a:pt x="406" y="932"/>
                  </a:lnTo>
                  <a:lnTo>
                    <a:pt x="392" y="920"/>
                  </a:lnTo>
                  <a:lnTo>
                    <a:pt x="380" y="910"/>
                  </a:lnTo>
                  <a:lnTo>
                    <a:pt x="368" y="904"/>
                  </a:lnTo>
                  <a:lnTo>
                    <a:pt x="356" y="898"/>
                  </a:lnTo>
                  <a:lnTo>
                    <a:pt x="356" y="898"/>
                  </a:lnTo>
                  <a:lnTo>
                    <a:pt x="358" y="880"/>
                  </a:lnTo>
                  <a:lnTo>
                    <a:pt x="358" y="866"/>
                  </a:lnTo>
                  <a:lnTo>
                    <a:pt x="356" y="854"/>
                  </a:lnTo>
                  <a:lnTo>
                    <a:pt x="352" y="844"/>
                  </a:lnTo>
                  <a:lnTo>
                    <a:pt x="352" y="844"/>
                  </a:lnTo>
                  <a:lnTo>
                    <a:pt x="342" y="836"/>
                  </a:lnTo>
                  <a:lnTo>
                    <a:pt x="342" y="836"/>
                  </a:lnTo>
                  <a:lnTo>
                    <a:pt x="332" y="836"/>
                  </a:lnTo>
                  <a:lnTo>
                    <a:pt x="324" y="838"/>
                  </a:lnTo>
                  <a:lnTo>
                    <a:pt x="316" y="840"/>
                  </a:lnTo>
                  <a:lnTo>
                    <a:pt x="310" y="844"/>
                  </a:lnTo>
                  <a:lnTo>
                    <a:pt x="298" y="854"/>
                  </a:lnTo>
                  <a:lnTo>
                    <a:pt x="288" y="866"/>
                  </a:lnTo>
                  <a:lnTo>
                    <a:pt x="288" y="866"/>
                  </a:lnTo>
                  <a:lnTo>
                    <a:pt x="260" y="860"/>
                  </a:lnTo>
                  <a:lnTo>
                    <a:pt x="260" y="860"/>
                  </a:lnTo>
                  <a:lnTo>
                    <a:pt x="246" y="840"/>
                  </a:lnTo>
                  <a:lnTo>
                    <a:pt x="240" y="832"/>
                  </a:lnTo>
                  <a:lnTo>
                    <a:pt x="234" y="828"/>
                  </a:lnTo>
                  <a:lnTo>
                    <a:pt x="234" y="828"/>
                  </a:lnTo>
                  <a:lnTo>
                    <a:pt x="218" y="808"/>
                  </a:lnTo>
                  <a:lnTo>
                    <a:pt x="212" y="802"/>
                  </a:lnTo>
                  <a:lnTo>
                    <a:pt x="208" y="800"/>
                  </a:lnTo>
                  <a:lnTo>
                    <a:pt x="202" y="798"/>
                  </a:lnTo>
                  <a:lnTo>
                    <a:pt x="194" y="798"/>
                  </a:lnTo>
                  <a:lnTo>
                    <a:pt x="172" y="798"/>
                  </a:lnTo>
                  <a:lnTo>
                    <a:pt x="172" y="798"/>
                  </a:lnTo>
                  <a:lnTo>
                    <a:pt x="168" y="790"/>
                  </a:lnTo>
                  <a:lnTo>
                    <a:pt x="164" y="782"/>
                  </a:lnTo>
                  <a:lnTo>
                    <a:pt x="162" y="774"/>
                  </a:lnTo>
                  <a:lnTo>
                    <a:pt x="160" y="766"/>
                  </a:lnTo>
                  <a:lnTo>
                    <a:pt x="160" y="752"/>
                  </a:lnTo>
                  <a:lnTo>
                    <a:pt x="160" y="740"/>
                  </a:lnTo>
                  <a:lnTo>
                    <a:pt x="160" y="740"/>
                  </a:lnTo>
                  <a:lnTo>
                    <a:pt x="166" y="724"/>
                  </a:lnTo>
                  <a:lnTo>
                    <a:pt x="168" y="708"/>
                  </a:lnTo>
                  <a:lnTo>
                    <a:pt x="166" y="694"/>
                  </a:lnTo>
                  <a:lnTo>
                    <a:pt x="164" y="688"/>
                  </a:lnTo>
                  <a:lnTo>
                    <a:pt x="162" y="682"/>
                  </a:lnTo>
                  <a:lnTo>
                    <a:pt x="162" y="682"/>
                  </a:lnTo>
                  <a:lnTo>
                    <a:pt x="138" y="676"/>
                  </a:lnTo>
                  <a:lnTo>
                    <a:pt x="126" y="670"/>
                  </a:lnTo>
                  <a:lnTo>
                    <a:pt x="124" y="668"/>
                  </a:lnTo>
                  <a:lnTo>
                    <a:pt x="124" y="664"/>
                  </a:lnTo>
                  <a:lnTo>
                    <a:pt x="124" y="650"/>
                  </a:lnTo>
                  <a:lnTo>
                    <a:pt x="124" y="650"/>
                  </a:lnTo>
                  <a:lnTo>
                    <a:pt x="114" y="616"/>
                  </a:lnTo>
                  <a:lnTo>
                    <a:pt x="114" y="616"/>
                  </a:lnTo>
                  <a:lnTo>
                    <a:pt x="102" y="598"/>
                  </a:lnTo>
                  <a:lnTo>
                    <a:pt x="102" y="598"/>
                  </a:lnTo>
                  <a:lnTo>
                    <a:pt x="96" y="576"/>
                  </a:lnTo>
                  <a:lnTo>
                    <a:pt x="92" y="568"/>
                  </a:lnTo>
                  <a:lnTo>
                    <a:pt x="88" y="564"/>
                  </a:lnTo>
                  <a:lnTo>
                    <a:pt x="82" y="560"/>
                  </a:lnTo>
                  <a:lnTo>
                    <a:pt x="76" y="558"/>
                  </a:lnTo>
                  <a:lnTo>
                    <a:pt x="58" y="556"/>
                  </a:lnTo>
                  <a:lnTo>
                    <a:pt x="58" y="556"/>
                  </a:lnTo>
                  <a:lnTo>
                    <a:pt x="30" y="572"/>
                  </a:lnTo>
                  <a:lnTo>
                    <a:pt x="16" y="578"/>
                  </a:lnTo>
                  <a:lnTo>
                    <a:pt x="4" y="580"/>
                  </a:lnTo>
                  <a:lnTo>
                    <a:pt x="4" y="580"/>
                  </a:lnTo>
                  <a:lnTo>
                    <a:pt x="2" y="576"/>
                  </a:lnTo>
                  <a:lnTo>
                    <a:pt x="2" y="576"/>
                  </a:lnTo>
                  <a:lnTo>
                    <a:pt x="0" y="490"/>
                  </a:lnTo>
                  <a:lnTo>
                    <a:pt x="0" y="490"/>
                  </a:lnTo>
                  <a:lnTo>
                    <a:pt x="16" y="454"/>
                  </a:lnTo>
                  <a:lnTo>
                    <a:pt x="16" y="454"/>
                  </a:lnTo>
                  <a:lnTo>
                    <a:pt x="32" y="436"/>
                  </a:lnTo>
                  <a:lnTo>
                    <a:pt x="46" y="422"/>
                  </a:lnTo>
                  <a:lnTo>
                    <a:pt x="62" y="408"/>
                  </a:lnTo>
                  <a:lnTo>
                    <a:pt x="84" y="392"/>
                  </a:lnTo>
                  <a:lnTo>
                    <a:pt x="84" y="392"/>
                  </a:lnTo>
                  <a:lnTo>
                    <a:pt x="108" y="370"/>
                  </a:lnTo>
                  <a:lnTo>
                    <a:pt x="108" y="370"/>
                  </a:lnTo>
                  <a:lnTo>
                    <a:pt x="110" y="328"/>
                  </a:lnTo>
                  <a:lnTo>
                    <a:pt x="110" y="328"/>
                  </a:lnTo>
                  <a:lnTo>
                    <a:pt x="120" y="310"/>
                  </a:lnTo>
                  <a:lnTo>
                    <a:pt x="120" y="310"/>
                  </a:lnTo>
                  <a:lnTo>
                    <a:pt x="120" y="288"/>
                  </a:lnTo>
                  <a:lnTo>
                    <a:pt x="120" y="266"/>
                  </a:lnTo>
                  <a:lnTo>
                    <a:pt x="124" y="248"/>
                  </a:lnTo>
                  <a:lnTo>
                    <a:pt x="126" y="240"/>
                  </a:lnTo>
                  <a:lnTo>
                    <a:pt x="130" y="236"/>
                  </a:lnTo>
                  <a:lnTo>
                    <a:pt x="130" y="236"/>
                  </a:lnTo>
                  <a:lnTo>
                    <a:pt x="132" y="218"/>
                  </a:lnTo>
                  <a:lnTo>
                    <a:pt x="134" y="204"/>
                  </a:lnTo>
                  <a:lnTo>
                    <a:pt x="132" y="190"/>
                  </a:lnTo>
                  <a:lnTo>
                    <a:pt x="126" y="178"/>
                  </a:lnTo>
                  <a:lnTo>
                    <a:pt x="126" y="178"/>
                  </a:lnTo>
                  <a:lnTo>
                    <a:pt x="84" y="142"/>
                  </a:lnTo>
                  <a:lnTo>
                    <a:pt x="84" y="142"/>
                  </a:lnTo>
                  <a:lnTo>
                    <a:pt x="84" y="110"/>
                  </a:lnTo>
                  <a:lnTo>
                    <a:pt x="84" y="110"/>
                  </a:lnTo>
                  <a:lnTo>
                    <a:pt x="94" y="110"/>
                  </a:lnTo>
                  <a:lnTo>
                    <a:pt x="104" y="108"/>
                  </a:lnTo>
                  <a:lnTo>
                    <a:pt x="126" y="100"/>
                  </a:lnTo>
                  <a:lnTo>
                    <a:pt x="126" y="100"/>
                  </a:lnTo>
                  <a:lnTo>
                    <a:pt x="128" y="88"/>
                  </a:lnTo>
                  <a:lnTo>
                    <a:pt x="128" y="76"/>
                  </a:lnTo>
                  <a:lnTo>
                    <a:pt x="128" y="64"/>
                  </a:lnTo>
                  <a:lnTo>
                    <a:pt x="126" y="52"/>
                  </a:lnTo>
                  <a:lnTo>
                    <a:pt x="120" y="32"/>
                  </a:lnTo>
                  <a:lnTo>
                    <a:pt x="120" y="22"/>
                  </a:lnTo>
                  <a:lnTo>
                    <a:pt x="118" y="12"/>
                  </a:lnTo>
                  <a:lnTo>
                    <a:pt x="118" y="12"/>
                  </a:lnTo>
                  <a:lnTo>
                    <a:pt x="126" y="6"/>
                  </a:lnTo>
                  <a:lnTo>
                    <a:pt x="134" y="0"/>
                  </a:lnTo>
                  <a:lnTo>
                    <a:pt x="138" y="0"/>
                  </a:lnTo>
                  <a:lnTo>
                    <a:pt x="142" y="0"/>
                  </a:lnTo>
                  <a:lnTo>
                    <a:pt x="148" y="4"/>
                  </a:lnTo>
                  <a:lnTo>
                    <a:pt x="154" y="8"/>
                  </a:lnTo>
                  <a:lnTo>
                    <a:pt x="154" y="8"/>
                  </a:lnTo>
                  <a:lnTo>
                    <a:pt x="170" y="44"/>
                  </a:lnTo>
                  <a:lnTo>
                    <a:pt x="178" y="66"/>
                  </a:lnTo>
                  <a:lnTo>
                    <a:pt x="184" y="90"/>
                  </a:lnTo>
                  <a:lnTo>
                    <a:pt x="184" y="90"/>
                  </a:lnTo>
                  <a:lnTo>
                    <a:pt x="188" y="96"/>
                  </a:lnTo>
                  <a:lnTo>
                    <a:pt x="192" y="98"/>
                  </a:lnTo>
                  <a:lnTo>
                    <a:pt x="208" y="100"/>
                  </a:lnTo>
                  <a:lnTo>
                    <a:pt x="208" y="100"/>
                  </a:lnTo>
                  <a:lnTo>
                    <a:pt x="212" y="92"/>
                  </a:lnTo>
                  <a:lnTo>
                    <a:pt x="216" y="86"/>
                  </a:lnTo>
                  <a:lnTo>
                    <a:pt x="218" y="70"/>
                  </a:lnTo>
                  <a:lnTo>
                    <a:pt x="218" y="44"/>
                  </a:lnTo>
                  <a:lnTo>
                    <a:pt x="218" y="44"/>
                  </a:lnTo>
                  <a:lnTo>
                    <a:pt x="230" y="34"/>
                  </a:lnTo>
                  <a:lnTo>
                    <a:pt x="230" y="34"/>
                  </a:lnTo>
                  <a:lnTo>
                    <a:pt x="236" y="44"/>
                  </a:lnTo>
                  <a:lnTo>
                    <a:pt x="242" y="56"/>
                  </a:lnTo>
                  <a:lnTo>
                    <a:pt x="252" y="88"/>
                  </a:lnTo>
                  <a:lnTo>
                    <a:pt x="252" y="88"/>
                  </a:lnTo>
                  <a:lnTo>
                    <a:pt x="268" y="112"/>
                  </a:lnTo>
                  <a:lnTo>
                    <a:pt x="278" y="126"/>
                  </a:lnTo>
                  <a:lnTo>
                    <a:pt x="292" y="142"/>
                  </a:lnTo>
                  <a:lnTo>
                    <a:pt x="292" y="142"/>
                  </a:lnTo>
                  <a:lnTo>
                    <a:pt x="332" y="148"/>
                  </a:lnTo>
                  <a:lnTo>
                    <a:pt x="332" y="148"/>
                  </a:lnTo>
                  <a:lnTo>
                    <a:pt x="368" y="216"/>
                  </a:lnTo>
                  <a:lnTo>
                    <a:pt x="368" y="216"/>
                  </a:lnTo>
                  <a:lnTo>
                    <a:pt x="404" y="264"/>
                  </a:lnTo>
                  <a:lnTo>
                    <a:pt x="404" y="264"/>
                  </a:lnTo>
                  <a:lnTo>
                    <a:pt x="406" y="280"/>
                  </a:lnTo>
                  <a:lnTo>
                    <a:pt x="406" y="280"/>
                  </a:lnTo>
                  <a:lnTo>
                    <a:pt x="398" y="290"/>
                  </a:lnTo>
                  <a:lnTo>
                    <a:pt x="392" y="298"/>
                  </a:lnTo>
                  <a:lnTo>
                    <a:pt x="390" y="306"/>
                  </a:lnTo>
                  <a:lnTo>
                    <a:pt x="390" y="324"/>
                  </a:lnTo>
                  <a:lnTo>
                    <a:pt x="390" y="324"/>
                  </a:lnTo>
                  <a:lnTo>
                    <a:pt x="400" y="336"/>
                  </a:lnTo>
                  <a:lnTo>
                    <a:pt x="408" y="346"/>
                  </a:lnTo>
                  <a:lnTo>
                    <a:pt x="422" y="356"/>
                  </a:lnTo>
                  <a:lnTo>
                    <a:pt x="430" y="358"/>
                  </a:lnTo>
                  <a:lnTo>
                    <a:pt x="440" y="362"/>
                  </a:lnTo>
                  <a:lnTo>
                    <a:pt x="440" y="362"/>
                  </a:lnTo>
                  <a:lnTo>
                    <a:pt x="452" y="370"/>
                  </a:lnTo>
                  <a:lnTo>
                    <a:pt x="460" y="376"/>
                  </a:lnTo>
                  <a:lnTo>
                    <a:pt x="472" y="380"/>
                  </a:lnTo>
                  <a:lnTo>
                    <a:pt x="472" y="380"/>
                  </a:lnTo>
                  <a:lnTo>
                    <a:pt x="500" y="378"/>
                  </a:lnTo>
                  <a:lnTo>
                    <a:pt x="500" y="378"/>
                  </a:lnTo>
                  <a:lnTo>
                    <a:pt x="574" y="346"/>
                  </a:lnTo>
                  <a:lnTo>
                    <a:pt x="574" y="346"/>
                  </a:lnTo>
                  <a:lnTo>
                    <a:pt x="580" y="330"/>
                  </a:lnTo>
                  <a:lnTo>
                    <a:pt x="584" y="318"/>
                  </a:lnTo>
                  <a:lnTo>
                    <a:pt x="586" y="304"/>
                  </a:lnTo>
                  <a:lnTo>
                    <a:pt x="586" y="290"/>
                  </a:lnTo>
                  <a:lnTo>
                    <a:pt x="586" y="290"/>
                  </a:lnTo>
                  <a:lnTo>
                    <a:pt x="578" y="278"/>
                  </a:lnTo>
                  <a:lnTo>
                    <a:pt x="572" y="272"/>
                  </a:lnTo>
                  <a:lnTo>
                    <a:pt x="558" y="262"/>
                  </a:lnTo>
                  <a:lnTo>
                    <a:pt x="558" y="262"/>
                  </a:lnTo>
                  <a:lnTo>
                    <a:pt x="558" y="238"/>
                  </a:lnTo>
                  <a:lnTo>
                    <a:pt x="558" y="230"/>
                  </a:lnTo>
                  <a:lnTo>
                    <a:pt x="564" y="222"/>
                  </a:lnTo>
                  <a:lnTo>
                    <a:pt x="564" y="222"/>
                  </a:lnTo>
                  <a:lnTo>
                    <a:pt x="578" y="214"/>
                  </a:lnTo>
                  <a:lnTo>
                    <a:pt x="594" y="204"/>
                  </a:lnTo>
                  <a:lnTo>
                    <a:pt x="608" y="192"/>
                  </a:lnTo>
                  <a:lnTo>
                    <a:pt x="620" y="178"/>
                  </a:lnTo>
                  <a:lnTo>
                    <a:pt x="620" y="178"/>
                  </a:lnTo>
                  <a:lnTo>
                    <a:pt x="620" y="152"/>
                  </a:lnTo>
                  <a:lnTo>
                    <a:pt x="620" y="152"/>
                  </a:lnTo>
                  <a:lnTo>
                    <a:pt x="616" y="138"/>
                  </a:lnTo>
                  <a:lnTo>
                    <a:pt x="610" y="128"/>
                  </a:lnTo>
                  <a:lnTo>
                    <a:pt x="606" y="122"/>
                  </a:lnTo>
                  <a:lnTo>
                    <a:pt x="600" y="116"/>
                  </a:lnTo>
                  <a:lnTo>
                    <a:pt x="600" y="116"/>
                  </a:lnTo>
                  <a:lnTo>
                    <a:pt x="598" y="108"/>
                  </a:lnTo>
                  <a:lnTo>
                    <a:pt x="598" y="108"/>
                  </a:lnTo>
                  <a:lnTo>
                    <a:pt x="614" y="104"/>
                  </a:lnTo>
                  <a:lnTo>
                    <a:pt x="614" y="104"/>
                  </a:lnTo>
                  <a:lnTo>
                    <a:pt x="622" y="94"/>
                  </a:lnTo>
                  <a:lnTo>
                    <a:pt x="628" y="84"/>
                  </a:lnTo>
                  <a:lnTo>
                    <a:pt x="632" y="72"/>
                  </a:lnTo>
                  <a:lnTo>
                    <a:pt x="636" y="66"/>
                  </a:lnTo>
                  <a:lnTo>
                    <a:pt x="642" y="64"/>
                  </a:lnTo>
                  <a:lnTo>
                    <a:pt x="654" y="64"/>
                  </a:lnTo>
                  <a:lnTo>
                    <a:pt x="672" y="66"/>
                  </a:lnTo>
                  <a:lnTo>
                    <a:pt x="672" y="66"/>
                  </a:lnTo>
                  <a:lnTo>
                    <a:pt x="694" y="124"/>
                  </a:lnTo>
                  <a:lnTo>
                    <a:pt x="694" y="124"/>
                  </a:lnTo>
                  <a:lnTo>
                    <a:pt x="704" y="136"/>
                  </a:lnTo>
                  <a:lnTo>
                    <a:pt x="712" y="144"/>
                  </a:lnTo>
                  <a:lnTo>
                    <a:pt x="722" y="152"/>
                  </a:lnTo>
                  <a:lnTo>
                    <a:pt x="722" y="152"/>
                  </a:lnTo>
                  <a:lnTo>
                    <a:pt x="758" y="152"/>
                  </a:lnTo>
                  <a:lnTo>
                    <a:pt x="758" y="152"/>
                  </a:lnTo>
                  <a:lnTo>
                    <a:pt x="774" y="140"/>
                  </a:lnTo>
                  <a:lnTo>
                    <a:pt x="790" y="128"/>
                  </a:lnTo>
                  <a:lnTo>
                    <a:pt x="790" y="128"/>
                  </a:lnTo>
                  <a:lnTo>
                    <a:pt x="796" y="138"/>
                  </a:lnTo>
                  <a:lnTo>
                    <a:pt x="796" y="138"/>
                  </a:lnTo>
                  <a:lnTo>
                    <a:pt x="796" y="152"/>
                  </a:lnTo>
                  <a:lnTo>
                    <a:pt x="794" y="170"/>
                  </a:lnTo>
                  <a:lnTo>
                    <a:pt x="790" y="188"/>
                  </a:lnTo>
                  <a:lnTo>
                    <a:pt x="786" y="196"/>
                  </a:lnTo>
                  <a:lnTo>
                    <a:pt x="780" y="204"/>
                  </a:lnTo>
                  <a:lnTo>
                    <a:pt x="780" y="204"/>
                  </a:lnTo>
                  <a:lnTo>
                    <a:pt x="766" y="208"/>
                  </a:lnTo>
                  <a:lnTo>
                    <a:pt x="752" y="208"/>
                  </a:lnTo>
                  <a:lnTo>
                    <a:pt x="752" y="208"/>
                  </a:lnTo>
                  <a:lnTo>
                    <a:pt x="720" y="192"/>
                  </a:lnTo>
                  <a:lnTo>
                    <a:pt x="720" y="192"/>
                  </a:lnTo>
                  <a:lnTo>
                    <a:pt x="694" y="192"/>
                  </a:lnTo>
                  <a:lnTo>
                    <a:pt x="676" y="196"/>
                  </a:lnTo>
                  <a:lnTo>
                    <a:pt x="668" y="198"/>
                  </a:lnTo>
                  <a:lnTo>
                    <a:pt x="660" y="204"/>
                  </a:lnTo>
                  <a:lnTo>
                    <a:pt x="642" y="218"/>
                  </a:lnTo>
                  <a:lnTo>
                    <a:pt x="642" y="218"/>
                  </a:lnTo>
                  <a:lnTo>
                    <a:pt x="630" y="236"/>
                  </a:lnTo>
                  <a:lnTo>
                    <a:pt x="630" y="236"/>
                  </a:lnTo>
                  <a:lnTo>
                    <a:pt x="630" y="256"/>
                  </a:lnTo>
                  <a:lnTo>
                    <a:pt x="630" y="266"/>
                  </a:lnTo>
                  <a:lnTo>
                    <a:pt x="636" y="280"/>
                  </a:lnTo>
                  <a:lnTo>
                    <a:pt x="636" y="280"/>
                  </a:lnTo>
                  <a:lnTo>
                    <a:pt x="638" y="290"/>
                  </a:lnTo>
                  <a:lnTo>
                    <a:pt x="642" y="296"/>
                  </a:lnTo>
                  <a:lnTo>
                    <a:pt x="646" y="302"/>
                  </a:lnTo>
                  <a:lnTo>
                    <a:pt x="652" y="308"/>
                  </a:lnTo>
                  <a:lnTo>
                    <a:pt x="658" y="310"/>
                  </a:lnTo>
                  <a:lnTo>
                    <a:pt x="666" y="308"/>
                  </a:lnTo>
                  <a:lnTo>
                    <a:pt x="676" y="304"/>
                  </a:lnTo>
                  <a:lnTo>
                    <a:pt x="676" y="304"/>
                  </a:lnTo>
                  <a:lnTo>
                    <a:pt x="692" y="302"/>
                  </a:lnTo>
                  <a:lnTo>
                    <a:pt x="698" y="300"/>
                  </a:lnTo>
                  <a:lnTo>
                    <a:pt x="706" y="300"/>
                  </a:lnTo>
                  <a:lnTo>
                    <a:pt x="710" y="304"/>
                  </a:lnTo>
                  <a:lnTo>
                    <a:pt x="714" y="308"/>
                  </a:lnTo>
                  <a:lnTo>
                    <a:pt x="716" y="318"/>
                  </a:lnTo>
                  <a:lnTo>
                    <a:pt x="718" y="330"/>
                  </a:lnTo>
                  <a:lnTo>
                    <a:pt x="718" y="330"/>
                  </a:lnTo>
                  <a:lnTo>
                    <a:pt x="704" y="378"/>
                  </a:lnTo>
                  <a:lnTo>
                    <a:pt x="704" y="378"/>
                  </a:lnTo>
                  <a:lnTo>
                    <a:pt x="696" y="390"/>
                  </a:lnTo>
                  <a:lnTo>
                    <a:pt x="690" y="400"/>
                  </a:lnTo>
                  <a:lnTo>
                    <a:pt x="690" y="410"/>
                  </a:lnTo>
                  <a:lnTo>
                    <a:pt x="692" y="418"/>
                  </a:lnTo>
                  <a:lnTo>
                    <a:pt x="698" y="426"/>
                  </a:lnTo>
                  <a:lnTo>
                    <a:pt x="706" y="432"/>
                  </a:lnTo>
                  <a:lnTo>
                    <a:pt x="718" y="438"/>
                  </a:lnTo>
                  <a:lnTo>
                    <a:pt x="734" y="444"/>
                  </a:lnTo>
                  <a:lnTo>
                    <a:pt x="734" y="444"/>
                  </a:lnTo>
                  <a:lnTo>
                    <a:pt x="732" y="472"/>
                  </a:lnTo>
                  <a:lnTo>
                    <a:pt x="732" y="472"/>
                  </a:lnTo>
                  <a:lnTo>
                    <a:pt x="730" y="486"/>
                  </a:lnTo>
                  <a:lnTo>
                    <a:pt x="724" y="502"/>
                  </a:lnTo>
                  <a:lnTo>
                    <a:pt x="724" y="510"/>
                  </a:lnTo>
                  <a:lnTo>
                    <a:pt x="724" y="520"/>
                  </a:lnTo>
                  <a:lnTo>
                    <a:pt x="726" y="528"/>
                  </a:lnTo>
                  <a:lnTo>
                    <a:pt x="730" y="536"/>
                  </a:lnTo>
                  <a:lnTo>
                    <a:pt x="730" y="536"/>
                  </a:lnTo>
                  <a:lnTo>
                    <a:pt x="760" y="572"/>
                  </a:lnTo>
                  <a:lnTo>
                    <a:pt x="760" y="572"/>
                  </a:lnTo>
                  <a:lnTo>
                    <a:pt x="828" y="590"/>
                  </a:lnTo>
                  <a:lnTo>
                    <a:pt x="828" y="590"/>
                  </a:lnTo>
                  <a:lnTo>
                    <a:pt x="836" y="596"/>
                  </a:lnTo>
                  <a:lnTo>
                    <a:pt x="842" y="600"/>
                  </a:lnTo>
                  <a:lnTo>
                    <a:pt x="850" y="604"/>
                  </a:lnTo>
                  <a:lnTo>
                    <a:pt x="850" y="604"/>
                  </a:lnTo>
                  <a:lnTo>
                    <a:pt x="876" y="606"/>
                  </a:lnTo>
                  <a:lnTo>
                    <a:pt x="876" y="606"/>
                  </a:lnTo>
                  <a:lnTo>
                    <a:pt x="882" y="628"/>
                  </a:lnTo>
                  <a:lnTo>
                    <a:pt x="882" y="628"/>
                  </a:lnTo>
                  <a:lnTo>
                    <a:pt x="876" y="636"/>
                  </a:lnTo>
                  <a:lnTo>
                    <a:pt x="872" y="644"/>
                  </a:lnTo>
                  <a:lnTo>
                    <a:pt x="872" y="644"/>
                  </a:lnTo>
                  <a:lnTo>
                    <a:pt x="850" y="658"/>
                  </a:lnTo>
                  <a:lnTo>
                    <a:pt x="832" y="666"/>
                  </a:lnTo>
                  <a:lnTo>
                    <a:pt x="832" y="666"/>
                  </a:lnTo>
                  <a:lnTo>
                    <a:pt x="818" y="666"/>
                  </a:lnTo>
                  <a:lnTo>
                    <a:pt x="806" y="668"/>
                  </a:lnTo>
                  <a:lnTo>
                    <a:pt x="794" y="672"/>
                  </a:lnTo>
                  <a:lnTo>
                    <a:pt x="784" y="676"/>
                  </a:lnTo>
                  <a:lnTo>
                    <a:pt x="764" y="686"/>
                  </a:lnTo>
                  <a:lnTo>
                    <a:pt x="744" y="700"/>
                  </a:lnTo>
                  <a:lnTo>
                    <a:pt x="744" y="700"/>
                  </a:lnTo>
                  <a:lnTo>
                    <a:pt x="736" y="716"/>
                  </a:lnTo>
                  <a:lnTo>
                    <a:pt x="728" y="726"/>
                  </a:lnTo>
                  <a:lnTo>
                    <a:pt x="720" y="734"/>
                  </a:lnTo>
                  <a:lnTo>
                    <a:pt x="720" y="734"/>
                  </a:lnTo>
                  <a:lnTo>
                    <a:pt x="682" y="734"/>
                  </a:lnTo>
                  <a:lnTo>
                    <a:pt x="682" y="734"/>
                  </a:lnTo>
                  <a:lnTo>
                    <a:pt x="662" y="756"/>
                  </a:lnTo>
                  <a:lnTo>
                    <a:pt x="656" y="760"/>
                  </a:lnTo>
                  <a:lnTo>
                    <a:pt x="650" y="764"/>
                  </a:lnTo>
                  <a:lnTo>
                    <a:pt x="642" y="766"/>
                  </a:lnTo>
                  <a:lnTo>
                    <a:pt x="636" y="766"/>
                  </a:lnTo>
                  <a:lnTo>
                    <a:pt x="636" y="766"/>
                  </a:lnTo>
                  <a:lnTo>
                    <a:pt x="628" y="754"/>
                  </a:lnTo>
                  <a:lnTo>
                    <a:pt x="620" y="746"/>
                  </a:lnTo>
                  <a:lnTo>
                    <a:pt x="612" y="742"/>
                  </a:lnTo>
                  <a:lnTo>
                    <a:pt x="604" y="742"/>
                  </a:lnTo>
                  <a:lnTo>
                    <a:pt x="596" y="744"/>
                  </a:lnTo>
                  <a:lnTo>
                    <a:pt x="588" y="748"/>
                  </a:lnTo>
                  <a:lnTo>
                    <a:pt x="574" y="758"/>
                  </a:lnTo>
                  <a:lnTo>
                    <a:pt x="574" y="758"/>
                  </a:lnTo>
                  <a:lnTo>
                    <a:pt x="564" y="760"/>
                  </a:lnTo>
                  <a:lnTo>
                    <a:pt x="556" y="760"/>
                  </a:lnTo>
                  <a:lnTo>
                    <a:pt x="548" y="758"/>
                  </a:lnTo>
                  <a:lnTo>
                    <a:pt x="544" y="756"/>
                  </a:lnTo>
                  <a:lnTo>
                    <a:pt x="534" y="748"/>
                  </a:lnTo>
                  <a:lnTo>
                    <a:pt x="526" y="740"/>
                  </a:lnTo>
                  <a:lnTo>
                    <a:pt x="526" y="740"/>
                  </a:lnTo>
                  <a:lnTo>
                    <a:pt x="514" y="738"/>
                  </a:lnTo>
                  <a:lnTo>
                    <a:pt x="506" y="738"/>
                  </a:lnTo>
                  <a:lnTo>
                    <a:pt x="498" y="738"/>
                  </a:lnTo>
                  <a:lnTo>
                    <a:pt x="492" y="742"/>
                  </a:lnTo>
                  <a:lnTo>
                    <a:pt x="486" y="746"/>
                  </a:lnTo>
                  <a:lnTo>
                    <a:pt x="482" y="750"/>
                  </a:lnTo>
                  <a:lnTo>
                    <a:pt x="474" y="764"/>
                  </a:lnTo>
                  <a:lnTo>
                    <a:pt x="474" y="764"/>
                  </a:lnTo>
                  <a:lnTo>
                    <a:pt x="468" y="768"/>
                  </a:lnTo>
                  <a:lnTo>
                    <a:pt x="462" y="770"/>
                  </a:lnTo>
                  <a:lnTo>
                    <a:pt x="454" y="770"/>
                  </a:lnTo>
                  <a:lnTo>
                    <a:pt x="448" y="768"/>
                  </a:lnTo>
                  <a:lnTo>
                    <a:pt x="436" y="762"/>
                  </a:lnTo>
                  <a:lnTo>
                    <a:pt x="430" y="756"/>
                  </a:lnTo>
                  <a:lnTo>
                    <a:pt x="430" y="756"/>
                  </a:lnTo>
                  <a:lnTo>
                    <a:pt x="414" y="756"/>
                  </a:lnTo>
                  <a:lnTo>
                    <a:pt x="414" y="756"/>
                  </a:lnTo>
                  <a:lnTo>
                    <a:pt x="404" y="766"/>
                  </a:lnTo>
                  <a:lnTo>
                    <a:pt x="398" y="774"/>
                  </a:lnTo>
                  <a:lnTo>
                    <a:pt x="396" y="784"/>
                  </a:lnTo>
                  <a:lnTo>
                    <a:pt x="394" y="802"/>
                  </a:lnTo>
                  <a:lnTo>
                    <a:pt x="394" y="802"/>
                  </a:lnTo>
                  <a:lnTo>
                    <a:pt x="402" y="814"/>
                  </a:lnTo>
                  <a:lnTo>
                    <a:pt x="410" y="826"/>
                  </a:lnTo>
                  <a:lnTo>
                    <a:pt x="412" y="832"/>
                  </a:lnTo>
                  <a:lnTo>
                    <a:pt x="412" y="840"/>
                  </a:lnTo>
                  <a:lnTo>
                    <a:pt x="412" y="850"/>
                  </a:lnTo>
                  <a:lnTo>
                    <a:pt x="410" y="860"/>
                  </a:lnTo>
                  <a:lnTo>
                    <a:pt x="410" y="860"/>
                  </a:lnTo>
                  <a:lnTo>
                    <a:pt x="410" y="872"/>
                  </a:lnTo>
                  <a:lnTo>
                    <a:pt x="414" y="886"/>
                  </a:lnTo>
                  <a:lnTo>
                    <a:pt x="416" y="902"/>
                  </a:lnTo>
                  <a:lnTo>
                    <a:pt x="420" y="922"/>
                  </a:lnTo>
                  <a:lnTo>
                    <a:pt x="420" y="922"/>
                  </a:lnTo>
                  <a:lnTo>
                    <a:pt x="412" y="928"/>
                  </a:lnTo>
                  <a:lnTo>
                    <a:pt x="406" y="932"/>
                  </a:lnTo>
                  <a:lnTo>
                    <a:pt x="406" y="932"/>
                  </a:lnTo>
                  <a:close/>
                </a:path>
              </a:pathLst>
            </a:cu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75" name="Freeform 12">
              <a:extLst>
                <a:ext uri="{FF2B5EF4-FFF2-40B4-BE49-F238E27FC236}">
                  <a16:creationId xmlns:a16="http://schemas.microsoft.com/office/drawing/2014/main" id="{2B252040-4859-4DE5-B0B9-01FE5AE1CADA}"/>
                </a:ext>
              </a:extLst>
            </p:cNvPr>
            <p:cNvSpPr>
              <a:spLocks/>
            </p:cNvSpPr>
            <p:nvPr/>
          </p:nvSpPr>
          <p:spPr bwMode="auto">
            <a:xfrm>
              <a:off x="3056" y="3392"/>
              <a:ext cx="748" cy="558"/>
            </a:xfrm>
            <a:custGeom>
              <a:avLst/>
              <a:gdLst>
                <a:gd name="T0" fmla="*/ 450 w 748"/>
                <a:gd name="T1" fmla="*/ 540 h 558"/>
                <a:gd name="T2" fmla="*/ 440 w 748"/>
                <a:gd name="T3" fmla="*/ 532 h 558"/>
                <a:gd name="T4" fmla="*/ 422 w 748"/>
                <a:gd name="T5" fmla="*/ 516 h 558"/>
                <a:gd name="T6" fmla="*/ 406 w 748"/>
                <a:gd name="T7" fmla="*/ 508 h 558"/>
                <a:gd name="T8" fmla="*/ 390 w 748"/>
                <a:gd name="T9" fmla="*/ 536 h 558"/>
                <a:gd name="T10" fmla="*/ 280 w 748"/>
                <a:gd name="T11" fmla="*/ 532 h 558"/>
                <a:gd name="T12" fmla="*/ 218 w 748"/>
                <a:gd name="T13" fmla="*/ 498 h 558"/>
                <a:gd name="T14" fmla="*/ 204 w 748"/>
                <a:gd name="T15" fmla="*/ 478 h 558"/>
                <a:gd name="T16" fmla="*/ 212 w 748"/>
                <a:gd name="T17" fmla="*/ 432 h 558"/>
                <a:gd name="T18" fmla="*/ 188 w 748"/>
                <a:gd name="T19" fmla="*/ 390 h 558"/>
                <a:gd name="T20" fmla="*/ 142 w 748"/>
                <a:gd name="T21" fmla="*/ 382 h 558"/>
                <a:gd name="T22" fmla="*/ 82 w 748"/>
                <a:gd name="T23" fmla="*/ 368 h 558"/>
                <a:gd name="T24" fmla="*/ 104 w 748"/>
                <a:gd name="T25" fmla="*/ 342 h 558"/>
                <a:gd name="T26" fmla="*/ 140 w 748"/>
                <a:gd name="T27" fmla="*/ 316 h 558"/>
                <a:gd name="T28" fmla="*/ 142 w 748"/>
                <a:gd name="T29" fmla="*/ 262 h 558"/>
                <a:gd name="T30" fmla="*/ 102 w 748"/>
                <a:gd name="T31" fmla="*/ 252 h 558"/>
                <a:gd name="T32" fmla="*/ 20 w 748"/>
                <a:gd name="T33" fmla="*/ 222 h 558"/>
                <a:gd name="T34" fmla="*/ 0 w 748"/>
                <a:gd name="T35" fmla="*/ 192 h 558"/>
                <a:gd name="T36" fmla="*/ 22 w 748"/>
                <a:gd name="T37" fmla="*/ 162 h 558"/>
                <a:gd name="T38" fmla="*/ 62 w 748"/>
                <a:gd name="T39" fmla="*/ 154 h 558"/>
                <a:gd name="T40" fmla="*/ 120 w 748"/>
                <a:gd name="T41" fmla="*/ 190 h 558"/>
                <a:gd name="T42" fmla="*/ 156 w 748"/>
                <a:gd name="T43" fmla="*/ 192 h 558"/>
                <a:gd name="T44" fmla="*/ 206 w 748"/>
                <a:gd name="T45" fmla="*/ 156 h 558"/>
                <a:gd name="T46" fmla="*/ 240 w 748"/>
                <a:gd name="T47" fmla="*/ 98 h 558"/>
                <a:gd name="T48" fmla="*/ 274 w 748"/>
                <a:gd name="T49" fmla="*/ 110 h 558"/>
                <a:gd name="T50" fmla="*/ 308 w 748"/>
                <a:gd name="T51" fmla="*/ 128 h 558"/>
                <a:gd name="T52" fmla="*/ 342 w 748"/>
                <a:gd name="T53" fmla="*/ 134 h 558"/>
                <a:gd name="T54" fmla="*/ 410 w 748"/>
                <a:gd name="T55" fmla="*/ 100 h 558"/>
                <a:gd name="T56" fmla="*/ 442 w 748"/>
                <a:gd name="T57" fmla="*/ 78 h 558"/>
                <a:gd name="T58" fmla="*/ 470 w 748"/>
                <a:gd name="T59" fmla="*/ 52 h 558"/>
                <a:gd name="T60" fmla="*/ 514 w 748"/>
                <a:gd name="T61" fmla="*/ 38 h 558"/>
                <a:gd name="T62" fmla="*/ 588 w 748"/>
                <a:gd name="T63" fmla="*/ 10 h 558"/>
                <a:gd name="T64" fmla="*/ 632 w 748"/>
                <a:gd name="T65" fmla="*/ 0 h 558"/>
                <a:gd name="T66" fmla="*/ 672 w 748"/>
                <a:gd name="T67" fmla="*/ 54 h 558"/>
                <a:gd name="T68" fmla="*/ 640 w 748"/>
                <a:gd name="T69" fmla="*/ 112 h 558"/>
                <a:gd name="T70" fmla="*/ 642 w 748"/>
                <a:gd name="T71" fmla="*/ 142 h 558"/>
                <a:gd name="T72" fmla="*/ 682 w 748"/>
                <a:gd name="T73" fmla="*/ 172 h 558"/>
                <a:gd name="T74" fmla="*/ 734 w 748"/>
                <a:gd name="T75" fmla="*/ 180 h 558"/>
                <a:gd name="T76" fmla="*/ 748 w 748"/>
                <a:gd name="T77" fmla="*/ 220 h 558"/>
                <a:gd name="T78" fmla="*/ 734 w 748"/>
                <a:gd name="T79" fmla="*/ 254 h 558"/>
                <a:gd name="T80" fmla="*/ 722 w 748"/>
                <a:gd name="T81" fmla="*/ 264 h 558"/>
                <a:gd name="T82" fmla="*/ 712 w 748"/>
                <a:gd name="T83" fmla="*/ 312 h 558"/>
                <a:gd name="T84" fmla="*/ 688 w 748"/>
                <a:gd name="T85" fmla="*/ 346 h 558"/>
                <a:gd name="T86" fmla="*/ 672 w 748"/>
                <a:gd name="T87" fmla="*/ 360 h 558"/>
                <a:gd name="T88" fmla="*/ 634 w 748"/>
                <a:gd name="T89" fmla="*/ 406 h 558"/>
                <a:gd name="T90" fmla="*/ 614 w 748"/>
                <a:gd name="T91" fmla="*/ 424 h 558"/>
                <a:gd name="T92" fmla="*/ 586 w 748"/>
                <a:gd name="T93" fmla="*/ 448 h 558"/>
                <a:gd name="T94" fmla="*/ 570 w 748"/>
                <a:gd name="T95" fmla="*/ 468 h 558"/>
                <a:gd name="T96" fmla="*/ 566 w 748"/>
                <a:gd name="T97" fmla="*/ 474 h 558"/>
                <a:gd name="T98" fmla="*/ 546 w 748"/>
                <a:gd name="T99" fmla="*/ 484 h 558"/>
                <a:gd name="T100" fmla="*/ 518 w 748"/>
                <a:gd name="T101" fmla="*/ 534 h 558"/>
                <a:gd name="T102" fmla="*/ 466 w 748"/>
                <a:gd name="T103" fmla="*/ 558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8" h="558">
                  <a:moveTo>
                    <a:pt x="450" y="558"/>
                  </a:moveTo>
                  <a:lnTo>
                    <a:pt x="450" y="558"/>
                  </a:lnTo>
                  <a:lnTo>
                    <a:pt x="450" y="540"/>
                  </a:lnTo>
                  <a:lnTo>
                    <a:pt x="450" y="540"/>
                  </a:lnTo>
                  <a:lnTo>
                    <a:pt x="446" y="540"/>
                  </a:lnTo>
                  <a:lnTo>
                    <a:pt x="444" y="538"/>
                  </a:lnTo>
                  <a:lnTo>
                    <a:pt x="440" y="532"/>
                  </a:lnTo>
                  <a:lnTo>
                    <a:pt x="440" y="532"/>
                  </a:lnTo>
                  <a:lnTo>
                    <a:pt x="428" y="530"/>
                  </a:lnTo>
                  <a:lnTo>
                    <a:pt x="428" y="530"/>
                  </a:lnTo>
                  <a:lnTo>
                    <a:pt x="426" y="522"/>
                  </a:lnTo>
                  <a:lnTo>
                    <a:pt x="422" y="516"/>
                  </a:lnTo>
                  <a:lnTo>
                    <a:pt x="418" y="510"/>
                  </a:lnTo>
                  <a:lnTo>
                    <a:pt x="414" y="508"/>
                  </a:lnTo>
                  <a:lnTo>
                    <a:pt x="410" y="508"/>
                  </a:lnTo>
                  <a:lnTo>
                    <a:pt x="406" y="508"/>
                  </a:lnTo>
                  <a:lnTo>
                    <a:pt x="396" y="510"/>
                  </a:lnTo>
                  <a:lnTo>
                    <a:pt x="396" y="510"/>
                  </a:lnTo>
                  <a:lnTo>
                    <a:pt x="390" y="536"/>
                  </a:lnTo>
                  <a:lnTo>
                    <a:pt x="390" y="536"/>
                  </a:lnTo>
                  <a:lnTo>
                    <a:pt x="322" y="540"/>
                  </a:lnTo>
                  <a:lnTo>
                    <a:pt x="322" y="540"/>
                  </a:lnTo>
                  <a:lnTo>
                    <a:pt x="280" y="532"/>
                  </a:lnTo>
                  <a:lnTo>
                    <a:pt x="280" y="532"/>
                  </a:lnTo>
                  <a:lnTo>
                    <a:pt x="246" y="528"/>
                  </a:lnTo>
                  <a:lnTo>
                    <a:pt x="246" y="528"/>
                  </a:lnTo>
                  <a:lnTo>
                    <a:pt x="218" y="498"/>
                  </a:lnTo>
                  <a:lnTo>
                    <a:pt x="218" y="498"/>
                  </a:lnTo>
                  <a:lnTo>
                    <a:pt x="208" y="478"/>
                  </a:lnTo>
                  <a:lnTo>
                    <a:pt x="208" y="478"/>
                  </a:lnTo>
                  <a:lnTo>
                    <a:pt x="204" y="478"/>
                  </a:lnTo>
                  <a:lnTo>
                    <a:pt x="204" y="478"/>
                  </a:lnTo>
                  <a:lnTo>
                    <a:pt x="200" y="464"/>
                  </a:lnTo>
                  <a:lnTo>
                    <a:pt x="202" y="452"/>
                  </a:lnTo>
                  <a:lnTo>
                    <a:pt x="206" y="442"/>
                  </a:lnTo>
                  <a:lnTo>
                    <a:pt x="212" y="432"/>
                  </a:lnTo>
                  <a:lnTo>
                    <a:pt x="212" y="432"/>
                  </a:lnTo>
                  <a:lnTo>
                    <a:pt x="212" y="406"/>
                  </a:lnTo>
                  <a:lnTo>
                    <a:pt x="212" y="406"/>
                  </a:lnTo>
                  <a:lnTo>
                    <a:pt x="188" y="390"/>
                  </a:lnTo>
                  <a:lnTo>
                    <a:pt x="188" y="390"/>
                  </a:lnTo>
                  <a:lnTo>
                    <a:pt x="188" y="384"/>
                  </a:lnTo>
                  <a:lnTo>
                    <a:pt x="188" y="384"/>
                  </a:lnTo>
                  <a:lnTo>
                    <a:pt x="142" y="382"/>
                  </a:lnTo>
                  <a:lnTo>
                    <a:pt x="104" y="378"/>
                  </a:lnTo>
                  <a:lnTo>
                    <a:pt x="104" y="378"/>
                  </a:lnTo>
                  <a:lnTo>
                    <a:pt x="82" y="368"/>
                  </a:lnTo>
                  <a:lnTo>
                    <a:pt x="82" y="368"/>
                  </a:lnTo>
                  <a:lnTo>
                    <a:pt x="72" y="344"/>
                  </a:lnTo>
                  <a:lnTo>
                    <a:pt x="72" y="344"/>
                  </a:lnTo>
                  <a:lnTo>
                    <a:pt x="104" y="342"/>
                  </a:lnTo>
                  <a:lnTo>
                    <a:pt x="104" y="342"/>
                  </a:lnTo>
                  <a:lnTo>
                    <a:pt x="112" y="338"/>
                  </a:lnTo>
                  <a:lnTo>
                    <a:pt x="122" y="332"/>
                  </a:lnTo>
                  <a:lnTo>
                    <a:pt x="140" y="316"/>
                  </a:lnTo>
                  <a:lnTo>
                    <a:pt x="140" y="316"/>
                  </a:lnTo>
                  <a:lnTo>
                    <a:pt x="148" y="300"/>
                  </a:lnTo>
                  <a:lnTo>
                    <a:pt x="150" y="286"/>
                  </a:lnTo>
                  <a:lnTo>
                    <a:pt x="148" y="274"/>
                  </a:lnTo>
                  <a:lnTo>
                    <a:pt x="142" y="262"/>
                  </a:lnTo>
                  <a:lnTo>
                    <a:pt x="142" y="262"/>
                  </a:lnTo>
                  <a:lnTo>
                    <a:pt x="114" y="260"/>
                  </a:lnTo>
                  <a:lnTo>
                    <a:pt x="114" y="260"/>
                  </a:lnTo>
                  <a:lnTo>
                    <a:pt x="102" y="252"/>
                  </a:lnTo>
                  <a:lnTo>
                    <a:pt x="88" y="246"/>
                  </a:lnTo>
                  <a:lnTo>
                    <a:pt x="64" y="238"/>
                  </a:lnTo>
                  <a:lnTo>
                    <a:pt x="40" y="230"/>
                  </a:lnTo>
                  <a:lnTo>
                    <a:pt x="20" y="222"/>
                  </a:lnTo>
                  <a:lnTo>
                    <a:pt x="20" y="222"/>
                  </a:lnTo>
                  <a:lnTo>
                    <a:pt x="6" y="204"/>
                  </a:lnTo>
                  <a:lnTo>
                    <a:pt x="2" y="196"/>
                  </a:lnTo>
                  <a:lnTo>
                    <a:pt x="0" y="192"/>
                  </a:lnTo>
                  <a:lnTo>
                    <a:pt x="0" y="192"/>
                  </a:lnTo>
                  <a:lnTo>
                    <a:pt x="12" y="174"/>
                  </a:lnTo>
                  <a:lnTo>
                    <a:pt x="18" y="166"/>
                  </a:lnTo>
                  <a:lnTo>
                    <a:pt x="22" y="162"/>
                  </a:lnTo>
                  <a:lnTo>
                    <a:pt x="30" y="158"/>
                  </a:lnTo>
                  <a:lnTo>
                    <a:pt x="36" y="156"/>
                  </a:lnTo>
                  <a:lnTo>
                    <a:pt x="48" y="154"/>
                  </a:lnTo>
                  <a:lnTo>
                    <a:pt x="62" y="154"/>
                  </a:lnTo>
                  <a:lnTo>
                    <a:pt x="62" y="154"/>
                  </a:lnTo>
                  <a:lnTo>
                    <a:pt x="90" y="164"/>
                  </a:lnTo>
                  <a:lnTo>
                    <a:pt x="90" y="164"/>
                  </a:lnTo>
                  <a:lnTo>
                    <a:pt x="120" y="190"/>
                  </a:lnTo>
                  <a:lnTo>
                    <a:pt x="120" y="190"/>
                  </a:lnTo>
                  <a:lnTo>
                    <a:pt x="130" y="192"/>
                  </a:lnTo>
                  <a:lnTo>
                    <a:pt x="142" y="192"/>
                  </a:lnTo>
                  <a:lnTo>
                    <a:pt x="156" y="192"/>
                  </a:lnTo>
                  <a:lnTo>
                    <a:pt x="172" y="190"/>
                  </a:lnTo>
                  <a:lnTo>
                    <a:pt x="172" y="190"/>
                  </a:lnTo>
                  <a:lnTo>
                    <a:pt x="188" y="174"/>
                  </a:lnTo>
                  <a:lnTo>
                    <a:pt x="206" y="156"/>
                  </a:lnTo>
                  <a:lnTo>
                    <a:pt x="222" y="136"/>
                  </a:lnTo>
                  <a:lnTo>
                    <a:pt x="238" y="120"/>
                  </a:lnTo>
                  <a:lnTo>
                    <a:pt x="238" y="120"/>
                  </a:lnTo>
                  <a:lnTo>
                    <a:pt x="240" y="98"/>
                  </a:lnTo>
                  <a:lnTo>
                    <a:pt x="240" y="98"/>
                  </a:lnTo>
                  <a:lnTo>
                    <a:pt x="264" y="96"/>
                  </a:lnTo>
                  <a:lnTo>
                    <a:pt x="264" y="96"/>
                  </a:lnTo>
                  <a:lnTo>
                    <a:pt x="274" y="110"/>
                  </a:lnTo>
                  <a:lnTo>
                    <a:pt x="274" y="110"/>
                  </a:lnTo>
                  <a:lnTo>
                    <a:pt x="284" y="114"/>
                  </a:lnTo>
                  <a:lnTo>
                    <a:pt x="294" y="120"/>
                  </a:lnTo>
                  <a:lnTo>
                    <a:pt x="308" y="128"/>
                  </a:lnTo>
                  <a:lnTo>
                    <a:pt x="324" y="134"/>
                  </a:lnTo>
                  <a:lnTo>
                    <a:pt x="324" y="134"/>
                  </a:lnTo>
                  <a:lnTo>
                    <a:pt x="342" y="134"/>
                  </a:lnTo>
                  <a:lnTo>
                    <a:pt x="342" y="134"/>
                  </a:lnTo>
                  <a:lnTo>
                    <a:pt x="384" y="120"/>
                  </a:lnTo>
                  <a:lnTo>
                    <a:pt x="384" y="120"/>
                  </a:lnTo>
                  <a:lnTo>
                    <a:pt x="398" y="108"/>
                  </a:lnTo>
                  <a:lnTo>
                    <a:pt x="410" y="100"/>
                  </a:lnTo>
                  <a:lnTo>
                    <a:pt x="422" y="92"/>
                  </a:lnTo>
                  <a:lnTo>
                    <a:pt x="438" y="84"/>
                  </a:lnTo>
                  <a:lnTo>
                    <a:pt x="438" y="84"/>
                  </a:lnTo>
                  <a:lnTo>
                    <a:pt x="442" y="78"/>
                  </a:lnTo>
                  <a:lnTo>
                    <a:pt x="450" y="72"/>
                  </a:lnTo>
                  <a:lnTo>
                    <a:pt x="450" y="72"/>
                  </a:lnTo>
                  <a:lnTo>
                    <a:pt x="462" y="56"/>
                  </a:lnTo>
                  <a:lnTo>
                    <a:pt x="470" y="52"/>
                  </a:lnTo>
                  <a:lnTo>
                    <a:pt x="476" y="46"/>
                  </a:lnTo>
                  <a:lnTo>
                    <a:pt x="494" y="40"/>
                  </a:lnTo>
                  <a:lnTo>
                    <a:pt x="514" y="38"/>
                  </a:lnTo>
                  <a:lnTo>
                    <a:pt x="514" y="38"/>
                  </a:lnTo>
                  <a:lnTo>
                    <a:pt x="550" y="36"/>
                  </a:lnTo>
                  <a:lnTo>
                    <a:pt x="550" y="36"/>
                  </a:lnTo>
                  <a:lnTo>
                    <a:pt x="570" y="22"/>
                  </a:lnTo>
                  <a:lnTo>
                    <a:pt x="588" y="10"/>
                  </a:lnTo>
                  <a:lnTo>
                    <a:pt x="596" y="6"/>
                  </a:lnTo>
                  <a:lnTo>
                    <a:pt x="606" y="2"/>
                  </a:lnTo>
                  <a:lnTo>
                    <a:pt x="618" y="0"/>
                  </a:lnTo>
                  <a:lnTo>
                    <a:pt x="632" y="0"/>
                  </a:lnTo>
                  <a:lnTo>
                    <a:pt x="632" y="0"/>
                  </a:lnTo>
                  <a:lnTo>
                    <a:pt x="654" y="36"/>
                  </a:lnTo>
                  <a:lnTo>
                    <a:pt x="654" y="36"/>
                  </a:lnTo>
                  <a:lnTo>
                    <a:pt x="672" y="54"/>
                  </a:lnTo>
                  <a:lnTo>
                    <a:pt x="672" y="54"/>
                  </a:lnTo>
                  <a:lnTo>
                    <a:pt x="656" y="82"/>
                  </a:lnTo>
                  <a:lnTo>
                    <a:pt x="646" y="96"/>
                  </a:lnTo>
                  <a:lnTo>
                    <a:pt x="640" y="112"/>
                  </a:lnTo>
                  <a:lnTo>
                    <a:pt x="640" y="112"/>
                  </a:lnTo>
                  <a:lnTo>
                    <a:pt x="638" y="140"/>
                  </a:lnTo>
                  <a:lnTo>
                    <a:pt x="638" y="140"/>
                  </a:lnTo>
                  <a:lnTo>
                    <a:pt x="642" y="142"/>
                  </a:lnTo>
                  <a:lnTo>
                    <a:pt x="650" y="142"/>
                  </a:lnTo>
                  <a:lnTo>
                    <a:pt x="672" y="142"/>
                  </a:lnTo>
                  <a:lnTo>
                    <a:pt x="672" y="142"/>
                  </a:lnTo>
                  <a:lnTo>
                    <a:pt x="682" y="172"/>
                  </a:lnTo>
                  <a:lnTo>
                    <a:pt x="682" y="172"/>
                  </a:lnTo>
                  <a:lnTo>
                    <a:pt x="690" y="184"/>
                  </a:lnTo>
                  <a:lnTo>
                    <a:pt x="690" y="184"/>
                  </a:lnTo>
                  <a:lnTo>
                    <a:pt x="734" y="180"/>
                  </a:lnTo>
                  <a:lnTo>
                    <a:pt x="734" y="180"/>
                  </a:lnTo>
                  <a:lnTo>
                    <a:pt x="740" y="190"/>
                  </a:lnTo>
                  <a:lnTo>
                    <a:pt x="744" y="204"/>
                  </a:lnTo>
                  <a:lnTo>
                    <a:pt x="748" y="220"/>
                  </a:lnTo>
                  <a:lnTo>
                    <a:pt x="748" y="238"/>
                  </a:lnTo>
                  <a:lnTo>
                    <a:pt x="748" y="238"/>
                  </a:lnTo>
                  <a:lnTo>
                    <a:pt x="740" y="248"/>
                  </a:lnTo>
                  <a:lnTo>
                    <a:pt x="734" y="254"/>
                  </a:lnTo>
                  <a:lnTo>
                    <a:pt x="726" y="258"/>
                  </a:lnTo>
                  <a:lnTo>
                    <a:pt x="726" y="258"/>
                  </a:lnTo>
                  <a:lnTo>
                    <a:pt x="724" y="262"/>
                  </a:lnTo>
                  <a:lnTo>
                    <a:pt x="722" y="264"/>
                  </a:lnTo>
                  <a:lnTo>
                    <a:pt x="718" y="266"/>
                  </a:lnTo>
                  <a:lnTo>
                    <a:pt x="718" y="266"/>
                  </a:lnTo>
                  <a:lnTo>
                    <a:pt x="712" y="312"/>
                  </a:lnTo>
                  <a:lnTo>
                    <a:pt x="712" y="312"/>
                  </a:lnTo>
                  <a:lnTo>
                    <a:pt x="706" y="324"/>
                  </a:lnTo>
                  <a:lnTo>
                    <a:pt x="700" y="338"/>
                  </a:lnTo>
                  <a:lnTo>
                    <a:pt x="700" y="338"/>
                  </a:lnTo>
                  <a:lnTo>
                    <a:pt x="688" y="346"/>
                  </a:lnTo>
                  <a:lnTo>
                    <a:pt x="682" y="350"/>
                  </a:lnTo>
                  <a:lnTo>
                    <a:pt x="682" y="356"/>
                  </a:lnTo>
                  <a:lnTo>
                    <a:pt x="682" y="356"/>
                  </a:lnTo>
                  <a:lnTo>
                    <a:pt x="672" y="360"/>
                  </a:lnTo>
                  <a:lnTo>
                    <a:pt x="664" y="366"/>
                  </a:lnTo>
                  <a:lnTo>
                    <a:pt x="656" y="376"/>
                  </a:lnTo>
                  <a:lnTo>
                    <a:pt x="648" y="386"/>
                  </a:lnTo>
                  <a:lnTo>
                    <a:pt x="634" y="406"/>
                  </a:lnTo>
                  <a:lnTo>
                    <a:pt x="626" y="414"/>
                  </a:lnTo>
                  <a:lnTo>
                    <a:pt x="616" y="420"/>
                  </a:lnTo>
                  <a:lnTo>
                    <a:pt x="616" y="420"/>
                  </a:lnTo>
                  <a:lnTo>
                    <a:pt x="614" y="424"/>
                  </a:lnTo>
                  <a:lnTo>
                    <a:pt x="610" y="428"/>
                  </a:lnTo>
                  <a:lnTo>
                    <a:pt x="600" y="434"/>
                  </a:lnTo>
                  <a:lnTo>
                    <a:pt x="600" y="434"/>
                  </a:lnTo>
                  <a:lnTo>
                    <a:pt x="586" y="448"/>
                  </a:lnTo>
                  <a:lnTo>
                    <a:pt x="572" y="464"/>
                  </a:lnTo>
                  <a:lnTo>
                    <a:pt x="572" y="464"/>
                  </a:lnTo>
                  <a:lnTo>
                    <a:pt x="570" y="466"/>
                  </a:lnTo>
                  <a:lnTo>
                    <a:pt x="570" y="468"/>
                  </a:lnTo>
                  <a:lnTo>
                    <a:pt x="570" y="468"/>
                  </a:lnTo>
                  <a:lnTo>
                    <a:pt x="566" y="468"/>
                  </a:lnTo>
                  <a:lnTo>
                    <a:pt x="566" y="468"/>
                  </a:lnTo>
                  <a:lnTo>
                    <a:pt x="566" y="474"/>
                  </a:lnTo>
                  <a:lnTo>
                    <a:pt x="566" y="474"/>
                  </a:lnTo>
                  <a:lnTo>
                    <a:pt x="560" y="474"/>
                  </a:lnTo>
                  <a:lnTo>
                    <a:pt x="556" y="476"/>
                  </a:lnTo>
                  <a:lnTo>
                    <a:pt x="546" y="484"/>
                  </a:lnTo>
                  <a:lnTo>
                    <a:pt x="532" y="500"/>
                  </a:lnTo>
                  <a:lnTo>
                    <a:pt x="532" y="500"/>
                  </a:lnTo>
                  <a:lnTo>
                    <a:pt x="518" y="534"/>
                  </a:lnTo>
                  <a:lnTo>
                    <a:pt x="518" y="534"/>
                  </a:lnTo>
                  <a:lnTo>
                    <a:pt x="502" y="538"/>
                  </a:lnTo>
                  <a:lnTo>
                    <a:pt x="488" y="544"/>
                  </a:lnTo>
                  <a:lnTo>
                    <a:pt x="478" y="550"/>
                  </a:lnTo>
                  <a:lnTo>
                    <a:pt x="466" y="558"/>
                  </a:lnTo>
                  <a:lnTo>
                    <a:pt x="466" y="558"/>
                  </a:lnTo>
                  <a:lnTo>
                    <a:pt x="450" y="558"/>
                  </a:lnTo>
                  <a:lnTo>
                    <a:pt x="450" y="558"/>
                  </a:lnTo>
                  <a:close/>
                </a:path>
              </a:pathLst>
            </a:cu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76" name="Freeform 13">
              <a:extLst>
                <a:ext uri="{FF2B5EF4-FFF2-40B4-BE49-F238E27FC236}">
                  <a16:creationId xmlns:a16="http://schemas.microsoft.com/office/drawing/2014/main" id="{86342800-F4BF-463D-92E3-C41C5A8417C6}"/>
                </a:ext>
              </a:extLst>
            </p:cNvPr>
            <p:cNvSpPr>
              <a:spLocks/>
            </p:cNvSpPr>
            <p:nvPr/>
          </p:nvSpPr>
          <p:spPr bwMode="auto">
            <a:xfrm>
              <a:off x="4650" y="3394"/>
              <a:ext cx="178" cy="412"/>
            </a:xfrm>
            <a:custGeom>
              <a:avLst/>
              <a:gdLst>
                <a:gd name="T0" fmla="*/ 82 w 178"/>
                <a:gd name="T1" fmla="*/ 412 h 412"/>
                <a:gd name="T2" fmla="*/ 82 w 178"/>
                <a:gd name="T3" fmla="*/ 412 h 412"/>
                <a:gd name="T4" fmla="*/ 50 w 178"/>
                <a:gd name="T5" fmla="*/ 364 h 412"/>
                <a:gd name="T6" fmla="*/ 50 w 178"/>
                <a:gd name="T7" fmla="*/ 364 h 412"/>
                <a:gd name="T8" fmla="*/ 40 w 178"/>
                <a:gd name="T9" fmla="*/ 360 h 412"/>
                <a:gd name="T10" fmla="*/ 34 w 178"/>
                <a:gd name="T11" fmla="*/ 356 h 412"/>
                <a:gd name="T12" fmla="*/ 28 w 178"/>
                <a:gd name="T13" fmla="*/ 350 h 412"/>
                <a:gd name="T14" fmla="*/ 26 w 178"/>
                <a:gd name="T15" fmla="*/ 346 h 412"/>
                <a:gd name="T16" fmla="*/ 20 w 178"/>
                <a:gd name="T17" fmla="*/ 336 h 412"/>
                <a:gd name="T18" fmla="*/ 16 w 178"/>
                <a:gd name="T19" fmla="*/ 324 h 412"/>
                <a:gd name="T20" fmla="*/ 16 w 178"/>
                <a:gd name="T21" fmla="*/ 324 h 412"/>
                <a:gd name="T22" fmla="*/ 0 w 178"/>
                <a:gd name="T23" fmla="*/ 304 h 412"/>
                <a:gd name="T24" fmla="*/ 0 w 178"/>
                <a:gd name="T25" fmla="*/ 304 h 412"/>
                <a:gd name="T26" fmla="*/ 2 w 178"/>
                <a:gd name="T27" fmla="*/ 280 h 412"/>
                <a:gd name="T28" fmla="*/ 6 w 178"/>
                <a:gd name="T29" fmla="*/ 258 h 412"/>
                <a:gd name="T30" fmla="*/ 8 w 178"/>
                <a:gd name="T31" fmla="*/ 238 h 412"/>
                <a:gd name="T32" fmla="*/ 8 w 178"/>
                <a:gd name="T33" fmla="*/ 228 h 412"/>
                <a:gd name="T34" fmla="*/ 6 w 178"/>
                <a:gd name="T35" fmla="*/ 220 h 412"/>
                <a:gd name="T36" fmla="*/ 6 w 178"/>
                <a:gd name="T37" fmla="*/ 220 h 412"/>
                <a:gd name="T38" fmla="*/ 6 w 178"/>
                <a:gd name="T39" fmla="*/ 196 h 412"/>
                <a:gd name="T40" fmla="*/ 10 w 178"/>
                <a:gd name="T41" fmla="*/ 180 h 412"/>
                <a:gd name="T42" fmla="*/ 16 w 178"/>
                <a:gd name="T43" fmla="*/ 166 h 412"/>
                <a:gd name="T44" fmla="*/ 30 w 178"/>
                <a:gd name="T45" fmla="*/ 150 h 412"/>
                <a:gd name="T46" fmla="*/ 30 w 178"/>
                <a:gd name="T47" fmla="*/ 150 h 412"/>
                <a:gd name="T48" fmla="*/ 38 w 178"/>
                <a:gd name="T49" fmla="*/ 112 h 412"/>
                <a:gd name="T50" fmla="*/ 38 w 178"/>
                <a:gd name="T51" fmla="*/ 112 h 412"/>
                <a:gd name="T52" fmla="*/ 60 w 178"/>
                <a:gd name="T53" fmla="*/ 64 h 412"/>
                <a:gd name="T54" fmla="*/ 60 w 178"/>
                <a:gd name="T55" fmla="*/ 64 h 412"/>
                <a:gd name="T56" fmla="*/ 76 w 178"/>
                <a:gd name="T57" fmla="*/ 44 h 412"/>
                <a:gd name="T58" fmla="*/ 90 w 178"/>
                <a:gd name="T59" fmla="*/ 28 h 412"/>
                <a:gd name="T60" fmla="*/ 104 w 178"/>
                <a:gd name="T61" fmla="*/ 14 h 412"/>
                <a:gd name="T62" fmla="*/ 122 w 178"/>
                <a:gd name="T63" fmla="*/ 0 h 412"/>
                <a:gd name="T64" fmla="*/ 122 w 178"/>
                <a:gd name="T65" fmla="*/ 0 h 412"/>
                <a:gd name="T66" fmla="*/ 164 w 178"/>
                <a:gd name="T67" fmla="*/ 2 h 412"/>
                <a:gd name="T68" fmla="*/ 164 w 178"/>
                <a:gd name="T69" fmla="*/ 2 h 412"/>
                <a:gd name="T70" fmla="*/ 170 w 178"/>
                <a:gd name="T71" fmla="*/ 6 h 412"/>
                <a:gd name="T72" fmla="*/ 170 w 178"/>
                <a:gd name="T73" fmla="*/ 6 h 412"/>
                <a:gd name="T74" fmla="*/ 176 w 178"/>
                <a:gd name="T75" fmla="*/ 30 h 412"/>
                <a:gd name="T76" fmla="*/ 178 w 178"/>
                <a:gd name="T77" fmla="*/ 44 h 412"/>
                <a:gd name="T78" fmla="*/ 178 w 178"/>
                <a:gd name="T79" fmla="*/ 58 h 412"/>
                <a:gd name="T80" fmla="*/ 178 w 178"/>
                <a:gd name="T81" fmla="*/ 58 h 412"/>
                <a:gd name="T82" fmla="*/ 172 w 178"/>
                <a:gd name="T83" fmla="*/ 72 h 412"/>
                <a:gd name="T84" fmla="*/ 168 w 178"/>
                <a:gd name="T85" fmla="*/ 86 h 412"/>
                <a:gd name="T86" fmla="*/ 166 w 178"/>
                <a:gd name="T87" fmla="*/ 102 h 412"/>
                <a:gd name="T88" fmla="*/ 166 w 178"/>
                <a:gd name="T89" fmla="*/ 118 h 412"/>
                <a:gd name="T90" fmla="*/ 168 w 178"/>
                <a:gd name="T91" fmla="*/ 154 h 412"/>
                <a:gd name="T92" fmla="*/ 170 w 178"/>
                <a:gd name="T93" fmla="*/ 188 h 412"/>
                <a:gd name="T94" fmla="*/ 170 w 178"/>
                <a:gd name="T95" fmla="*/ 188 h 412"/>
                <a:gd name="T96" fmla="*/ 164 w 178"/>
                <a:gd name="T97" fmla="*/ 202 h 412"/>
                <a:gd name="T98" fmla="*/ 158 w 178"/>
                <a:gd name="T99" fmla="*/ 218 h 412"/>
                <a:gd name="T100" fmla="*/ 158 w 178"/>
                <a:gd name="T101" fmla="*/ 218 h 412"/>
                <a:gd name="T102" fmla="*/ 118 w 178"/>
                <a:gd name="T103" fmla="*/ 304 h 412"/>
                <a:gd name="T104" fmla="*/ 118 w 178"/>
                <a:gd name="T105" fmla="*/ 304 h 412"/>
                <a:gd name="T106" fmla="*/ 108 w 178"/>
                <a:gd name="T107" fmla="*/ 398 h 412"/>
                <a:gd name="T108" fmla="*/ 108 w 178"/>
                <a:gd name="T109" fmla="*/ 398 h 412"/>
                <a:gd name="T110" fmla="*/ 98 w 178"/>
                <a:gd name="T111" fmla="*/ 408 h 412"/>
                <a:gd name="T112" fmla="*/ 98 w 178"/>
                <a:gd name="T113" fmla="*/ 408 h 412"/>
                <a:gd name="T114" fmla="*/ 90 w 178"/>
                <a:gd name="T115" fmla="*/ 410 h 412"/>
                <a:gd name="T116" fmla="*/ 82 w 178"/>
                <a:gd name="T117" fmla="*/ 412 h 412"/>
                <a:gd name="T118" fmla="*/ 82 w 178"/>
                <a:gd name="T119" fmla="*/ 412 h 4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8" h="412">
                  <a:moveTo>
                    <a:pt x="82" y="412"/>
                  </a:moveTo>
                  <a:lnTo>
                    <a:pt x="82" y="412"/>
                  </a:lnTo>
                  <a:lnTo>
                    <a:pt x="50" y="364"/>
                  </a:lnTo>
                  <a:lnTo>
                    <a:pt x="40" y="360"/>
                  </a:lnTo>
                  <a:lnTo>
                    <a:pt x="34" y="356"/>
                  </a:lnTo>
                  <a:lnTo>
                    <a:pt x="28" y="350"/>
                  </a:lnTo>
                  <a:lnTo>
                    <a:pt x="26" y="346"/>
                  </a:lnTo>
                  <a:lnTo>
                    <a:pt x="20" y="336"/>
                  </a:lnTo>
                  <a:lnTo>
                    <a:pt x="16" y="324"/>
                  </a:lnTo>
                  <a:lnTo>
                    <a:pt x="0" y="304"/>
                  </a:lnTo>
                  <a:lnTo>
                    <a:pt x="2" y="280"/>
                  </a:lnTo>
                  <a:lnTo>
                    <a:pt x="6" y="258"/>
                  </a:lnTo>
                  <a:lnTo>
                    <a:pt x="8" y="238"/>
                  </a:lnTo>
                  <a:lnTo>
                    <a:pt x="8" y="228"/>
                  </a:lnTo>
                  <a:lnTo>
                    <a:pt x="6" y="220"/>
                  </a:lnTo>
                  <a:lnTo>
                    <a:pt x="6" y="196"/>
                  </a:lnTo>
                  <a:lnTo>
                    <a:pt x="10" y="180"/>
                  </a:lnTo>
                  <a:lnTo>
                    <a:pt x="16" y="166"/>
                  </a:lnTo>
                  <a:lnTo>
                    <a:pt x="30" y="150"/>
                  </a:lnTo>
                  <a:lnTo>
                    <a:pt x="38" y="112"/>
                  </a:lnTo>
                  <a:lnTo>
                    <a:pt x="60" y="64"/>
                  </a:lnTo>
                  <a:lnTo>
                    <a:pt x="76" y="44"/>
                  </a:lnTo>
                  <a:lnTo>
                    <a:pt x="90" y="28"/>
                  </a:lnTo>
                  <a:lnTo>
                    <a:pt x="104" y="14"/>
                  </a:lnTo>
                  <a:lnTo>
                    <a:pt x="122" y="0"/>
                  </a:lnTo>
                  <a:lnTo>
                    <a:pt x="164" y="2"/>
                  </a:lnTo>
                  <a:lnTo>
                    <a:pt x="170" y="6"/>
                  </a:lnTo>
                  <a:lnTo>
                    <a:pt x="176" y="30"/>
                  </a:lnTo>
                  <a:lnTo>
                    <a:pt x="178" y="44"/>
                  </a:lnTo>
                  <a:lnTo>
                    <a:pt x="178" y="58"/>
                  </a:lnTo>
                  <a:lnTo>
                    <a:pt x="172" y="72"/>
                  </a:lnTo>
                  <a:lnTo>
                    <a:pt x="168" y="86"/>
                  </a:lnTo>
                  <a:lnTo>
                    <a:pt x="166" y="102"/>
                  </a:lnTo>
                  <a:lnTo>
                    <a:pt x="166" y="118"/>
                  </a:lnTo>
                  <a:lnTo>
                    <a:pt x="168" y="154"/>
                  </a:lnTo>
                  <a:lnTo>
                    <a:pt x="170" y="188"/>
                  </a:lnTo>
                  <a:lnTo>
                    <a:pt x="164" y="202"/>
                  </a:lnTo>
                  <a:lnTo>
                    <a:pt x="158" y="218"/>
                  </a:lnTo>
                  <a:lnTo>
                    <a:pt x="118" y="304"/>
                  </a:lnTo>
                  <a:lnTo>
                    <a:pt x="108" y="398"/>
                  </a:lnTo>
                  <a:lnTo>
                    <a:pt x="98" y="408"/>
                  </a:lnTo>
                  <a:lnTo>
                    <a:pt x="90" y="410"/>
                  </a:lnTo>
                  <a:lnTo>
                    <a:pt x="82" y="412"/>
                  </a:lnTo>
                  <a:close/>
                </a:path>
              </a:pathLst>
            </a:custGeom>
            <a:solidFill>
              <a:srgbClr val="DC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377" name="Freeform 14">
              <a:extLst>
                <a:ext uri="{FF2B5EF4-FFF2-40B4-BE49-F238E27FC236}">
                  <a16:creationId xmlns:a16="http://schemas.microsoft.com/office/drawing/2014/main" id="{0FC9275F-1AE1-4DDE-BDC9-8A3569060BA2}"/>
                </a:ext>
              </a:extLst>
            </p:cNvPr>
            <p:cNvSpPr>
              <a:spLocks/>
            </p:cNvSpPr>
            <p:nvPr/>
          </p:nvSpPr>
          <p:spPr bwMode="auto">
            <a:xfrm>
              <a:off x="4662" y="3404"/>
              <a:ext cx="157" cy="390"/>
            </a:xfrm>
            <a:custGeom>
              <a:avLst/>
              <a:gdLst>
                <a:gd name="T0" fmla="*/ 76 w 156"/>
                <a:gd name="T1" fmla="*/ 390 h 390"/>
                <a:gd name="T2" fmla="*/ 76 w 156"/>
                <a:gd name="T3" fmla="*/ 390 h 390"/>
                <a:gd name="T4" fmla="*/ 46 w 156"/>
                <a:gd name="T5" fmla="*/ 344 h 390"/>
                <a:gd name="T6" fmla="*/ 46 w 156"/>
                <a:gd name="T7" fmla="*/ 344 h 390"/>
                <a:gd name="T8" fmla="*/ 26 w 156"/>
                <a:gd name="T9" fmla="*/ 338 h 390"/>
                <a:gd name="T10" fmla="*/ 26 w 156"/>
                <a:gd name="T11" fmla="*/ 338 h 390"/>
                <a:gd name="T12" fmla="*/ 22 w 156"/>
                <a:gd name="T13" fmla="*/ 324 h 390"/>
                <a:gd name="T14" fmla="*/ 14 w 156"/>
                <a:gd name="T15" fmla="*/ 310 h 390"/>
                <a:gd name="T16" fmla="*/ 6 w 156"/>
                <a:gd name="T17" fmla="*/ 300 h 390"/>
                <a:gd name="T18" fmla="*/ 0 w 156"/>
                <a:gd name="T19" fmla="*/ 294 h 390"/>
                <a:gd name="T20" fmla="*/ 0 w 156"/>
                <a:gd name="T21" fmla="*/ 294 h 390"/>
                <a:gd name="T22" fmla="*/ 0 w 156"/>
                <a:gd name="T23" fmla="*/ 272 h 390"/>
                <a:gd name="T24" fmla="*/ 0 w 156"/>
                <a:gd name="T25" fmla="*/ 272 h 390"/>
                <a:gd name="T26" fmla="*/ 4 w 156"/>
                <a:gd name="T27" fmla="*/ 242 h 390"/>
                <a:gd name="T28" fmla="*/ 6 w 156"/>
                <a:gd name="T29" fmla="*/ 230 h 390"/>
                <a:gd name="T30" fmla="*/ 8 w 156"/>
                <a:gd name="T31" fmla="*/ 216 h 390"/>
                <a:gd name="T32" fmla="*/ 8 w 156"/>
                <a:gd name="T33" fmla="*/ 216 h 390"/>
                <a:gd name="T34" fmla="*/ 4 w 156"/>
                <a:gd name="T35" fmla="*/ 202 h 390"/>
                <a:gd name="T36" fmla="*/ 4 w 156"/>
                <a:gd name="T37" fmla="*/ 192 h 390"/>
                <a:gd name="T38" fmla="*/ 4 w 156"/>
                <a:gd name="T39" fmla="*/ 182 h 390"/>
                <a:gd name="T40" fmla="*/ 8 w 156"/>
                <a:gd name="T41" fmla="*/ 174 h 390"/>
                <a:gd name="T42" fmla="*/ 18 w 156"/>
                <a:gd name="T43" fmla="*/ 158 h 390"/>
                <a:gd name="T44" fmla="*/ 30 w 156"/>
                <a:gd name="T45" fmla="*/ 142 h 390"/>
                <a:gd name="T46" fmla="*/ 30 w 156"/>
                <a:gd name="T47" fmla="*/ 142 h 390"/>
                <a:gd name="T48" fmla="*/ 38 w 156"/>
                <a:gd name="T49" fmla="*/ 108 h 390"/>
                <a:gd name="T50" fmla="*/ 38 w 156"/>
                <a:gd name="T51" fmla="*/ 108 h 390"/>
                <a:gd name="T52" fmla="*/ 48 w 156"/>
                <a:gd name="T53" fmla="*/ 84 h 390"/>
                <a:gd name="T54" fmla="*/ 56 w 156"/>
                <a:gd name="T55" fmla="*/ 64 h 390"/>
                <a:gd name="T56" fmla="*/ 68 w 156"/>
                <a:gd name="T57" fmla="*/ 46 h 390"/>
                <a:gd name="T58" fmla="*/ 84 w 156"/>
                <a:gd name="T59" fmla="*/ 28 h 390"/>
                <a:gd name="T60" fmla="*/ 84 w 156"/>
                <a:gd name="T61" fmla="*/ 28 h 390"/>
                <a:gd name="T62" fmla="*/ 116 w 156"/>
                <a:gd name="T63" fmla="*/ 2 h 390"/>
                <a:gd name="T64" fmla="*/ 116 w 156"/>
                <a:gd name="T65" fmla="*/ 2 h 390"/>
                <a:gd name="T66" fmla="*/ 150 w 156"/>
                <a:gd name="T67" fmla="*/ 0 h 390"/>
                <a:gd name="T68" fmla="*/ 150 w 156"/>
                <a:gd name="T69" fmla="*/ 0 h 390"/>
                <a:gd name="T70" fmla="*/ 154 w 156"/>
                <a:gd name="T71" fmla="*/ 18 h 390"/>
                <a:gd name="T72" fmla="*/ 156 w 156"/>
                <a:gd name="T73" fmla="*/ 32 h 390"/>
                <a:gd name="T74" fmla="*/ 156 w 156"/>
                <a:gd name="T75" fmla="*/ 44 h 390"/>
                <a:gd name="T76" fmla="*/ 156 w 156"/>
                <a:gd name="T77" fmla="*/ 44 h 390"/>
                <a:gd name="T78" fmla="*/ 150 w 156"/>
                <a:gd name="T79" fmla="*/ 56 h 390"/>
                <a:gd name="T80" fmla="*/ 146 w 156"/>
                <a:gd name="T81" fmla="*/ 70 h 390"/>
                <a:gd name="T82" fmla="*/ 144 w 156"/>
                <a:gd name="T83" fmla="*/ 86 h 390"/>
                <a:gd name="T84" fmla="*/ 142 w 156"/>
                <a:gd name="T85" fmla="*/ 102 h 390"/>
                <a:gd name="T86" fmla="*/ 144 w 156"/>
                <a:gd name="T87" fmla="*/ 138 h 390"/>
                <a:gd name="T88" fmla="*/ 146 w 156"/>
                <a:gd name="T89" fmla="*/ 174 h 390"/>
                <a:gd name="T90" fmla="*/ 146 w 156"/>
                <a:gd name="T91" fmla="*/ 174 h 390"/>
                <a:gd name="T92" fmla="*/ 138 w 156"/>
                <a:gd name="T93" fmla="*/ 196 h 390"/>
                <a:gd name="T94" fmla="*/ 126 w 156"/>
                <a:gd name="T95" fmla="*/ 222 h 390"/>
                <a:gd name="T96" fmla="*/ 102 w 156"/>
                <a:gd name="T97" fmla="*/ 270 h 390"/>
                <a:gd name="T98" fmla="*/ 102 w 156"/>
                <a:gd name="T99" fmla="*/ 270 h 390"/>
                <a:gd name="T100" fmla="*/ 96 w 156"/>
                <a:gd name="T101" fmla="*/ 290 h 390"/>
                <a:gd name="T102" fmla="*/ 96 w 156"/>
                <a:gd name="T103" fmla="*/ 290 h 390"/>
                <a:gd name="T104" fmla="*/ 84 w 156"/>
                <a:gd name="T105" fmla="*/ 382 h 390"/>
                <a:gd name="T106" fmla="*/ 84 w 156"/>
                <a:gd name="T107" fmla="*/ 382 h 390"/>
                <a:gd name="T108" fmla="*/ 80 w 156"/>
                <a:gd name="T109" fmla="*/ 386 h 390"/>
                <a:gd name="T110" fmla="*/ 76 w 156"/>
                <a:gd name="T111" fmla="*/ 390 h 390"/>
                <a:gd name="T112" fmla="*/ 76 w 156"/>
                <a:gd name="T113" fmla="*/ 39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6" h="390">
                  <a:moveTo>
                    <a:pt x="76" y="390"/>
                  </a:moveTo>
                  <a:lnTo>
                    <a:pt x="76" y="390"/>
                  </a:lnTo>
                  <a:lnTo>
                    <a:pt x="46" y="344"/>
                  </a:lnTo>
                  <a:lnTo>
                    <a:pt x="46" y="344"/>
                  </a:lnTo>
                  <a:lnTo>
                    <a:pt x="26" y="338"/>
                  </a:lnTo>
                  <a:lnTo>
                    <a:pt x="26" y="338"/>
                  </a:lnTo>
                  <a:lnTo>
                    <a:pt x="22" y="324"/>
                  </a:lnTo>
                  <a:lnTo>
                    <a:pt x="14" y="310"/>
                  </a:lnTo>
                  <a:lnTo>
                    <a:pt x="6" y="300"/>
                  </a:lnTo>
                  <a:lnTo>
                    <a:pt x="0" y="294"/>
                  </a:lnTo>
                  <a:lnTo>
                    <a:pt x="0" y="294"/>
                  </a:lnTo>
                  <a:lnTo>
                    <a:pt x="0" y="272"/>
                  </a:lnTo>
                  <a:lnTo>
                    <a:pt x="0" y="272"/>
                  </a:lnTo>
                  <a:lnTo>
                    <a:pt x="4" y="242"/>
                  </a:lnTo>
                  <a:lnTo>
                    <a:pt x="6" y="230"/>
                  </a:lnTo>
                  <a:lnTo>
                    <a:pt x="8" y="216"/>
                  </a:lnTo>
                  <a:lnTo>
                    <a:pt x="8" y="216"/>
                  </a:lnTo>
                  <a:lnTo>
                    <a:pt x="4" y="202"/>
                  </a:lnTo>
                  <a:lnTo>
                    <a:pt x="4" y="192"/>
                  </a:lnTo>
                  <a:lnTo>
                    <a:pt x="4" y="182"/>
                  </a:lnTo>
                  <a:lnTo>
                    <a:pt x="8" y="174"/>
                  </a:lnTo>
                  <a:lnTo>
                    <a:pt x="18" y="158"/>
                  </a:lnTo>
                  <a:lnTo>
                    <a:pt x="30" y="142"/>
                  </a:lnTo>
                  <a:lnTo>
                    <a:pt x="30" y="142"/>
                  </a:lnTo>
                  <a:lnTo>
                    <a:pt x="38" y="108"/>
                  </a:lnTo>
                  <a:lnTo>
                    <a:pt x="38" y="108"/>
                  </a:lnTo>
                  <a:lnTo>
                    <a:pt x="48" y="84"/>
                  </a:lnTo>
                  <a:lnTo>
                    <a:pt x="56" y="64"/>
                  </a:lnTo>
                  <a:lnTo>
                    <a:pt x="68" y="46"/>
                  </a:lnTo>
                  <a:lnTo>
                    <a:pt x="84" y="28"/>
                  </a:lnTo>
                  <a:lnTo>
                    <a:pt x="84" y="28"/>
                  </a:lnTo>
                  <a:lnTo>
                    <a:pt x="116" y="2"/>
                  </a:lnTo>
                  <a:lnTo>
                    <a:pt x="116" y="2"/>
                  </a:lnTo>
                  <a:lnTo>
                    <a:pt x="150" y="0"/>
                  </a:lnTo>
                  <a:lnTo>
                    <a:pt x="150" y="0"/>
                  </a:lnTo>
                  <a:lnTo>
                    <a:pt x="154" y="18"/>
                  </a:lnTo>
                  <a:lnTo>
                    <a:pt x="156" y="32"/>
                  </a:lnTo>
                  <a:lnTo>
                    <a:pt x="156" y="44"/>
                  </a:lnTo>
                  <a:lnTo>
                    <a:pt x="156" y="44"/>
                  </a:lnTo>
                  <a:lnTo>
                    <a:pt x="150" y="56"/>
                  </a:lnTo>
                  <a:lnTo>
                    <a:pt x="146" y="70"/>
                  </a:lnTo>
                  <a:lnTo>
                    <a:pt x="144" y="86"/>
                  </a:lnTo>
                  <a:lnTo>
                    <a:pt x="142" y="102"/>
                  </a:lnTo>
                  <a:lnTo>
                    <a:pt x="144" y="138"/>
                  </a:lnTo>
                  <a:lnTo>
                    <a:pt x="146" y="174"/>
                  </a:lnTo>
                  <a:lnTo>
                    <a:pt x="146" y="174"/>
                  </a:lnTo>
                  <a:lnTo>
                    <a:pt x="138" y="196"/>
                  </a:lnTo>
                  <a:lnTo>
                    <a:pt x="126" y="222"/>
                  </a:lnTo>
                  <a:lnTo>
                    <a:pt x="102" y="270"/>
                  </a:lnTo>
                  <a:lnTo>
                    <a:pt x="102" y="270"/>
                  </a:lnTo>
                  <a:lnTo>
                    <a:pt x="96" y="290"/>
                  </a:lnTo>
                  <a:lnTo>
                    <a:pt x="96" y="290"/>
                  </a:lnTo>
                  <a:lnTo>
                    <a:pt x="84" y="382"/>
                  </a:lnTo>
                  <a:lnTo>
                    <a:pt x="84" y="382"/>
                  </a:lnTo>
                  <a:lnTo>
                    <a:pt x="80" y="386"/>
                  </a:lnTo>
                  <a:lnTo>
                    <a:pt x="76" y="390"/>
                  </a:lnTo>
                  <a:lnTo>
                    <a:pt x="76" y="390"/>
                  </a:lnTo>
                  <a:close/>
                </a:path>
              </a:pathLst>
            </a:custGeom>
            <a:solidFill>
              <a:sysClr val="window" lastClr="FFFFFF"/>
            </a:solidFill>
            <a:ln w="25400" cap="flat" cmpd="sng" algn="ctr">
              <a:solidFill>
                <a:srgbClr val="9BBB59"/>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78" name="Freeform 15">
              <a:extLst>
                <a:ext uri="{FF2B5EF4-FFF2-40B4-BE49-F238E27FC236}">
                  <a16:creationId xmlns:a16="http://schemas.microsoft.com/office/drawing/2014/main" id="{BEF32AF6-1142-469B-BC3E-AEEC45B0ED59}"/>
                </a:ext>
              </a:extLst>
            </p:cNvPr>
            <p:cNvSpPr>
              <a:spLocks/>
            </p:cNvSpPr>
            <p:nvPr/>
          </p:nvSpPr>
          <p:spPr bwMode="auto">
            <a:xfrm>
              <a:off x="4226" y="3095"/>
              <a:ext cx="414" cy="537"/>
            </a:xfrm>
            <a:custGeom>
              <a:avLst/>
              <a:gdLst>
                <a:gd name="T0" fmla="*/ 136 w 414"/>
                <a:gd name="T1" fmla="*/ 532 h 538"/>
                <a:gd name="T2" fmla="*/ 122 w 414"/>
                <a:gd name="T3" fmla="*/ 508 h 538"/>
                <a:gd name="T4" fmla="*/ 116 w 414"/>
                <a:gd name="T5" fmla="*/ 498 h 538"/>
                <a:gd name="T6" fmla="*/ 58 w 414"/>
                <a:gd name="T7" fmla="*/ 426 h 538"/>
                <a:gd name="T8" fmla="*/ 12 w 414"/>
                <a:gd name="T9" fmla="*/ 420 h 538"/>
                <a:gd name="T10" fmla="*/ 0 w 414"/>
                <a:gd name="T11" fmla="*/ 402 h 538"/>
                <a:gd name="T12" fmla="*/ 6 w 414"/>
                <a:gd name="T13" fmla="*/ 360 h 538"/>
                <a:gd name="T14" fmla="*/ 10 w 414"/>
                <a:gd name="T15" fmla="*/ 332 h 538"/>
                <a:gd name="T16" fmla="*/ 8 w 414"/>
                <a:gd name="T17" fmla="*/ 306 h 538"/>
                <a:gd name="T18" fmla="*/ 44 w 414"/>
                <a:gd name="T19" fmla="*/ 246 h 538"/>
                <a:gd name="T20" fmla="*/ 42 w 414"/>
                <a:gd name="T21" fmla="*/ 200 h 538"/>
                <a:gd name="T22" fmla="*/ 46 w 414"/>
                <a:gd name="T23" fmla="*/ 190 h 538"/>
                <a:gd name="T24" fmla="*/ 74 w 414"/>
                <a:gd name="T25" fmla="*/ 174 h 538"/>
                <a:gd name="T26" fmla="*/ 102 w 414"/>
                <a:gd name="T27" fmla="*/ 134 h 538"/>
                <a:gd name="T28" fmla="*/ 102 w 414"/>
                <a:gd name="T29" fmla="*/ 116 h 538"/>
                <a:gd name="T30" fmla="*/ 92 w 414"/>
                <a:gd name="T31" fmla="*/ 88 h 538"/>
                <a:gd name="T32" fmla="*/ 104 w 414"/>
                <a:gd name="T33" fmla="*/ 72 h 538"/>
                <a:gd name="T34" fmla="*/ 132 w 414"/>
                <a:gd name="T35" fmla="*/ 58 h 538"/>
                <a:gd name="T36" fmla="*/ 172 w 414"/>
                <a:gd name="T37" fmla="*/ 48 h 538"/>
                <a:gd name="T38" fmla="*/ 190 w 414"/>
                <a:gd name="T39" fmla="*/ 28 h 538"/>
                <a:gd name="T40" fmla="*/ 204 w 414"/>
                <a:gd name="T41" fmla="*/ 2 h 538"/>
                <a:gd name="T42" fmla="*/ 224 w 414"/>
                <a:gd name="T43" fmla="*/ 2 h 538"/>
                <a:gd name="T44" fmla="*/ 236 w 414"/>
                <a:gd name="T45" fmla="*/ 16 h 538"/>
                <a:gd name="T46" fmla="*/ 250 w 414"/>
                <a:gd name="T47" fmla="*/ 64 h 538"/>
                <a:gd name="T48" fmla="*/ 280 w 414"/>
                <a:gd name="T49" fmla="*/ 96 h 538"/>
                <a:gd name="T50" fmla="*/ 336 w 414"/>
                <a:gd name="T51" fmla="*/ 100 h 538"/>
                <a:gd name="T52" fmla="*/ 366 w 414"/>
                <a:gd name="T53" fmla="*/ 86 h 538"/>
                <a:gd name="T54" fmla="*/ 404 w 414"/>
                <a:gd name="T55" fmla="*/ 84 h 538"/>
                <a:gd name="T56" fmla="*/ 398 w 414"/>
                <a:gd name="T57" fmla="*/ 104 h 538"/>
                <a:gd name="T58" fmla="*/ 384 w 414"/>
                <a:gd name="T59" fmla="*/ 124 h 538"/>
                <a:gd name="T60" fmla="*/ 362 w 414"/>
                <a:gd name="T61" fmla="*/ 154 h 538"/>
                <a:gd name="T62" fmla="*/ 330 w 414"/>
                <a:gd name="T63" fmla="*/ 162 h 538"/>
                <a:gd name="T64" fmla="*/ 328 w 414"/>
                <a:gd name="T65" fmla="*/ 180 h 538"/>
                <a:gd name="T66" fmla="*/ 348 w 414"/>
                <a:gd name="T67" fmla="*/ 198 h 538"/>
                <a:gd name="T68" fmla="*/ 350 w 414"/>
                <a:gd name="T69" fmla="*/ 222 h 538"/>
                <a:gd name="T70" fmla="*/ 348 w 414"/>
                <a:gd name="T71" fmla="*/ 240 h 538"/>
                <a:gd name="T72" fmla="*/ 340 w 414"/>
                <a:gd name="T73" fmla="*/ 278 h 538"/>
                <a:gd name="T74" fmla="*/ 346 w 414"/>
                <a:gd name="T75" fmla="*/ 296 h 538"/>
                <a:gd name="T76" fmla="*/ 356 w 414"/>
                <a:gd name="T77" fmla="*/ 308 h 538"/>
                <a:gd name="T78" fmla="*/ 350 w 414"/>
                <a:gd name="T79" fmla="*/ 306 h 538"/>
                <a:gd name="T80" fmla="*/ 318 w 414"/>
                <a:gd name="T81" fmla="*/ 312 h 538"/>
                <a:gd name="T82" fmla="*/ 318 w 414"/>
                <a:gd name="T83" fmla="*/ 336 h 538"/>
                <a:gd name="T84" fmla="*/ 296 w 414"/>
                <a:gd name="T85" fmla="*/ 354 h 538"/>
                <a:gd name="T86" fmla="*/ 288 w 414"/>
                <a:gd name="T87" fmla="*/ 384 h 538"/>
                <a:gd name="T88" fmla="*/ 268 w 414"/>
                <a:gd name="T89" fmla="*/ 408 h 538"/>
                <a:gd name="T90" fmla="*/ 228 w 414"/>
                <a:gd name="T91" fmla="*/ 416 h 538"/>
                <a:gd name="T92" fmla="*/ 240 w 414"/>
                <a:gd name="T93" fmla="*/ 440 h 538"/>
                <a:gd name="T94" fmla="*/ 218 w 414"/>
                <a:gd name="T95" fmla="*/ 450 h 538"/>
                <a:gd name="T96" fmla="*/ 184 w 414"/>
                <a:gd name="T97" fmla="*/ 480 h 538"/>
                <a:gd name="T98" fmla="*/ 166 w 414"/>
                <a:gd name="T99" fmla="*/ 514 h 538"/>
                <a:gd name="T100" fmla="*/ 150 w 414"/>
                <a:gd name="T101" fmla="*/ 52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4" h="538">
                  <a:moveTo>
                    <a:pt x="136" y="538"/>
                  </a:moveTo>
                  <a:lnTo>
                    <a:pt x="136" y="538"/>
                  </a:lnTo>
                  <a:lnTo>
                    <a:pt x="136" y="532"/>
                  </a:lnTo>
                  <a:lnTo>
                    <a:pt x="134" y="526"/>
                  </a:lnTo>
                  <a:lnTo>
                    <a:pt x="128" y="516"/>
                  </a:lnTo>
                  <a:lnTo>
                    <a:pt x="122" y="508"/>
                  </a:lnTo>
                  <a:lnTo>
                    <a:pt x="116" y="504"/>
                  </a:lnTo>
                  <a:lnTo>
                    <a:pt x="116" y="504"/>
                  </a:lnTo>
                  <a:lnTo>
                    <a:pt x="116" y="498"/>
                  </a:lnTo>
                  <a:lnTo>
                    <a:pt x="116" y="498"/>
                  </a:lnTo>
                  <a:lnTo>
                    <a:pt x="58" y="426"/>
                  </a:lnTo>
                  <a:lnTo>
                    <a:pt x="58" y="426"/>
                  </a:lnTo>
                  <a:lnTo>
                    <a:pt x="40" y="422"/>
                  </a:lnTo>
                  <a:lnTo>
                    <a:pt x="26" y="420"/>
                  </a:lnTo>
                  <a:lnTo>
                    <a:pt x="12" y="420"/>
                  </a:lnTo>
                  <a:lnTo>
                    <a:pt x="2" y="418"/>
                  </a:lnTo>
                  <a:lnTo>
                    <a:pt x="2" y="418"/>
                  </a:lnTo>
                  <a:lnTo>
                    <a:pt x="0" y="402"/>
                  </a:lnTo>
                  <a:lnTo>
                    <a:pt x="0" y="386"/>
                  </a:lnTo>
                  <a:lnTo>
                    <a:pt x="6" y="360"/>
                  </a:lnTo>
                  <a:lnTo>
                    <a:pt x="6" y="360"/>
                  </a:lnTo>
                  <a:lnTo>
                    <a:pt x="8" y="352"/>
                  </a:lnTo>
                  <a:lnTo>
                    <a:pt x="10" y="346"/>
                  </a:lnTo>
                  <a:lnTo>
                    <a:pt x="10" y="332"/>
                  </a:lnTo>
                  <a:lnTo>
                    <a:pt x="10" y="318"/>
                  </a:lnTo>
                  <a:lnTo>
                    <a:pt x="8" y="306"/>
                  </a:lnTo>
                  <a:lnTo>
                    <a:pt x="8" y="306"/>
                  </a:lnTo>
                  <a:lnTo>
                    <a:pt x="40" y="270"/>
                  </a:lnTo>
                  <a:lnTo>
                    <a:pt x="40" y="270"/>
                  </a:lnTo>
                  <a:lnTo>
                    <a:pt x="44" y="246"/>
                  </a:lnTo>
                  <a:lnTo>
                    <a:pt x="44" y="246"/>
                  </a:lnTo>
                  <a:lnTo>
                    <a:pt x="42" y="214"/>
                  </a:lnTo>
                  <a:lnTo>
                    <a:pt x="42" y="200"/>
                  </a:lnTo>
                  <a:lnTo>
                    <a:pt x="44" y="194"/>
                  </a:lnTo>
                  <a:lnTo>
                    <a:pt x="46" y="190"/>
                  </a:lnTo>
                  <a:lnTo>
                    <a:pt x="46" y="190"/>
                  </a:lnTo>
                  <a:lnTo>
                    <a:pt x="60" y="182"/>
                  </a:lnTo>
                  <a:lnTo>
                    <a:pt x="74" y="174"/>
                  </a:lnTo>
                  <a:lnTo>
                    <a:pt x="74" y="174"/>
                  </a:lnTo>
                  <a:lnTo>
                    <a:pt x="94" y="152"/>
                  </a:lnTo>
                  <a:lnTo>
                    <a:pt x="94" y="152"/>
                  </a:lnTo>
                  <a:lnTo>
                    <a:pt x="102" y="134"/>
                  </a:lnTo>
                  <a:lnTo>
                    <a:pt x="102" y="134"/>
                  </a:lnTo>
                  <a:lnTo>
                    <a:pt x="102" y="116"/>
                  </a:lnTo>
                  <a:lnTo>
                    <a:pt x="102" y="116"/>
                  </a:lnTo>
                  <a:lnTo>
                    <a:pt x="96" y="104"/>
                  </a:lnTo>
                  <a:lnTo>
                    <a:pt x="94" y="94"/>
                  </a:lnTo>
                  <a:lnTo>
                    <a:pt x="92" y="88"/>
                  </a:lnTo>
                  <a:lnTo>
                    <a:pt x="94" y="82"/>
                  </a:lnTo>
                  <a:lnTo>
                    <a:pt x="98" y="76"/>
                  </a:lnTo>
                  <a:lnTo>
                    <a:pt x="104" y="72"/>
                  </a:lnTo>
                  <a:lnTo>
                    <a:pt x="120" y="60"/>
                  </a:lnTo>
                  <a:lnTo>
                    <a:pt x="120" y="60"/>
                  </a:lnTo>
                  <a:lnTo>
                    <a:pt x="132" y="58"/>
                  </a:lnTo>
                  <a:lnTo>
                    <a:pt x="144" y="56"/>
                  </a:lnTo>
                  <a:lnTo>
                    <a:pt x="158" y="54"/>
                  </a:lnTo>
                  <a:lnTo>
                    <a:pt x="172" y="48"/>
                  </a:lnTo>
                  <a:lnTo>
                    <a:pt x="172" y="48"/>
                  </a:lnTo>
                  <a:lnTo>
                    <a:pt x="182" y="40"/>
                  </a:lnTo>
                  <a:lnTo>
                    <a:pt x="190" y="28"/>
                  </a:lnTo>
                  <a:lnTo>
                    <a:pt x="198" y="14"/>
                  </a:lnTo>
                  <a:lnTo>
                    <a:pt x="204" y="2"/>
                  </a:lnTo>
                  <a:lnTo>
                    <a:pt x="204" y="2"/>
                  </a:lnTo>
                  <a:lnTo>
                    <a:pt x="210" y="0"/>
                  </a:lnTo>
                  <a:lnTo>
                    <a:pt x="216" y="0"/>
                  </a:lnTo>
                  <a:lnTo>
                    <a:pt x="224" y="2"/>
                  </a:lnTo>
                  <a:lnTo>
                    <a:pt x="232" y="6"/>
                  </a:lnTo>
                  <a:lnTo>
                    <a:pt x="232" y="6"/>
                  </a:lnTo>
                  <a:lnTo>
                    <a:pt x="236" y="16"/>
                  </a:lnTo>
                  <a:lnTo>
                    <a:pt x="238" y="28"/>
                  </a:lnTo>
                  <a:lnTo>
                    <a:pt x="246" y="52"/>
                  </a:lnTo>
                  <a:lnTo>
                    <a:pt x="250" y="64"/>
                  </a:lnTo>
                  <a:lnTo>
                    <a:pt x="258" y="76"/>
                  </a:lnTo>
                  <a:lnTo>
                    <a:pt x="266" y="86"/>
                  </a:lnTo>
                  <a:lnTo>
                    <a:pt x="280" y="96"/>
                  </a:lnTo>
                  <a:lnTo>
                    <a:pt x="280" y="96"/>
                  </a:lnTo>
                  <a:lnTo>
                    <a:pt x="336" y="100"/>
                  </a:lnTo>
                  <a:lnTo>
                    <a:pt x="336" y="100"/>
                  </a:lnTo>
                  <a:lnTo>
                    <a:pt x="342" y="94"/>
                  </a:lnTo>
                  <a:lnTo>
                    <a:pt x="350" y="92"/>
                  </a:lnTo>
                  <a:lnTo>
                    <a:pt x="366" y="86"/>
                  </a:lnTo>
                  <a:lnTo>
                    <a:pt x="386" y="86"/>
                  </a:lnTo>
                  <a:lnTo>
                    <a:pt x="404" y="84"/>
                  </a:lnTo>
                  <a:lnTo>
                    <a:pt x="404" y="84"/>
                  </a:lnTo>
                  <a:lnTo>
                    <a:pt x="414" y="90"/>
                  </a:lnTo>
                  <a:lnTo>
                    <a:pt x="414" y="90"/>
                  </a:lnTo>
                  <a:lnTo>
                    <a:pt x="398" y="104"/>
                  </a:lnTo>
                  <a:lnTo>
                    <a:pt x="392" y="112"/>
                  </a:lnTo>
                  <a:lnTo>
                    <a:pt x="384" y="124"/>
                  </a:lnTo>
                  <a:lnTo>
                    <a:pt x="384" y="124"/>
                  </a:lnTo>
                  <a:lnTo>
                    <a:pt x="382" y="156"/>
                  </a:lnTo>
                  <a:lnTo>
                    <a:pt x="382" y="156"/>
                  </a:lnTo>
                  <a:lnTo>
                    <a:pt x="362" y="154"/>
                  </a:lnTo>
                  <a:lnTo>
                    <a:pt x="342" y="154"/>
                  </a:lnTo>
                  <a:lnTo>
                    <a:pt x="336" y="158"/>
                  </a:lnTo>
                  <a:lnTo>
                    <a:pt x="330" y="162"/>
                  </a:lnTo>
                  <a:lnTo>
                    <a:pt x="326" y="168"/>
                  </a:lnTo>
                  <a:lnTo>
                    <a:pt x="328" y="180"/>
                  </a:lnTo>
                  <a:lnTo>
                    <a:pt x="328" y="180"/>
                  </a:lnTo>
                  <a:lnTo>
                    <a:pt x="338" y="186"/>
                  </a:lnTo>
                  <a:lnTo>
                    <a:pt x="348" y="198"/>
                  </a:lnTo>
                  <a:lnTo>
                    <a:pt x="348" y="198"/>
                  </a:lnTo>
                  <a:lnTo>
                    <a:pt x="364" y="208"/>
                  </a:lnTo>
                  <a:lnTo>
                    <a:pt x="364" y="208"/>
                  </a:lnTo>
                  <a:lnTo>
                    <a:pt x="350" y="222"/>
                  </a:lnTo>
                  <a:lnTo>
                    <a:pt x="350" y="222"/>
                  </a:lnTo>
                  <a:lnTo>
                    <a:pt x="350" y="230"/>
                  </a:lnTo>
                  <a:lnTo>
                    <a:pt x="348" y="240"/>
                  </a:lnTo>
                  <a:lnTo>
                    <a:pt x="342" y="258"/>
                  </a:lnTo>
                  <a:lnTo>
                    <a:pt x="342" y="268"/>
                  </a:lnTo>
                  <a:lnTo>
                    <a:pt x="340" y="278"/>
                  </a:lnTo>
                  <a:lnTo>
                    <a:pt x="342" y="286"/>
                  </a:lnTo>
                  <a:lnTo>
                    <a:pt x="346" y="296"/>
                  </a:lnTo>
                  <a:lnTo>
                    <a:pt x="346" y="296"/>
                  </a:lnTo>
                  <a:lnTo>
                    <a:pt x="356" y="304"/>
                  </a:lnTo>
                  <a:lnTo>
                    <a:pt x="356" y="304"/>
                  </a:lnTo>
                  <a:lnTo>
                    <a:pt x="356" y="308"/>
                  </a:lnTo>
                  <a:lnTo>
                    <a:pt x="356" y="308"/>
                  </a:lnTo>
                  <a:lnTo>
                    <a:pt x="350" y="306"/>
                  </a:lnTo>
                  <a:lnTo>
                    <a:pt x="350" y="306"/>
                  </a:lnTo>
                  <a:lnTo>
                    <a:pt x="322" y="306"/>
                  </a:lnTo>
                  <a:lnTo>
                    <a:pt x="322" y="306"/>
                  </a:lnTo>
                  <a:lnTo>
                    <a:pt x="318" y="312"/>
                  </a:lnTo>
                  <a:lnTo>
                    <a:pt x="318" y="318"/>
                  </a:lnTo>
                  <a:lnTo>
                    <a:pt x="320" y="324"/>
                  </a:lnTo>
                  <a:lnTo>
                    <a:pt x="318" y="336"/>
                  </a:lnTo>
                  <a:lnTo>
                    <a:pt x="318" y="336"/>
                  </a:lnTo>
                  <a:lnTo>
                    <a:pt x="304" y="346"/>
                  </a:lnTo>
                  <a:lnTo>
                    <a:pt x="296" y="354"/>
                  </a:lnTo>
                  <a:lnTo>
                    <a:pt x="292" y="364"/>
                  </a:lnTo>
                  <a:lnTo>
                    <a:pt x="288" y="384"/>
                  </a:lnTo>
                  <a:lnTo>
                    <a:pt x="288" y="384"/>
                  </a:lnTo>
                  <a:lnTo>
                    <a:pt x="278" y="396"/>
                  </a:lnTo>
                  <a:lnTo>
                    <a:pt x="268" y="408"/>
                  </a:lnTo>
                  <a:lnTo>
                    <a:pt x="268" y="408"/>
                  </a:lnTo>
                  <a:lnTo>
                    <a:pt x="232" y="410"/>
                  </a:lnTo>
                  <a:lnTo>
                    <a:pt x="232" y="410"/>
                  </a:lnTo>
                  <a:lnTo>
                    <a:pt x="228" y="416"/>
                  </a:lnTo>
                  <a:lnTo>
                    <a:pt x="228" y="422"/>
                  </a:lnTo>
                  <a:lnTo>
                    <a:pt x="230" y="430"/>
                  </a:lnTo>
                  <a:lnTo>
                    <a:pt x="240" y="440"/>
                  </a:lnTo>
                  <a:lnTo>
                    <a:pt x="240" y="440"/>
                  </a:lnTo>
                  <a:lnTo>
                    <a:pt x="228" y="444"/>
                  </a:lnTo>
                  <a:lnTo>
                    <a:pt x="218" y="450"/>
                  </a:lnTo>
                  <a:lnTo>
                    <a:pt x="208" y="456"/>
                  </a:lnTo>
                  <a:lnTo>
                    <a:pt x="200" y="464"/>
                  </a:lnTo>
                  <a:lnTo>
                    <a:pt x="184" y="480"/>
                  </a:lnTo>
                  <a:lnTo>
                    <a:pt x="168" y="500"/>
                  </a:lnTo>
                  <a:lnTo>
                    <a:pt x="168" y="500"/>
                  </a:lnTo>
                  <a:lnTo>
                    <a:pt x="166" y="514"/>
                  </a:lnTo>
                  <a:lnTo>
                    <a:pt x="166" y="514"/>
                  </a:lnTo>
                  <a:lnTo>
                    <a:pt x="158" y="522"/>
                  </a:lnTo>
                  <a:lnTo>
                    <a:pt x="150" y="528"/>
                  </a:lnTo>
                  <a:lnTo>
                    <a:pt x="136" y="538"/>
                  </a:lnTo>
                  <a:lnTo>
                    <a:pt x="136" y="538"/>
                  </a:lnTo>
                  <a:close/>
                </a:path>
              </a:pathLst>
            </a:custGeom>
            <a:solidFill>
              <a:sysClr val="window" lastClr="FFFFFF"/>
            </a:solidFill>
            <a:ln w="25400" cap="flat" cmpd="sng" algn="ctr">
              <a:solidFill>
                <a:srgbClr val="9BBB59"/>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79" name="Freeform 16">
              <a:extLst>
                <a:ext uri="{FF2B5EF4-FFF2-40B4-BE49-F238E27FC236}">
                  <a16:creationId xmlns:a16="http://schemas.microsoft.com/office/drawing/2014/main" id="{F51CB26F-6789-40E3-A8E0-80B87E676051}"/>
                </a:ext>
              </a:extLst>
            </p:cNvPr>
            <p:cNvSpPr>
              <a:spLocks/>
            </p:cNvSpPr>
            <p:nvPr/>
          </p:nvSpPr>
          <p:spPr bwMode="auto">
            <a:xfrm>
              <a:off x="2954" y="3042"/>
              <a:ext cx="603" cy="532"/>
            </a:xfrm>
            <a:custGeom>
              <a:avLst/>
              <a:gdLst>
                <a:gd name="T0" fmla="*/ 210 w 606"/>
                <a:gd name="T1" fmla="*/ 516 h 532"/>
                <a:gd name="T2" fmla="*/ 172 w 606"/>
                <a:gd name="T3" fmla="*/ 494 h 532"/>
                <a:gd name="T4" fmla="*/ 126 w 606"/>
                <a:gd name="T5" fmla="*/ 498 h 532"/>
                <a:gd name="T6" fmla="*/ 96 w 606"/>
                <a:gd name="T7" fmla="*/ 530 h 532"/>
                <a:gd name="T8" fmla="*/ 104 w 606"/>
                <a:gd name="T9" fmla="*/ 494 h 532"/>
                <a:gd name="T10" fmla="*/ 62 w 606"/>
                <a:gd name="T11" fmla="*/ 432 h 532"/>
                <a:gd name="T12" fmla="*/ 84 w 606"/>
                <a:gd name="T13" fmla="*/ 356 h 532"/>
                <a:gd name="T14" fmla="*/ 88 w 606"/>
                <a:gd name="T15" fmla="*/ 336 h 532"/>
                <a:gd name="T16" fmla="*/ 70 w 606"/>
                <a:gd name="T17" fmla="*/ 304 h 532"/>
                <a:gd name="T18" fmla="*/ 20 w 606"/>
                <a:gd name="T19" fmla="*/ 314 h 532"/>
                <a:gd name="T20" fmla="*/ 6 w 606"/>
                <a:gd name="T21" fmla="*/ 302 h 532"/>
                <a:gd name="T22" fmla="*/ 0 w 606"/>
                <a:gd name="T23" fmla="*/ 278 h 532"/>
                <a:gd name="T24" fmla="*/ 10 w 606"/>
                <a:gd name="T25" fmla="*/ 240 h 532"/>
                <a:gd name="T26" fmla="*/ 60 w 606"/>
                <a:gd name="T27" fmla="*/ 218 h 532"/>
                <a:gd name="T28" fmla="*/ 90 w 606"/>
                <a:gd name="T29" fmla="*/ 226 h 532"/>
                <a:gd name="T30" fmla="*/ 134 w 606"/>
                <a:gd name="T31" fmla="*/ 234 h 532"/>
                <a:gd name="T32" fmla="*/ 158 w 606"/>
                <a:gd name="T33" fmla="*/ 214 h 532"/>
                <a:gd name="T34" fmla="*/ 174 w 606"/>
                <a:gd name="T35" fmla="*/ 194 h 532"/>
                <a:gd name="T36" fmla="*/ 252 w 606"/>
                <a:gd name="T37" fmla="*/ 204 h 532"/>
                <a:gd name="T38" fmla="*/ 264 w 606"/>
                <a:gd name="T39" fmla="*/ 182 h 532"/>
                <a:gd name="T40" fmla="*/ 266 w 606"/>
                <a:gd name="T41" fmla="*/ 146 h 532"/>
                <a:gd name="T42" fmla="*/ 196 w 606"/>
                <a:gd name="T43" fmla="*/ 108 h 532"/>
                <a:gd name="T44" fmla="*/ 192 w 606"/>
                <a:gd name="T45" fmla="*/ 88 h 532"/>
                <a:gd name="T46" fmla="*/ 216 w 606"/>
                <a:gd name="T47" fmla="*/ 78 h 532"/>
                <a:gd name="T48" fmla="*/ 278 w 606"/>
                <a:gd name="T49" fmla="*/ 102 h 532"/>
                <a:gd name="T50" fmla="*/ 326 w 606"/>
                <a:gd name="T51" fmla="*/ 88 h 532"/>
                <a:gd name="T52" fmla="*/ 378 w 606"/>
                <a:gd name="T53" fmla="*/ 44 h 532"/>
                <a:gd name="T54" fmla="*/ 390 w 606"/>
                <a:gd name="T55" fmla="*/ 14 h 532"/>
                <a:gd name="T56" fmla="*/ 414 w 606"/>
                <a:gd name="T57" fmla="*/ 0 h 532"/>
                <a:gd name="T58" fmla="*/ 444 w 606"/>
                <a:gd name="T59" fmla="*/ 10 h 532"/>
                <a:gd name="T60" fmla="*/ 468 w 606"/>
                <a:gd name="T61" fmla="*/ 66 h 532"/>
                <a:gd name="T62" fmla="*/ 526 w 606"/>
                <a:gd name="T63" fmla="*/ 130 h 532"/>
                <a:gd name="T64" fmla="*/ 562 w 606"/>
                <a:gd name="T65" fmla="*/ 154 h 532"/>
                <a:gd name="T66" fmla="*/ 564 w 606"/>
                <a:gd name="T67" fmla="*/ 196 h 532"/>
                <a:gd name="T68" fmla="*/ 534 w 606"/>
                <a:gd name="T69" fmla="*/ 216 h 532"/>
                <a:gd name="T70" fmla="*/ 506 w 606"/>
                <a:gd name="T71" fmla="*/ 246 h 532"/>
                <a:gd name="T72" fmla="*/ 532 w 606"/>
                <a:gd name="T73" fmla="*/ 258 h 532"/>
                <a:gd name="T74" fmla="*/ 568 w 606"/>
                <a:gd name="T75" fmla="*/ 326 h 532"/>
                <a:gd name="T76" fmla="*/ 592 w 606"/>
                <a:gd name="T77" fmla="*/ 356 h 532"/>
                <a:gd name="T78" fmla="*/ 590 w 606"/>
                <a:gd name="T79" fmla="*/ 380 h 532"/>
                <a:gd name="T80" fmla="*/ 546 w 606"/>
                <a:gd name="T81" fmla="*/ 408 h 532"/>
                <a:gd name="T82" fmla="*/ 482 w 606"/>
                <a:gd name="T83" fmla="*/ 460 h 532"/>
                <a:gd name="T84" fmla="*/ 434 w 606"/>
                <a:gd name="T85" fmla="*/ 472 h 532"/>
                <a:gd name="T86" fmla="*/ 392 w 606"/>
                <a:gd name="T87" fmla="*/ 456 h 532"/>
                <a:gd name="T88" fmla="*/ 358 w 606"/>
                <a:gd name="T89" fmla="*/ 436 h 532"/>
                <a:gd name="T90" fmla="*/ 332 w 606"/>
                <a:gd name="T91" fmla="*/ 442 h 532"/>
                <a:gd name="T92" fmla="*/ 302 w 606"/>
                <a:gd name="T93" fmla="*/ 492 h 532"/>
                <a:gd name="T94" fmla="*/ 266 w 606"/>
                <a:gd name="T95" fmla="*/ 528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6" h="532">
                  <a:moveTo>
                    <a:pt x="240" y="532"/>
                  </a:moveTo>
                  <a:lnTo>
                    <a:pt x="240" y="532"/>
                  </a:lnTo>
                  <a:lnTo>
                    <a:pt x="222" y="524"/>
                  </a:lnTo>
                  <a:lnTo>
                    <a:pt x="210" y="516"/>
                  </a:lnTo>
                  <a:lnTo>
                    <a:pt x="202" y="508"/>
                  </a:lnTo>
                  <a:lnTo>
                    <a:pt x="194" y="502"/>
                  </a:lnTo>
                  <a:lnTo>
                    <a:pt x="194" y="502"/>
                  </a:lnTo>
                  <a:lnTo>
                    <a:pt x="172" y="494"/>
                  </a:lnTo>
                  <a:lnTo>
                    <a:pt x="172" y="494"/>
                  </a:lnTo>
                  <a:lnTo>
                    <a:pt x="152" y="494"/>
                  </a:lnTo>
                  <a:lnTo>
                    <a:pt x="138" y="494"/>
                  </a:lnTo>
                  <a:lnTo>
                    <a:pt x="126" y="498"/>
                  </a:lnTo>
                  <a:lnTo>
                    <a:pt x="112" y="508"/>
                  </a:lnTo>
                  <a:lnTo>
                    <a:pt x="112" y="508"/>
                  </a:lnTo>
                  <a:lnTo>
                    <a:pt x="96" y="530"/>
                  </a:lnTo>
                  <a:lnTo>
                    <a:pt x="96" y="530"/>
                  </a:lnTo>
                  <a:lnTo>
                    <a:pt x="96" y="518"/>
                  </a:lnTo>
                  <a:lnTo>
                    <a:pt x="98" y="508"/>
                  </a:lnTo>
                  <a:lnTo>
                    <a:pt x="104" y="494"/>
                  </a:lnTo>
                  <a:lnTo>
                    <a:pt x="104" y="494"/>
                  </a:lnTo>
                  <a:lnTo>
                    <a:pt x="106" y="452"/>
                  </a:lnTo>
                  <a:lnTo>
                    <a:pt x="106" y="452"/>
                  </a:lnTo>
                  <a:lnTo>
                    <a:pt x="62" y="432"/>
                  </a:lnTo>
                  <a:lnTo>
                    <a:pt x="62" y="432"/>
                  </a:lnTo>
                  <a:lnTo>
                    <a:pt x="64" y="420"/>
                  </a:lnTo>
                  <a:lnTo>
                    <a:pt x="68" y="410"/>
                  </a:lnTo>
                  <a:lnTo>
                    <a:pt x="68" y="410"/>
                  </a:lnTo>
                  <a:lnTo>
                    <a:pt x="84" y="356"/>
                  </a:lnTo>
                  <a:lnTo>
                    <a:pt x="84" y="356"/>
                  </a:lnTo>
                  <a:lnTo>
                    <a:pt x="88" y="352"/>
                  </a:lnTo>
                  <a:lnTo>
                    <a:pt x="88" y="346"/>
                  </a:lnTo>
                  <a:lnTo>
                    <a:pt x="88" y="336"/>
                  </a:lnTo>
                  <a:lnTo>
                    <a:pt x="84" y="320"/>
                  </a:lnTo>
                  <a:lnTo>
                    <a:pt x="84" y="320"/>
                  </a:lnTo>
                  <a:lnTo>
                    <a:pt x="70" y="304"/>
                  </a:lnTo>
                  <a:lnTo>
                    <a:pt x="70" y="304"/>
                  </a:lnTo>
                  <a:lnTo>
                    <a:pt x="58" y="306"/>
                  </a:lnTo>
                  <a:lnTo>
                    <a:pt x="46" y="308"/>
                  </a:lnTo>
                  <a:lnTo>
                    <a:pt x="20" y="314"/>
                  </a:lnTo>
                  <a:lnTo>
                    <a:pt x="20" y="314"/>
                  </a:lnTo>
                  <a:lnTo>
                    <a:pt x="14" y="314"/>
                  </a:lnTo>
                  <a:lnTo>
                    <a:pt x="10" y="310"/>
                  </a:lnTo>
                  <a:lnTo>
                    <a:pt x="8" y="308"/>
                  </a:lnTo>
                  <a:lnTo>
                    <a:pt x="6" y="302"/>
                  </a:lnTo>
                  <a:lnTo>
                    <a:pt x="6" y="294"/>
                  </a:lnTo>
                  <a:lnTo>
                    <a:pt x="6" y="290"/>
                  </a:lnTo>
                  <a:lnTo>
                    <a:pt x="6" y="290"/>
                  </a:lnTo>
                  <a:lnTo>
                    <a:pt x="0" y="278"/>
                  </a:lnTo>
                  <a:lnTo>
                    <a:pt x="0" y="278"/>
                  </a:lnTo>
                  <a:lnTo>
                    <a:pt x="2" y="262"/>
                  </a:lnTo>
                  <a:lnTo>
                    <a:pt x="4" y="250"/>
                  </a:lnTo>
                  <a:lnTo>
                    <a:pt x="10" y="240"/>
                  </a:lnTo>
                  <a:lnTo>
                    <a:pt x="16" y="234"/>
                  </a:lnTo>
                  <a:lnTo>
                    <a:pt x="24" y="228"/>
                  </a:lnTo>
                  <a:lnTo>
                    <a:pt x="34" y="224"/>
                  </a:lnTo>
                  <a:lnTo>
                    <a:pt x="60" y="218"/>
                  </a:lnTo>
                  <a:lnTo>
                    <a:pt x="60" y="218"/>
                  </a:lnTo>
                  <a:lnTo>
                    <a:pt x="74" y="218"/>
                  </a:lnTo>
                  <a:lnTo>
                    <a:pt x="74" y="218"/>
                  </a:lnTo>
                  <a:lnTo>
                    <a:pt x="90" y="226"/>
                  </a:lnTo>
                  <a:lnTo>
                    <a:pt x="106" y="232"/>
                  </a:lnTo>
                  <a:lnTo>
                    <a:pt x="114" y="234"/>
                  </a:lnTo>
                  <a:lnTo>
                    <a:pt x="124" y="236"/>
                  </a:lnTo>
                  <a:lnTo>
                    <a:pt x="134" y="234"/>
                  </a:lnTo>
                  <a:lnTo>
                    <a:pt x="144" y="230"/>
                  </a:lnTo>
                  <a:lnTo>
                    <a:pt x="144" y="230"/>
                  </a:lnTo>
                  <a:lnTo>
                    <a:pt x="158" y="214"/>
                  </a:lnTo>
                  <a:lnTo>
                    <a:pt x="158" y="214"/>
                  </a:lnTo>
                  <a:lnTo>
                    <a:pt x="164" y="196"/>
                  </a:lnTo>
                  <a:lnTo>
                    <a:pt x="164" y="196"/>
                  </a:lnTo>
                  <a:lnTo>
                    <a:pt x="174" y="194"/>
                  </a:lnTo>
                  <a:lnTo>
                    <a:pt x="174" y="194"/>
                  </a:lnTo>
                  <a:lnTo>
                    <a:pt x="178" y="198"/>
                  </a:lnTo>
                  <a:lnTo>
                    <a:pt x="186" y="200"/>
                  </a:lnTo>
                  <a:lnTo>
                    <a:pt x="206" y="202"/>
                  </a:lnTo>
                  <a:lnTo>
                    <a:pt x="252" y="204"/>
                  </a:lnTo>
                  <a:lnTo>
                    <a:pt x="252" y="204"/>
                  </a:lnTo>
                  <a:lnTo>
                    <a:pt x="258" y="196"/>
                  </a:lnTo>
                  <a:lnTo>
                    <a:pt x="262" y="190"/>
                  </a:lnTo>
                  <a:lnTo>
                    <a:pt x="264" y="182"/>
                  </a:lnTo>
                  <a:lnTo>
                    <a:pt x="266" y="174"/>
                  </a:lnTo>
                  <a:lnTo>
                    <a:pt x="266" y="160"/>
                  </a:lnTo>
                  <a:lnTo>
                    <a:pt x="266" y="146"/>
                  </a:lnTo>
                  <a:lnTo>
                    <a:pt x="266" y="146"/>
                  </a:lnTo>
                  <a:lnTo>
                    <a:pt x="256" y="136"/>
                  </a:lnTo>
                  <a:lnTo>
                    <a:pt x="248" y="130"/>
                  </a:lnTo>
                  <a:lnTo>
                    <a:pt x="230" y="120"/>
                  </a:lnTo>
                  <a:lnTo>
                    <a:pt x="196" y="108"/>
                  </a:lnTo>
                  <a:lnTo>
                    <a:pt x="196" y="108"/>
                  </a:lnTo>
                  <a:lnTo>
                    <a:pt x="194" y="100"/>
                  </a:lnTo>
                  <a:lnTo>
                    <a:pt x="192" y="94"/>
                  </a:lnTo>
                  <a:lnTo>
                    <a:pt x="192" y="88"/>
                  </a:lnTo>
                  <a:lnTo>
                    <a:pt x="194" y="84"/>
                  </a:lnTo>
                  <a:lnTo>
                    <a:pt x="198" y="82"/>
                  </a:lnTo>
                  <a:lnTo>
                    <a:pt x="202" y="80"/>
                  </a:lnTo>
                  <a:lnTo>
                    <a:pt x="216" y="78"/>
                  </a:lnTo>
                  <a:lnTo>
                    <a:pt x="216" y="78"/>
                  </a:lnTo>
                  <a:lnTo>
                    <a:pt x="238" y="94"/>
                  </a:lnTo>
                  <a:lnTo>
                    <a:pt x="238" y="94"/>
                  </a:lnTo>
                  <a:lnTo>
                    <a:pt x="278" y="102"/>
                  </a:lnTo>
                  <a:lnTo>
                    <a:pt x="278" y="102"/>
                  </a:lnTo>
                  <a:lnTo>
                    <a:pt x="294" y="100"/>
                  </a:lnTo>
                  <a:lnTo>
                    <a:pt x="310" y="96"/>
                  </a:lnTo>
                  <a:lnTo>
                    <a:pt x="326" y="88"/>
                  </a:lnTo>
                  <a:lnTo>
                    <a:pt x="342" y="80"/>
                  </a:lnTo>
                  <a:lnTo>
                    <a:pt x="356" y="68"/>
                  </a:lnTo>
                  <a:lnTo>
                    <a:pt x="368" y="56"/>
                  </a:lnTo>
                  <a:lnTo>
                    <a:pt x="378" y="44"/>
                  </a:lnTo>
                  <a:lnTo>
                    <a:pt x="386" y="30"/>
                  </a:lnTo>
                  <a:lnTo>
                    <a:pt x="386" y="30"/>
                  </a:lnTo>
                  <a:lnTo>
                    <a:pt x="388" y="22"/>
                  </a:lnTo>
                  <a:lnTo>
                    <a:pt x="390" y="14"/>
                  </a:lnTo>
                  <a:lnTo>
                    <a:pt x="394" y="8"/>
                  </a:lnTo>
                  <a:lnTo>
                    <a:pt x="400" y="4"/>
                  </a:lnTo>
                  <a:lnTo>
                    <a:pt x="406" y="2"/>
                  </a:lnTo>
                  <a:lnTo>
                    <a:pt x="414" y="0"/>
                  </a:lnTo>
                  <a:lnTo>
                    <a:pt x="432" y="0"/>
                  </a:lnTo>
                  <a:lnTo>
                    <a:pt x="432" y="0"/>
                  </a:lnTo>
                  <a:lnTo>
                    <a:pt x="438" y="4"/>
                  </a:lnTo>
                  <a:lnTo>
                    <a:pt x="444" y="10"/>
                  </a:lnTo>
                  <a:lnTo>
                    <a:pt x="450" y="16"/>
                  </a:lnTo>
                  <a:lnTo>
                    <a:pt x="456" y="24"/>
                  </a:lnTo>
                  <a:lnTo>
                    <a:pt x="464" y="44"/>
                  </a:lnTo>
                  <a:lnTo>
                    <a:pt x="468" y="66"/>
                  </a:lnTo>
                  <a:lnTo>
                    <a:pt x="468" y="66"/>
                  </a:lnTo>
                  <a:lnTo>
                    <a:pt x="494" y="98"/>
                  </a:lnTo>
                  <a:lnTo>
                    <a:pt x="508" y="114"/>
                  </a:lnTo>
                  <a:lnTo>
                    <a:pt x="526" y="130"/>
                  </a:lnTo>
                  <a:lnTo>
                    <a:pt x="526" y="130"/>
                  </a:lnTo>
                  <a:lnTo>
                    <a:pt x="558" y="142"/>
                  </a:lnTo>
                  <a:lnTo>
                    <a:pt x="558" y="142"/>
                  </a:lnTo>
                  <a:lnTo>
                    <a:pt x="562" y="154"/>
                  </a:lnTo>
                  <a:lnTo>
                    <a:pt x="566" y="170"/>
                  </a:lnTo>
                  <a:lnTo>
                    <a:pt x="566" y="178"/>
                  </a:lnTo>
                  <a:lnTo>
                    <a:pt x="566" y="188"/>
                  </a:lnTo>
                  <a:lnTo>
                    <a:pt x="564" y="196"/>
                  </a:lnTo>
                  <a:lnTo>
                    <a:pt x="558" y="204"/>
                  </a:lnTo>
                  <a:lnTo>
                    <a:pt x="558" y="204"/>
                  </a:lnTo>
                  <a:lnTo>
                    <a:pt x="546" y="210"/>
                  </a:lnTo>
                  <a:lnTo>
                    <a:pt x="534" y="216"/>
                  </a:lnTo>
                  <a:lnTo>
                    <a:pt x="516" y="222"/>
                  </a:lnTo>
                  <a:lnTo>
                    <a:pt x="510" y="228"/>
                  </a:lnTo>
                  <a:lnTo>
                    <a:pt x="506" y="234"/>
                  </a:lnTo>
                  <a:lnTo>
                    <a:pt x="506" y="246"/>
                  </a:lnTo>
                  <a:lnTo>
                    <a:pt x="506" y="262"/>
                  </a:lnTo>
                  <a:lnTo>
                    <a:pt x="506" y="262"/>
                  </a:lnTo>
                  <a:lnTo>
                    <a:pt x="518" y="262"/>
                  </a:lnTo>
                  <a:lnTo>
                    <a:pt x="532" y="258"/>
                  </a:lnTo>
                  <a:lnTo>
                    <a:pt x="532" y="258"/>
                  </a:lnTo>
                  <a:lnTo>
                    <a:pt x="572" y="256"/>
                  </a:lnTo>
                  <a:lnTo>
                    <a:pt x="572" y="256"/>
                  </a:lnTo>
                  <a:lnTo>
                    <a:pt x="568" y="326"/>
                  </a:lnTo>
                  <a:lnTo>
                    <a:pt x="568" y="326"/>
                  </a:lnTo>
                  <a:lnTo>
                    <a:pt x="572" y="334"/>
                  </a:lnTo>
                  <a:lnTo>
                    <a:pt x="576" y="340"/>
                  </a:lnTo>
                  <a:lnTo>
                    <a:pt x="592" y="356"/>
                  </a:lnTo>
                  <a:lnTo>
                    <a:pt x="592" y="356"/>
                  </a:lnTo>
                  <a:lnTo>
                    <a:pt x="606" y="378"/>
                  </a:lnTo>
                  <a:lnTo>
                    <a:pt x="606" y="378"/>
                  </a:lnTo>
                  <a:lnTo>
                    <a:pt x="590" y="380"/>
                  </a:lnTo>
                  <a:lnTo>
                    <a:pt x="576" y="384"/>
                  </a:lnTo>
                  <a:lnTo>
                    <a:pt x="554" y="398"/>
                  </a:lnTo>
                  <a:lnTo>
                    <a:pt x="554" y="398"/>
                  </a:lnTo>
                  <a:lnTo>
                    <a:pt x="546" y="408"/>
                  </a:lnTo>
                  <a:lnTo>
                    <a:pt x="538" y="416"/>
                  </a:lnTo>
                  <a:lnTo>
                    <a:pt x="520" y="430"/>
                  </a:lnTo>
                  <a:lnTo>
                    <a:pt x="500" y="444"/>
                  </a:lnTo>
                  <a:lnTo>
                    <a:pt x="482" y="460"/>
                  </a:lnTo>
                  <a:lnTo>
                    <a:pt x="482" y="460"/>
                  </a:lnTo>
                  <a:lnTo>
                    <a:pt x="466" y="464"/>
                  </a:lnTo>
                  <a:lnTo>
                    <a:pt x="450" y="470"/>
                  </a:lnTo>
                  <a:lnTo>
                    <a:pt x="434" y="472"/>
                  </a:lnTo>
                  <a:lnTo>
                    <a:pt x="420" y="472"/>
                  </a:lnTo>
                  <a:lnTo>
                    <a:pt x="420" y="472"/>
                  </a:lnTo>
                  <a:lnTo>
                    <a:pt x="392" y="456"/>
                  </a:lnTo>
                  <a:lnTo>
                    <a:pt x="392" y="456"/>
                  </a:lnTo>
                  <a:lnTo>
                    <a:pt x="376" y="440"/>
                  </a:lnTo>
                  <a:lnTo>
                    <a:pt x="372" y="438"/>
                  </a:lnTo>
                  <a:lnTo>
                    <a:pt x="368" y="436"/>
                  </a:lnTo>
                  <a:lnTo>
                    <a:pt x="358" y="436"/>
                  </a:lnTo>
                  <a:lnTo>
                    <a:pt x="342" y="436"/>
                  </a:lnTo>
                  <a:lnTo>
                    <a:pt x="342" y="436"/>
                  </a:lnTo>
                  <a:lnTo>
                    <a:pt x="336" y="438"/>
                  </a:lnTo>
                  <a:lnTo>
                    <a:pt x="332" y="442"/>
                  </a:lnTo>
                  <a:lnTo>
                    <a:pt x="332" y="442"/>
                  </a:lnTo>
                  <a:lnTo>
                    <a:pt x="330" y="464"/>
                  </a:lnTo>
                  <a:lnTo>
                    <a:pt x="330" y="464"/>
                  </a:lnTo>
                  <a:lnTo>
                    <a:pt x="302" y="492"/>
                  </a:lnTo>
                  <a:lnTo>
                    <a:pt x="290" y="506"/>
                  </a:lnTo>
                  <a:lnTo>
                    <a:pt x="278" y="522"/>
                  </a:lnTo>
                  <a:lnTo>
                    <a:pt x="278" y="522"/>
                  </a:lnTo>
                  <a:lnTo>
                    <a:pt x="266" y="528"/>
                  </a:lnTo>
                  <a:lnTo>
                    <a:pt x="256" y="530"/>
                  </a:lnTo>
                  <a:lnTo>
                    <a:pt x="240" y="532"/>
                  </a:lnTo>
                  <a:lnTo>
                    <a:pt x="240" y="532"/>
                  </a:lnTo>
                  <a:close/>
                </a:path>
              </a:pathLst>
            </a:custGeom>
            <a:solidFill>
              <a:srgbClr val="C0504D"/>
            </a:solidFill>
            <a:ln w="25400" cap="flat" cmpd="sng" algn="ctr">
              <a:solidFill>
                <a:srgbClr val="C0504D">
                  <a:shade val="50000"/>
                </a:srgbClr>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80" name="Freeform 17">
              <a:extLst>
                <a:ext uri="{FF2B5EF4-FFF2-40B4-BE49-F238E27FC236}">
                  <a16:creationId xmlns:a16="http://schemas.microsoft.com/office/drawing/2014/main" id="{02A69364-49C1-44C9-AF53-7226908984B3}"/>
                </a:ext>
              </a:extLst>
            </p:cNvPr>
            <p:cNvSpPr>
              <a:spLocks/>
            </p:cNvSpPr>
            <p:nvPr/>
          </p:nvSpPr>
          <p:spPr bwMode="auto">
            <a:xfrm>
              <a:off x="3470" y="2931"/>
              <a:ext cx="538" cy="639"/>
            </a:xfrm>
            <a:custGeom>
              <a:avLst/>
              <a:gdLst>
                <a:gd name="T0" fmla="*/ 324 w 538"/>
                <a:gd name="T1" fmla="*/ 632 h 638"/>
                <a:gd name="T2" fmla="*/ 306 w 538"/>
                <a:gd name="T3" fmla="*/ 628 h 638"/>
                <a:gd name="T4" fmla="*/ 282 w 538"/>
                <a:gd name="T5" fmla="*/ 636 h 638"/>
                <a:gd name="T6" fmla="*/ 272 w 538"/>
                <a:gd name="T7" fmla="*/ 608 h 638"/>
                <a:gd name="T8" fmla="*/ 258 w 538"/>
                <a:gd name="T9" fmla="*/ 594 h 638"/>
                <a:gd name="T10" fmla="*/ 234 w 538"/>
                <a:gd name="T11" fmla="*/ 594 h 638"/>
                <a:gd name="T12" fmla="*/ 234 w 538"/>
                <a:gd name="T13" fmla="*/ 580 h 638"/>
                <a:gd name="T14" fmla="*/ 268 w 538"/>
                <a:gd name="T15" fmla="*/ 508 h 638"/>
                <a:gd name="T16" fmla="*/ 240 w 538"/>
                <a:gd name="T17" fmla="*/ 472 h 638"/>
                <a:gd name="T18" fmla="*/ 226 w 538"/>
                <a:gd name="T19" fmla="*/ 452 h 638"/>
                <a:gd name="T20" fmla="*/ 204 w 538"/>
                <a:gd name="T21" fmla="*/ 448 h 638"/>
                <a:gd name="T22" fmla="*/ 172 w 538"/>
                <a:gd name="T23" fmla="*/ 456 h 638"/>
                <a:gd name="T24" fmla="*/ 132 w 538"/>
                <a:gd name="T25" fmla="*/ 486 h 638"/>
                <a:gd name="T26" fmla="*/ 98 w 538"/>
                <a:gd name="T27" fmla="*/ 488 h 638"/>
                <a:gd name="T28" fmla="*/ 86 w 538"/>
                <a:gd name="T29" fmla="*/ 458 h 638"/>
                <a:gd name="T30" fmla="*/ 68 w 538"/>
                <a:gd name="T31" fmla="*/ 442 h 638"/>
                <a:gd name="T32" fmla="*/ 64 w 538"/>
                <a:gd name="T33" fmla="*/ 354 h 638"/>
                <a:gd name="T34" fmla="*/ 14 w 538"/>
                <a:gd name="T35" fmla="*/ 358 h 638"/>
                <a:gd name="T36" fmla="*/ 0 w 538"/>
                <a:gd name="T37" fmla="*/ 352 h 638"/>
                <a:gd name="T38" fmla="*/ 8 w 538"/>
                <a:gd name="T39" fmla="*/ 340 h 638"/>
                <a:gd name="T40" fmla="*/ 32 w 538"/>
                <a:gd name="T41" fmla="*/ 334 h 638"/>
                <a:gd name="T42" fmla="*/ 54 w 538"/>
                <a:gd name="T43" fmla="*/ 312 h 638"/>
                <a:gd name="T44" fmla="*/ 62 w 538"/>
                <a:gd name="T45" fmla="*/ 284 h 638"/>
                <a:gd name="T46" fmla="*/ 46 w 538"/>
                <a:gd name="T47" fmla="*/ 154 h 638"/>
                <a:gd name="T48" fmla="*/ 40 w 538"/>
                <a:gd name="T49" fmla="*/ 130 h 638"/>
                <a:gd name="T50" fmla="*/ 64 w 538"/>
                <a:gd name="T51" fmla="*/ 108 h 638"/>
                <a:gd name="T52" fmla="*/ 80 w 538"/>
                <a:gd name="T53" fmla="*/ 78 h 638"/>
                <a:gd name="T54" fmla="*/ 114 w 538"/>
                <a:gd name="T55" fmla="*/ 56 h 638"/>
                <a:gd name="T56" fmla="*/ 142 w 538"/>
                <a:gd name="T57" fmla="*/ 58 h 638"/>
                <a:gd name="T58" fmla="*/ 158 w 538"/>
                <a:gd name="T59" fmla="*/ 54 h 638"/>
                <a:gd name="T60" fmla="*/ 168 w 538"/>
                <a:gd name="T61" fmla="*/ 42 h 638"/>
                <a:gd name="T62" fmla="*/ 158 w 538"/>
                <a:gd name="T63" fmla="*/ 14 h 638"/>
                <a:gd name="T64" fmla="*/ 156 w 538"/>
                <a:gd name="T65" fmla="*/ 4 h 638"/>
                <a:gd name="T66" fmla="*/ 174 w 538"/>
                <a:gd name="T67" fmla="*/ 2 h 638"/>
                <a:gd name="T68" fmla="*/ 210 w 538"/>
                <a:gd name="T69" fmla="*/ 12 h 638"/>
                <a:gd name="T70" fmla="*/ 274 w 538"/>
                <a:gd name="T71" fmla="*/ 34 h 638"/>
                <a:gd name="T72" fmla="*/ 312 w 538"/>
                <a:gd name="T73" fmla="*/ 56 h 638"/>
                <a:gd name="T74" fmla="*/ 372 w 538"/>
                <a:gd name="T75" fmla="*/ 68 h 638"/>
                <a:gd name="T76" fmla="*/ 392 w 538"/>
                <a:gd name="T77" fmla="*/ 44 h 638"/>
                <a:gd name="T78" fmla="*/ 420 w 538"/>
                <a:gd name="T79" fmla="*/ 60 h 638"/>
                <a:gd name="T80" fmla="*/ 450 w 538"/>
                <a:gd name="T81" fmla="*/ 82 h 638"/>
                <a:gd name="T82" fmla="*/ 482 w 538"/>
                <a:gd name="T83" fmla="*/ 100 h 638"/>
                <a:gd name="T84" fmla="*/ 514 w 538"/>
                <a:gd name="T85" fmla="*/ 134 h 638"/>
                <a:gd name="T86" fmla="*/ 522 w 538"/>
                <a:gd name="T87" fmla="*/ 180 h 638"/>
                <a:gd name="T88" fmla="*/ 516 w 538"/>
                <a:gd name="T89" fmla="*/ 214 h 638"/>
                <a:gd name="T90" fmla="*/ 486 w 538"/>
                <a:gd name="T91" fmla="*/ 248 h 638"/>
                <a:gd name="T92" fmla="*/ 480 w 538"/>
                <a:gd name="T93" fmla="*/ 286 h 638"/>
                <a:gd name="T94" fmla="*/ 494 w 538"/>
                <a:gd name="T95" fmla="*/ 320 h 638"/>
                <a:gd name="T96" fmla="*/ 502 w 538"/>
                <a:gd name="T97" fmla="*/ 344 h 638"/>
                <a:gd name="T98" fmla="*/ 522 w 538"/>
                <a:gd name="T99" fmla="*/ 414 h 638"/>
                <a:gd name="T100" fmla="*/ 532 w 538"/>
                <a:gd name="T101" fmla="*/ 440 h 638"/>
                <a:gd name="T102" fmla="*/ 528 w 538"/>
                <a:gd name="T103" fmla="*/ 472 h 638"/>
                <a:gd name="T104" fmla="*/ 538 w 538"/>
                <a:gd name="T105" fmla="*/ 536 h 638"/>
                <a:gd name="T106" fmla="*/ 426 w 538"/>
                <a:gd name="T107" fmla="*/ 540 h 638"/>
                <a:gd name="T108" fmla="*/ 428 w 538"/>
                <a:gd name="T109" fmla="*/ 558 h 638"/>
                <a:gd name="T110" fmla="*/ 446 w 538"/>
                <a:gd name="T111" fmla="*/ 580 h 638"/>
                <a:gd name="T112" fmla="*/ 436 w 538"/>
                <a:gd name="T113" fmla="*/ 598 h 638"/>
                <a:gd name="T114" fmla="*/ 402 w 538"/>
                <a:gd name="T115" fmla="*/ 568 h 638"/>
                <a:gd name="T116" fmla="*/ 368 w 538"/>
                <a:gd name="T117" fmla="*/ 566 h 638"/>
                <a:gd name="T118" fmla="*/ 348 w 538"/>
                <a:gd name="T119" fmla="*/ 604 h 638"/>
                <a:gd name="T120" fmla="*/ 336 w 538"/>
                <a:gd name="T121" fmla="*/ 634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8" h="638">
                  <a:moveTo>
                    <a:pt x="332" y="638"/>
                  </a:moveTo>
                  <a:lnTo>
                    <a:pt x="332" y="638"/>
                  </a:lnTo>
                  <a:lnTo>
                    <a:pt x="324" y="632"/>
                  </a:lnTo>
                  <a:lnTo>
                    <a:pt x="318" y="630"/>
                  </a:lnTo>
                  <a:lnTo>
                    <a:pt x="312" y="628"/>
                  </a:lnTo>
                  <a:lnTo>
                    <a:pt x="306" y="628"/>
                  </a:lnTo>
                  <a:lnTo>
                    <a:pt x="294" y="632"/>
                  </a:lnTo>
                  <a:lnTo>
                    <a:pt x="282" y="636"/>
                  </a:lnTo>
                  <a:lnTo>
                    <a:pt x="282" y="636"/>
                  </a:lnTo>
                  <a:lnTo>
                    <a:pt x="274" y="620"/>
                  </a:lnTo>
                  <a:lnTo>
                    <a:pt x="274" y="620"/>
                  </a:lnTo>
                  <a:lnTo>
                    <a:pt x="272" y="608"/>
                  </a:lnTo>
                  <a:lnTo>
                    <a:pt x="270" y="600"/>
                  </a:lnTo>
                  <a:lnTo>
                    <a:pt x="264" y="596"/>
                  </a:lnTo>
                  <a:lnTo>
                    <a:pt x="258" y="594"/>
                  </a:lnTo>
                  <a:lnTo>
                    <a:pt x="252" y="592"/>
                  </a:lnTo>
                  <a:lnTo>
                    <a:pt x="246" y="592"/>
                  </a:lnTo>
                  <a:lnTo>
                    <a:pt x="234" y="594"/>
                  </a:lnTo>
                  <a:lnTo>
                    <a:pt x="234" y="594"/>
                  </a:lnTo>
                  <a:lnTo>
                    <a:pt x="234" y="580"/>
                  </a:lnTo>
                  <a:lnTo>
                    <a:pt x="234" y="580"/>
                  </a:lnTo>
                  <a:lnTo>
                    <a:pt x="254" y="542"/>
                  </a:lnTo>
                  <a:lnTo>
                    <a:pt x="264" y="524"/>
                  </a:lnTo>
                  <a:lnTo>
                    <a:pt x="268" y="508"/>
                  </a:lnTo>
                  <a:lnTo>
                    <a:pt x="268" y="508"/>
                  </a:lnTo>
                  <a:lnTo>
                    <a:pt x="246" y="484"/>
                  </a:lnTo>
                  <a:lnTo>
                    <a:pt x="240" y="472"/>
                  </a:lnTo>
                  <a:lnTo>
                    <a:pt x="236" y="462"/>
                  </a:lnTo>
                  <a:lnTo>
                    <a:pt x="236" y="462"/>
                  </a:lnTo>
                  <a:lnTo>
                    <a:pt x="226" y="452"/>
                  </a:lnTo>
                  <a:lnTo>
                    <a:pt x="218" y="448"/>
                  </a:lnTo>
                  <a:lnTo>
                    <a:pt x="212" y="448"/>
                  </a:lnTo>
                  <a:lnTo>
                    <a:pt x="204" y="448"/>
                  </a:lnTo>
                  <a:lnTo>
                    <a:pt x="204" y="448"/>
                  </a:lnTo>
                  <a:lnTo>
                    <a:pt x="172" y="456"/>
                  </a:lnTo>
                  <a:lnTo>
                    <a:pt x="172" y="456"/>
                  </a:lnTo>
                  <a:lnTo>
                    <a:pt x="162" y="466"/>
                  </a:lnTo>
                  <a:lnTo>
                    <a:pt x="152" y="472"/>
                  </a:lnTo>
                  <a:lnTo>
                    <a:pt x="132" y="486"/>
                  </a:lnTo>
                  <a:lnTo>
                    <a:pt x="132" y="486"/>
                  </a:lnTo>
                  <a:lnTo>
                    <a:pt x="98" y="488"/>
                  </a:lnTo>
                  <a:lnTo>
                    <a:pt x="98" y="488"/>
                  </a:lnTo>
                  <a:lnTo>
                    <a:pt x="96" y="478"/>
                  </a:lnTo>
                  <a:lnTo>
                    <a:pt x="94" y="470"/>
                  </a:lnTo>
                  <a:lnTo>
                    <a:pt x="86" y="458"/>
                  </a:lnTo>
                  <a:lnTo>
                    <a:pt x="76" y="448"/>
                  </a:lnTo>
                  <a:lnTo>
                    <a:pt x="68" y="442"/>
                  </a:lnTo>
                  <a:lnTo>
                    <a:pt x="68" y="442"/>
                  </a:lnTo>
                  <a:lnTo>
                    <a:pt x="64" y="432"/>
                  </a:lnTo>
                  <a:lnTo>
                    <a:pt x="64" y="432"/>
                  </a:lnTo>
                  <a:lnTo>
                    <a:pt x="64" y="354"/>
                  </a:lnTo>
                  <a:lnTo>
                    <a:pt x="64" y="354"/>
                  </a:lnTo>
                  <a:lnTo>
                    <a:pt x="28" y="356"/>
                  </a:lnTo>
                  <a:lnTo>
                    <a:pt x="14" y="358"/>
                  </a:lnTo>
                  <a:lnTo>
                    <a:pt x="0" y="362"/>
                  </a:lnTo>
                  <a:lnTo>
                    <a:pt x="0" y="362"/>
                  </a:lnTo>
                  <a:lnTo>
                    <a:pt x="0" y="352"/>
                  </a:lnTo>
                  <a:lnTo>
                    <a:pt x="2" y="346"/>
                  </a:lnTo>
                  <a:lnTo>
                    <a:pt x="4" y="344"/>
                  </a:lnTo>
                  <a:lnTo>
                    <a:pt x="8" y="340"/>
                  </a:lnTo>
                  <a:lnTo>
                    <a:pt x="18" y="338"/>
                  </a:lnTo>
                  <a:lnTo>
                    <a:pt x="32" y="334"/>
                  </a:lnTo>
                  <a:lnTo>
                    <a:pt x="32" y="334"/>
                  </a:lnTo>
                  <a:lnTo>
                    <a:pt x="38" y="330"/>
                  </a:lnTo>
                  <a:lnTo>
                    <a:pt x="44" y="326"/>
                  </a:lnTo>
                  <a:lnTo>
                    <a:pt x="54" y="312"/>
                  </a:lnTo>
                  <a:lnTo>
                    <a:pt x="60" y="298"/>
                  </a:lnTo>
                  <a:lnTo>
                    <a:pt x="62" y="284"/>
                  </a:lnTo>
                  <a:lnTo>
                    <a:pt x="62" y="284"/>
                  </a:lnTo>
                  <a:lnTo>
                    <a:pt x="48" y="224"/>
                  </a:lnTo>
                  <a:lnTo>
                    <a:pt x="48" y="224"/>
                  </a:lnTo>
                  <a:lnTo>
                    <a:pt x="46" y="154"/>
                  </a:lnTo>
                  <a:lnTo>
                    <a:pt x="46" y="154"/>
                  </a:lnTo>
                  <a:lnTo>
                    <a:pt x="40" y="130"/>
                  </a:lnTo>
                  <a:lnTo>
                    <a:pt x="40" y="130"/>
                  </a:lnTo>
                  <a:lnTo>
                    <a:pt x="46" y="126"/>
                  </a:lnTo>
                  <a:lnTo>
                    <a:pt x="54" y="120"/>
                  </a:lnTo>
                  <a:lnTo>
                    <a:pt x="64" y="108"/>
                  </a:lnTo>
                  <a:lnTo>
                    <a:pt x="72" y="94"/>
                  </a:lnTo>
                  <a:lnTo>
                    <a:pt x="80" y="78"/>
                  </a:lnTo>
                  <a:lnTo>
                    <a:pt x="80" y="78"/>
                  </a:lnTo>
                  <a:lnTo>
                    <a:pt x="94" y="68"/>
                  </a:lnTo>
                  <a:lnTo>
                    <a:pt x="108" y="60"/>
                  </a:lnTo>
                  <a:lnTo>
                    <a:pt x="114" y="56"/>
                  </a:lnTo>
                  <a:lnTo>
                    <a:pt x="122" y="56"/>
                  </a:lnTo>
                  <a:lnTo>
                    <a:pt x="132" y="56"/>
                  </a:lnTo>
                  <a:lnTo>
                    <a:pt x="142" y="58"/>
                  </a:lnTo>
                  <a:lnTo>
                    <a:pt x="142" y="58"/>
                  </a:lnTo>
                  <a:lnTo>
                    <a:pt x="150" y="58"/>
                  </a:lnTo>
                  <a:lnTo>
                    <a:pt x="158" y="54"/>
                  </a:lnTo>
                  <a:lnTo>
                    <a:pt x="164" y="50"/>
                  </a:lnTo>
                  <a:lnTo>
                    <a:pt x="168" y="42"/>
                  </a:lnTo>
                  <a:lnTo>
                    <a:pt x="168" y="42"/>
                  </a:lnTo>
                  <a:lnTo>
                    <a:pt x="166" y="30"/>
                  </a:lnTo>
                  <a:lnTo>
                    <a:pt x="164" y="20"/>
                  </a:lnTo>
                  <a:lnTo>
                    <a:pt x="158" y="14"/>
                  </a:lnTo>
                  <a:lnTo>
                    <a:pt x="152" y="10"/>
                  </a:lnTo>
                  <a:lnTo>
                    <a:pt x="152" y="10"/>
                  </a:lnTo>
                  <a:lnTo>
                    <a:pt x="156" y="4"/>
                  </a:lnTo>
                  <a:lnTo>
                    <a:pt x="160" y="2"/>
                  </a:lnTo>
                  <a:lnTo>
                    <a:pt x="166" y="0"/>
                  </a:lnTo>
                  <a:lnTo>
                    <a:pt x="174" y="2"/>
                  </a:lnTo>
                  <a:lnTo>
                    <a:pt x="192" y="6"/>
                  </a:lnTo>
                  <a:lnTo>
                    <a:pt x="210" y="12"/>
                  </a:lnTo>
                  <a:lnTo>
                    <a:pt x="210" y="12"/>
                  </a:lnTo>
                  <a:lnTo>
                    <a:pt x="238" y="16"/>
                  </a:lnTo>
                  <a:lnTo>
                    <a:pt x="238" y="16"/>
                  </a:lnTo>
                  <a:lnTo>
                    <a:pt x="274" y="34"/>
                  </a:lnTo>
                  <a:lnTo>
                    <a:pt x="292" y="44"/>
                  </a:lnTo>
                  <a:lnTo>
                    <a:pt x="312" y="56"/>
                  </a:lnTo>
                  <a:lnTo>
                    <a:pt x="312" y="56"/>
                  </a:lnTo>
                  <a:lnTo>
                    <a:pt x="342" y="68"/>
                  </a:lnTo>
                  <a:lnTo>
                    <a:pt x="342" y="68"/>
                  </a:lnTo>
                  <a:lnTo>
                    <a:pt x="372" y="68"/>
                  </a:lnTo>
                  <a:lnTo>
                    <a:pt x="372" y="68"/>
                  </a:lnTo>
                  <a:lnTo>
                    <a:pt x="392" y="44"/>
                  </a:lnTo>
                  <a:lnTo>
                    <a:pt x="392" y="44"/>
                  </a:lnTo>
                  <a:lnTo>
                    <a:pt x="400" y="46"/>
                  </a:lnTo>
                  <a:lnTo>
                    <a:pt x="410" y="52"/>
                  </a:lnTo>
                  <a:lnTo>
                    <a:pt x="420" y="60"/>
                  </a:lnTo>
                  <a:lnTo>
                    <a:pt x="430" y="72"/>
                  </a:lnTo>
                  <a:lnTo>
                    <a:pt x="430" y="72"/>
                  </a:lnTo>
                  <a:lnTo>
                    <a:pt x="450" y="82"/>
                  </a:lnTo>
                  <a:lnTo>
                    <a:pt x="450" y="82"/>
                  </a:lnTo>
                  <a:lnTo>
                    <a:pt x="466" y="90"/>
                  </a:lnTo>
                  <a:lnTo>
                    <a:pt x="482" y="100"/>
                  </a:lnTo>
                  <a:lnTo>
                    <a:pt x="500" y="116"/>
                  </a:lnTo>
                  <a:lnTo>
                    <a:pt x="514" y="134"/>
                  </a:lnTo>
                  <a:lnTo>
                    <a:pt x="514" y="134"/>
                  </a:lnTo>
                  <a:lnTo>
                    <a:pt x="520" y="152"/>
                  </a:lnTo>
                  <a:lnTo>
                    <a:pt x="522" y="170"/>
                  </a:lnTo>
                  <a:lnTo>
                    <a:pt x="522" y="180"/>
                  </a:lnTo>
                  <a:lnTo>
                    <a:pt x="522" y="190"/>
                  </a:lnTo>
                  <a:lnTo>
                    <a:pt x="520" y="202"/>
                  </a:lnTo>
                  <a:lnTo>
                    <a:pt x="516" y="214"/>
                  </a:lnTo>
                  <a:lnTo>
                    <a:pt x="516" y="214"/>
                  </a:lnTo>
                  <a:lnTo>
                    <a:pt x="494" y="238"/>
                  </a:lnTo>
                  <a:lnTo>
                    <a:pt x="486" y="248"/>
                  </a:lnTo>
                  <a:lnTo>
                    <a:pt x="482" y="260"/>
                  </a:lnTo>
                  <a:lnTo>
                    <a:pt x="480" y="272"/>
                  </a:lnTo>
                  <a:lnTo>
                    <a:pt x="480" y="286"/>
                  </a:lnTo>
                  <a:lnTo>
                    <a:pt x="486" y="302"/>
                  </a:lnTo>
                  <a:lnTo>
                    <a:pt x="494" y="320"/>
                  </a:lnTo>
                  <a:lnTo>
                    <a:pt x="494" y="320"/>
                  </a:lnTo>
                  <a:lnTo>
                    <a:pt x="500" y="340"/>
                  </a:lnTo>
                  <a:lnTo>
                    <a:pt x="500" y="340"/>
                  </a:lnTo>
                  <a:lnTo>
                    <a:pt x="502" y="344"/>
                  </a:lnTo>
                  <a:lnTo>
                    <a:pt x="506" y="352"/>
                  </a:lnTo>
                  <a:lnTo>
                    <a:pt x="512" y="372"/>
                  </a:lnTo>
                  <a:lnTo>
                    <a:pt x="522" y="414"/>
                  </a:lnTo>
                  <a:lnTo>
                    <a:pt x="522" y="414"/>
                  </a:lnTo>
                  <a:lnTo>
                    <a:pt x="530" y="428"/>
                  </a:lnTo>
                  <a:lnTo>
                    <a:pt x="532" y="440"/>
                  </a:lnTo>
                  <a:lnTo>
                    <a:pt x="532" y="454"/>
                  </a:lnTo>
                  <a:lnTo>
                    <a:pt x="528" y="472"/>
                  </a:lnTo>
                  <a:lnTo>
                    <a:pt x="528" y="472"/>
                  </a:lnTo>
                  <a:lnTo>
                    <a:pt x="528" y="500"/>
                  </a:lnTo>
                  <a:lnTo>
                    <a:pt x="532" y="518"/>
                  </a:lnTo>
                  <a:lnTo>
                    <a:pt x="538" y="536"/>
                  </a:lnTo>
                  <a:lnTo>
                    <a:pt x="538" y="536"/>
                  </a:lnTo>
                  <a:lnTo>
                    <a:pt x="426" y="540"/>
                  </a:lnTo>
                  <a:lnTo>
                    <a:pt x="426" y="540"/>
                  </a:lnTo>
                  <a:lnTo>
                    <a:pt x="424" y="544"/>
                  </a:lnTo>
                  <a:lnTo>
                    <a:pt x="424" y="548"/>
                  </a:lnTo>
                  <a:lnTo>
                    <a:pt x="428" y="558"/>
                  </a:lnTo>
                  <a:lnTo>
                    <a:pt x="438" y="570"/>
                  </a:lnTo>
                  <a:lnTo>
                    <a:pt x="446" y="580"/>
                  </a:lnTo>
                  <a:lnTo>
                    <a:pt x="446" y="580"/>
                  </a:lnTo>
                  <a:lnTo>
                    <a:pt x="442" y="598"/>
                  </a:lnTo>
                  <a:lnTo>
                    <a:pt x="442" y="598"/>
                  </a:lnTo>
                  <a:lnTo>
                    <a:pt x="436" y="598"/>
                  </a:lnTo>
                  <a:lnTo>
                    <a:pt x="428" y="594"/>
                  </a:lnTo>
                  <a:lnTo>
                    <a:pt x="416" y="584"/>
                  </a:lnTo>
                  <a:lnTo>
                    <a:pt x="402" y="568"/>
                  </a:lnTo>
                  <a:lnTo>
                    <a:pt x="402" y="568"/>
                  </a:lnTo>
                  <a:lnTo>
                    <a:pt x="368" y="566"/>
                  </a:lnTo>
                  <a:lnTo>
                    <a:pt x="368" y="566"/>
                  </a:lnTo>
                  <a:lnTo>
                    <a:pt x="350" y="594"/>
                  </a:lnTo>
                  <a:lnTo>
                    <a:pt x="350" y="594"/>
                  </a:lnTo>
                  <a:lnTo>
                    <a:pt x="348" y="604"/>
                  </a:lnTo>
                  <a:lnTo>
                    <a:pt x="346" y="616"/>
                  </a:lnTo>
                  <a:lnTo>
                    <a:pt x="340" y="628"/>
                  </a:lnTo>
                  <a:lnTo>
                    <a:pt x="336" y="634"/>
                  </a:lnTo>
                  <a:lnTo>
                    <a:pt x="332" y="638"/>
                  </a:lnTo>
                  <a:lnTo>
                    <a:pt x="332" y="638"/>
                  </a:lnTo>
                  <a:close/>
                </a:path>
              </a:pathLst>
            </a:cu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81" name="Freeform 18">
              <a:extLst>
                <a:ext uri="{FF2B5EF4-FFF2-40B4-BE49-F238E27FC236}">
                  <a16:creationId xmlns:a16="http://schemas.microsoft.com/office/drawing/2014/main" id="{76EEE476-9A6D-4C62-9A09-FF0E7EF6DAD4}"/>
                </a:ext>
              </a:extLst>
            </p:cNvPr>
            <p:cNvSpPr>
              <a:spLocks/>
            </p:cNvSpPr>
            <p:nvPr/>
          </p:nvSpPr>
          <p:spPr bwMode="auto">
            <a:xfrm>
              <a:off x="3960" y="2895"/>
              <a:ext cx="466" cy="667"/>
            </a:xfrm>
            <a:custGeom>
              <a:avLst/>
              <a:gdLst>
                <a:gd name="T0" fmla="*/ 112 w 466"/>
                <a:gd name="T1" fmla="*/ 660 h 666"/>
                <a:gd name="T2" fmla="*/ 94 w 466"/>
                <a:gd name="T3" fmla="*/ 656 h 666"/>
                <a:gd name="T4" fmla="*/ 134 w 466"/>
                <a:gd name="T5" fmla="*/ 598 h 666"/>
                <a:gd name="T6" fmla="*/ 128 w 466"/>
                <a:gd name="T7" fmla="*/ 566 h 666"/>
                <a:gd name="T8" fmla="*/ 104 w 466"/>
                <a:gd name="T9" fmla="*/ 568 h 666"/>
                <a:gd name="T10" fmla="*/ 88 w 466"/>
                <a:gd name="T11" fmla="*/ 576 h 666"/>
                <a:gd name="T12" fmla="*/ 48 w 466"/>
                <a:gd name="T13" fmla="*/ 536 h 666"/>
                <a:gd name="T14" fmla="*/ 52 w 466"/>
                <a:gd name="T15" fmla="*/ 494 h 666"/>
                <a:gd name="T16" fmla="*/ 52 w 466"/>
                <a:gd name="T17" fmla="*/ 456 h 666"/>
                <a:gd name="T18" fmla="*/ 42 w 466"/>
                <a:gd name="T19" fmla="*/ 446 h 666"/>
                <a:gd name="T20" fmla="*/ 30 w 466"/>
                <a:gd name="T21" fmla="*/ 398 h 666"/>
                <a:gd name="T22" fmla="*/ 16 w 466"/>
                <a:gd name="T23" fmla="*/ 356 h 666"/>
                <a:gd name="T24" fmla="*/ 2 w 466"/>
                <a:gd name="T25" fmla="*/ 316 h 666"/>
                <a:gd name="T26" fmla="*/ 6 w 466"/>
                <a:gd name="T27" fmla="*/ 292 h 666"/>
                <a:gd name="T28" fmla="*/ 16 w 466"/>
                <a:gd name="T29" fmla="*/ 280 h 666"/>
                <a:gd name="T30" fmla="*/ 42 w 466"/>
                <a:gd name="T31" fmla="*/ 240 h 666"/>
                <a:gd name="T32" fmla="*/ 42 w 466"/>
                <a:gd name="T33" fmla="*/ 188 h 666"/>
                <a:gd name="T34" fmla="*/ 22 w 466"/>
                <a:gd name="T35" fmla="*/ 146 h 666"/>
                <a:gd name="T36" fmla="*/ 46 w 466"/>
                <a:gd name="T37" fmla="*/ 126 h 666"/>
                <a:gd name="T38" fmla="*/ 78 w 466"/>
                <a:gd name="T39" fmla="*/ 116 h 666"/>
                <a:gd name="T40" fmla="*/ 88 w 466"/>
                <a:gd name="T41" fmla="*/ 114 h 666"/>
                <a:gd name="T42" fmla="*/ 102 w 466"/>
                <a:gd name="T43" fmla="*/ 98 h 666"/>
                <a:gd name="T44" fmla="*/ 160 w 466"/>
                <a:gd name="T45" fmla="*/ 60 h 666"/>
                <a:gd name="T46" fmla="*/ 176 w 466"/>
                <a:gd name="T47" fmla="*/ 46 h 666"/>
                <a:gd name="T48" fmla="*/ 226 w 466"/>
                <a:gd name="T49" fmla="*/ 32 h 666"/>
                <a:gd name="T50" fmla="*/ 250 w 466"/>
                <a:gd name="T51" fmla="*/ 22 h 666"/>
                <a:gd name="T52" fmla="*/ 260 w 466"/>
                <a:gd name="T53" fmla="*/ 2 h 666"/>
                <a:gd name="T54" fmla="*/ 284 w 466"/>
                <a:gd name="T55" fmla="*/ 0 h 666"/>
                <a:gd name="T56" fmla="*/ 292 w 466"/>
                <a:gd name="T57" fmla="*/ 52 h 666"/>
                <a:gd name="T58" fmla="*/ 314 w 466"/>
                <a:gd name="T59" fmla="*/ 56 h 666"/>
                <a:gd name="T60" fmla="*/ 326 w 466"/>
                <a:gd name="T61" fmla="*/ 34 h 666"/>
                <a:gd name="T62" fmla="*/ 334 w 466"/>
                <a:gd name="T63" fmla="*/ 14 h 666"/>
                <a:gd name="T64" fmla="*/ 344 w 466"/>
                <a:gd name="T65" fmla="*/ 36 h 666"/>
                <a:gd name="T66" fmla="*/ 362 w 466"/>
                <a:gd name="T67" fmla="*/ 50 h 666"/>
                <a:gd name="T68" fmla="*/ 384 w 466"/>
                <a:gd name="T69" fmla="*/ 54 h 666"/>
                <a:gd name="T70" fmla="*/ 424 w 466"/>
                <a:gd name="T71" fmla="*/ 42 h 666"/>
                <a:gd name="T72" fmla="*/ 442 w 466"/>
                <a:gd name="T73" fmla="*/ 42 h 666"/>
                <a:gd name="T74" fmla="*/ 422 w 466"/>
                <a:gd name="T75" fmla="*/ 66 h 666"/>
                <a:gd name="T76" fmla="*/ 414 w 466"/>
                <a:gd name="T77" fmla="*/ 88 h 666"/>
                <a:gd name="T78" fmla="*/ 428 w 466"/>
                <a:gd name="T79" fmla="*/ 112 h 666"/>
                <a:gd name="T80" fmla="*/ 466 w 466"/>
                <a:gd name="T81" fmla="*/ 168 h 666"/>
                <a:gd name="T82" fmla="*/ 464 w 466"/>
                <a:gd name="T83" fmla="*/ 192 h 666"/>
                <a:gd name="T84" fmla="*/ 450 w 466"/>
                <a:gd name="T85" fmla="*/ 218 h 666"/>
                <a:gd name="T86" fmla="*/ 430 w 466"/>
                <a:gd name="T87" fmla="*/ 236 h 666"/>
                <a:gd name="T88" fmla="*/ 396 w 466"/>
                <a:gd name="T89" fmla="*/ 244 h 666"/>
                <a:gd name="T90" fmla="*/ 376 w 466"/>
                <a:gd name="T91" fmla="*/ 250 h 666"/>
                <a:gd name="T92" fmla="*/ 348 w 466"/>
                <a:gd name="T93" fmla="*/ 276 h 666"/>
                <a:gd name="T94" fmla="*/ 348 w 466"/>
                <a:gd name="T95" fmla="*/ 304 h 666"/>
                <a:gd name="T96" fmla="*/ 354 w 466"/>
                <a:gd name="T97" fmla="*/ 332 h 666"/>
                <a:gd name="T98" fmla="*/ 328 w 466"/>
                <a:gd name="T99" fmla="*/ 366 h 666"/>
                <a:gd name="T100" fmla="*/ 302 w 466"/>
                <a:gd name="T101" fmla="*/ 386 h 666"/>
                <a:gd name="T102" fmla="*/ 296 w 466"/>
                <a:gd name="T103" fmla="*/ 408 h 666"/>
                <a:gd name="T104" fmla="*/ 292 w 466"/>
                <a:gd name="T105" fmla="*/ 468 h 666"/>
                <a:gd name="T106" fmla="*/ 270 w 466"/>
                <a:gd name="T107" fmla="*/ 490 h 666"/>
                <a:gd name="T108" fmla="*/ 264 w 466"/>
                <a:gd name="T109" fmla="*/ 522 h 666"/>
                <a:gd name="T110" fmla="*/ 266 w 466"/>
                <a:gd name="T111" fmla="*/ 546 h 666"/>
                <a:gd name="T112" fmla="*/ 254 w 466"/>
                <a:gd name="T113" fmla="*/ 596 h 666"/>
                <a:gd name="T114" fmla="*/ 260 w 466"/>
                <a:gd name="T115" fmla="*/ 630 h 666"/>
                <a:gd name="T116" fmla="*/ 224 w 466"/>
                <a:gd name="T117" fmla="*/ 650 h 666"/>
                <a:gd name="T118" fmla="*/ 196 w 466"/>
                <a:gd name="T119" fmla="*/ 636 h 666"/>
                <a:gd name="T120" fmla="*/ 168 w 466"/>
                <a:gd name="T121" fmla="*/ 646 h 666"/>
                <a:gd name="T122" fmla="*/ 134 w 466"/>
                <a:gd name="T123" fmla="*/ 66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6" h="666">
                  <a:moveTo>
                    <a:pt x="118" y="666"/>
                  </a:moveTo>
                  <a:lnTo>
                    <a:pt x="118" y="666"/>
                  </a:lnTo>
                  <a:lnTo>
                    <a:pt x="112" y="660"/>
                  </a:lnTo>
                  <a:lnTo>
                    <a:pt x="106" y="658"/>
                  </a:lnTo>
                  <a:lnTo>
                    <a:pt x="94" y="656"/>
                  </a:lnTo>
                  <a:lnTo>
                    <a:pt x="94" y="656"/>
                  </a:lnTo>
                  <a:lnTo>
                    <a:pt x="94" y="650"/>
                  </a:lnTo>
                  <a:lnTo>
                    <a:pt x="94" y="650"/>
                  </a:lnTo>
                  <a:lnTo>
                    <a:pt x="134" y="598"/>
                  </a:lnTo>
                  <a:lnTo>
                    <a:pt x="134" y="598"/>
                  </a:lnTo>
                  <a:lnTo>
                    <a:pt x="132" y="578"/>
                  </a:lnTo>
                  <a:lnTo>
                    <a:pt x="128" y="566"/>
                  </a:lnTo>
                  <a:lnTo>
                    <a:pt x="128" y="566"/>
                  </a:lnTo>
                  <a:lnTo>
                    <a:pt x="114" y="566"/>
                  </a:lnTo>
                  <a:lnTo>
                    <a:pt x="104" y="568"/>
                  </a:lnTo>
                  <a:lnTo>
                    <a:pt x="96" y="572"/>
                  </a:lnTo>
                  <a:lnTo>
                    <a:pt x="88" y="576"/>
                  </a:lnTo>
                  <a:lnTo>
                    <a:pt x="88" y="576"/>
                  </a:lnTo>
                  <a:lnTo>
                    <a:pt x="60" y="576"/>
                  </a:lnTo>
                  <a:lnTo>
                    <a:pt x="60" y="576"/>
                  </a:lnTo>
                  <a:lnTo>
                    <a:pt x="48" y="536"/>
                  </a:lnTo>
                  <a:lnTo>
                    <a:pt x="48" y="536"/>
                  </a:lnTo>
                  <a:lnTo>
                    <a:pt x="50" y="514"/>
                  </a:lnTo>
                  <a:lnTo>
                    <a:pt x="52" y="494"/>
                  </a:lnTo>
                  <a:lnTo>
                    <a:pt x="54" y="474"/>
                  </a:lnTo>
                  <a:lnTo>
                    <a:pt x="52" y="466"/>
                  </a:lnTo>
                  <a:lnTo>
                    <a:pt x="52" y="456"/>
                  </a:lnTo>
                  <a:lnTo>
                    <a:pt x="52" y="456"/>
                  </a:lnTo>
                  <a:lnTo>
                    <a:pt x="42" y="446"/>
                  </a:lnTo>
                  <a:lnTo>
                    <a:pt x="42" y="446"/>
                  </a:lnTo>
                  <a:lnTo>
                    <a:pt x="40" y="434"/>
                  </a:lnTo>
                  <a:lnTo>
                    <a:pt x="38" y="422"/>
                  </a:lnTo>
                  <a:lnTo>
                    <a:pt x="30" y="398"/>
                  </a:lnTo>
                  <a:lnTo>
                    <a:pt x="22" y="376"/>
                  </a:lnTo>
                  <a:lnTo>
                    <a:pt x="16" y="356"/>
                  </a:lnTo>
                  <a:lnTo>
                    <a:pt x="16" y="356"/>
                  </a:lnTo>
                  <a:lnTo>
                    <a:pt x="6" y="334"/>
                  </a:lnTo>
                  <a:lnTo>
                    <a:pt x="4" y="326"/>
                  </a:lnTo>
                  <a:lnTo>
                    <a:pt x="2" y="316"/>
                  </a:lnTo>
                  <a:lnTo>
                    <a:pt x="0" y="308"/>
                  </a:lnTo>
                  <a:lnTo>
                    <a:pt x="2" y="300"/>
                  </a:lnTo>
                  <a:lnTo>
                    <a:pt x="6" y="292"/>
                  </a:lnTo>
                  <a:lnTo>
                    <a:pt x="12" y="282"/>
                  </a:lnTo>
                  <a:lnTo>
                    <a:pt x="12" y="282"/>
                  </a:lnTo>
                  <a:lnTo>
                    <a:pt x="16" y="280"/>
                  </a:lnTo>
                  <a:lnTo>
                    <a:pt x="20" y="276"/>
                  </a:lnTo>
                  <a:lnTo>
                    <a:pt x="30" y="264"/>
                  </a:lnTo>
                  <a:lnTo>
                    <a:pt x="42" y="240"/>
                  </a:lnTo>
                  <a:lnTo>
                    <a:pt x="42" y="240"/>
                  </a:lnTo>
                  <a:lnTo>
                    <a:pt x="42" y="188"/>
                  </a:lnTo>
                  <a:lnTo>
                    <a:pt x="42" y="188"/>
                  </a:lnTo>
                  <a:lnTo>
                    <a:pt x="30" y="156"/>
                  </a:lnTo>
                  <a:lnTo>
                    <a:pt x="30" y="156"/>
                  </a:lnTo>
                  <a:lnTo>
                    <a:pt x="22" y="146"/>
                  </a:lnTo>
                  <a:lnTo>
                    <a:pt x="22" y="146"/>
                  </a:lnTo>
                  <a:lnTo>
                    <a:pt x="46" y="126"/>
                  </a:lnTo>
                  <a:lnTo>
                    <a:pt x="46" y="126"/>
                  </a:lnTo>
                  <a:lnTo>
                    <a:pt x="62" y="122"/>
                  </a:lnTo>
                  <a:lnTo>
                    <a:pt x="74" y="118"/>
                  </a:lnTo>
                  <a:lnTo>
                    <a:pt x="78" y="116"/>
                  </a:lnTo>
                  <a:lnTo>
                    <a:pt x="80" y="114"/>
                  </a:lnTo>
                  <a:lnTo>
                    <a:pt x="80" y="114"/>
                  </a:lnTo>
                  <a:lnTo>
                    <a:pt x="88" y="114"/>
                  </a:lnTo>
                  <a:lnTo>
                    <a:pt x="88" y="114"/>
                  </a:lnTo>
                  <a:lnTo>
                    <a:pt x="94" y="106"/>
                  </a:lnTo>
                  <a:lnTo>
                    <a:pt x="102" y="98"/>
                  </a:lnTo>
                  <a:lnTo>
                    <a:pt x="122" y="84"/>
                  </a:lnTo>
                  <a:lnTo>
                    <a:pt x="142" y="72"/>
                  </a:lnTo>
                  <a:lnTo>
                    <a:pt x="160" y="60"/>
                  </a:lnTo>
                  <a:lnTo>
                    <a:pt x="160" y="60"/>
                  </a:lnTo>
                  <a:lnTo>
                    <a:pt x="168" y="52"/>
                  </a:lnTo>
                  <a:lnTo>
                    <a:pt x="176" y="46"/>
                  </a:lnTo>
                  <a:lnTo>
                    <a:pt x="188" y="42"/>
                  </a:lnTo>
                  <a:lnTo>
                    <a:pt x="200" y="38"/>
                  </a:lnTo>
                  <a:lnTo>
                    <a:pt x="226" y="32"/>
                  </a:lnTo>
                  <a:lnTo>
                    <a:pt x="238" y="28"/>
                  </a:lnTo>
                  <a:lnTo>
                    <a:pt x="250" y="22"/>
                  </a:lnTo>
                  <a:lnTo>
                    <a:pt x="250" y="22"/>
                  </a:lnTo>
                  <a:lnTo>
                    <a:pt x="256" y="8"/>
                  </a:lnTo>
                  <a:lnTo>
                    <a:pt x="258" y="4"/>
                  </a:lnTo>
                  <a:lnTo>
                    <a:pt x="260" y="2"/>
                  </a:lnTo>
                  <a:lnTo>
                    <a:pt x="270" y="0"/>
                  </a:lnTo>
                  <a:lnTo>
                    <a:pt x="284" y="0"/>
                  </a:lnTo>
                  <a:lnTo>
                    <a:pt x="284" y="0"/>
                  </a:lnTo>
                  <a:lnTo>
                    <a:pt x="286" y="48"/>
                  </a:lnTo>
                  <a:lnTo>
                    <a:pt x="286" y="48"/>
                  </a:lnTo>
                  <a:lnTo>
                    <a:pt x="292" y="52"/>
                  </a:lnTo>
                  <a:lnTo>
                    <a:pt x="298" y="54"/>
                  </a:lnTo>
                  <a:lnTo>
                    <a:pt x="314" y="56"/>
                  </a:lnTo>
                  <a:lnTo>
                    <a:pt x="314" y="56"/>
                  </a:lnTo>
                  <a:lnTo>
                    <a:pt x="320" y="50"/>
                  </a:lnTo>
                  <a:lnTo>
                    <a:pt x="322" y="44"/>
                  </a:lnTo>
                  <a:lnTo>
                    <a:pt x="326" y="34"/>
                  </a:lnTo>
                  <a:lnTo>
                    <a:pt x="330" y="22"/>
                  </a:lnTo>
                  <a:lnTo>
                    <a:pt x="332" y="18"/>
                  </a:lnTo>
                  <a:lnTo>
                    <a:pt x="334" y="14"/>
                  </a:lnTo>
                  <a:lnTo>
                    <a:pt x="334" y="14"/>
                  </a:lnTo>
                  <a:lnTo>
                    <a:pt x="338" y="24"/>
                  </a:lnTo>
                  <a:lnTo>
                    <a:pt x="344" y="36"/>
                  </a:lnTo>
                  <a:lnTo>
                    <a:pt x="350" y="42"/>
                  </a:lnTo>
                  <a:lnTo>
                    <a:pt x="356" y="46"/>
                  </a:lnTo>
                  <a:lnTo>
                    <a:pt x="362" y="50"/>
                  </a:lnTo>
                  <a:lnTo>
                    <a:pt x="370" y="54"/>
                  </a:lnTo>
                  <a:lnTo>
                    <a:pt x="370" y="54"/>
                  </a:lnTo>
                  <a:lnTo>
                    <a:pt x="384" y="54"/>
                  </a:lnTo>
                  <a:lnTo>
                    <a:pt x="396" y="52"/>
                  </a:lnTo>
                  <a:lnTo>
                    <a:pt x="410" y="48"/>
                  </a:lnTo>
                  <a:lnTo>
                    <a:pt x="424" y="42"/>
                  </a:lnTo>
                  <a:lnTo>
                    <a:pt x="424" y="42"/>
                  </a:lnTo>
                  <a:lnTo>
                    <a:pt x="442" y="42"/>
                  </a:lnTo>
                  <a:lnTo>
                    <a:pt x="442" y="42"/>
                  </a:lnTo>
                  <a:lnTo>
                    <a:pt x="438" y="48"/>
                  </a:lnTo>
                  <a:lnTo>
                    <a:pt x="432" y="54"/>
                  </a:lnTo>
                  <a:lnTo>
                    <a:pt x="422" y="66"/>
                  </a:lnTo>
                  <a:lnTo>
                    <a:pt x="418" y="74"/>
                  </a:lnTo>
                  <a:lnTo>
                    <a:pt x="414" y="80"/>
                  </a:lnTo>
                  <a:lnTo>
                    <a:pt x="414" y="88"/>
                  </a:lnTo>
                  <a:lnTo>
                    <a:pt x="414" y="96"/>
                  </a:lnTo>
                  <a:lnTo>
                    <a:pt x="414" y="96"/>
                  </a:lnTo>
                  <a:lnTo>
                    <a:pt x="428" y="112"/>
                  </a:lnTo>
                  <a:lnTo>
                    <a:pt x="440" y="128"/>
                  </a:lnTo>
                  <a:lnTo>
                    <a:pt x="452" y="146"/>
                  </a:lnTo>
                  <a:lnTo>
                    <a:pt x="466" y="168"/>
                  </a:lnTo>
                  <a:lnTo>
                    <a:pt x="466" y="168"/>
                  </a:lnTo>
                  <a:lnTo>
                    <a:pt x="464" y="192"/>
                  </a:lnTo>
                  <a:lnTo>
                    <a:pt x="464" y="192"/>
                  </a:lnTo>
                  <a:lnTo>
                    <a:pt x="460" y="196"/>
                  </a:lnTo>
                  <a:lnTo>
                    <a:pt x="456" y="202"/>
                  </a:lnTo>
                  <a:lnTo>
                    <a:pt x="450" y="218"/>
                  </a:lnTo>
                  <a:lnTo>
                    <a:pt x="450" y="218"/>
                  </a:lnTo>
                  <a:lnTo>
                    <a:pt x="440" y="228"/>
                  </a:lnTo>
                  <a:lnTo>
                    <a:pt x="430" y="236"/>
                  </a:lnTo>
                  <a:lnTo>
                    <a:pt x="422" y="240"/>
                  </a:lnTo>
                  <a:lnTo>
                    <a:pt x="414" y="242"/>
                  </a:lnTo>
                  <a:lnTo>
                    <a:pt x="396" y="244"/>
                  </a:lnTo>
                  <a:lnTo>
                    <a:pt x="386" y="246"/>
                  </a:lnTo>
                  <a:lnTo>
                    <a:pt x="376" y="250"/>
                  </a:lnTo>
                  <a:lnTo>
                    <a:pt x="376" y="250"/>
                  </a:lnTo>
                  <a:lnTo>
                    <a:pt x="360" y="262"/>
                  </a:lnTo>
                  <a:lnTo>
                    <a:pt x="352" y="272"/>
                  </a:lnTo>
                  <a:lnTo>
                    <a:pt x="348" y="276"/>
                  </a:lnTo>
                  <a:lnTo>
                    <a:pt x="348" y="282"/>
                  </a:lnTo>
                  <a:lnTo>
                    <a:pt x="348" y="304"/>
                  </a:lnTo>
                  <a:lnTo>
                    <a:pt x="348" y="304"/>
                  </a:lnTo>
                  <a:lnTo>
                    <a:pt x="354" y="312"/>
                  </a:lnTo>
                  <a:lnTo>
                    <a:pt x="356" y="322"/>
                  </a:lnTo>
                  <a:lnTo>
                    <a:pt x="354" y="332"/>
                  </a:lnTo>
                  <a:lnTo>
                    <a:pt x="350" y="344"/>
                  </a:lnTo>
                  <a:lnTo>
                    <a:pt x="350" y="344"/>
                  </a:lnTo>
                  <a:lnTo>
                    <a:pt x="328" y="366"/>
                  </a:lnTo>
                  <a:lnTo>
                    <a:pt x="328" y="366"/>
                  </a:lnTo>
                  <a:lnTo>
                    <a:pt x="308" y="382"/>
                  </a:lnTo>
                  <a:lnTo>
                    <a:pt x="302" y="386"/>
                  </a:lnTo>
                  <a:lnTo>
                    <a:pt x="298" y="392"/>
                  </a:lnTo>
                  <a:lnTo>
                    <a:pt x="296" y="400"/>
                  </a:lnTo>
                  <a:lnTo>
                    <a:pt x="296" y="408"/>
                  </a:lnTo>
                  <a:lnTo>
                    <a:pt x="300" y="440"/>
                  </a:lnTo>
                  <a:lnTo>
                    <a:pt x="300" y="440"/>
                  </a:lnTo>
                  <a:lnTo>
                    <a:pt x="292" y="468"/>
                  </a:lnTo>
                  <a:lnTo>
                    <a:pt x="292" y="468"/>
                  </a:lnTo>
                  <a:lnTo>
                    <a:pt x="278" y="480"/>
                  </a:lnTo>
                  <a:lnTo>
                    <a:pt x="270" y="490"/>
                  </a:lnTo>
                  <a:lnTo>
                    <a:pt x="266" y="496"/>
                  </a:lnTo>
                  <a:lnTo>
                    <a:pt x="264" y="502"/>
                  </a:lnTo>
                  <a:lnTo>
                    <a:pt x="264" y="522"/>
                  </a:lnTo>
                  <a:lnTo>
                    <a:pt x="264" y="522"/>
                  </a:lnTo>
                  <a:lnTo>
                    <a:pt x="266" y="546"/>
                  </a:lnTo>
                  <a:lnTo>
                    <a:pt x="266" y="546"/>
                  </a:lnTo>
                  <a:lnTo>
                    <a:pt x="262" y="560"/>
                  </a:lnTo>
                  <a:lnTo>
                    <a:pt x="256" y="576"/>
                  </a:lnTo>
                  <a:lnTo>
                    <a:pt x="254" y="596"/>
                  </a:lnTo>
                  <a:lnTo>
                    <a:pt x="254" y="614"/>
                  </a:lnTo>
                  <a:lnTo>
                    <a:pt x="254" y="614"/>
                  </a:lnTo>
                  <a:lnTo>
                    <a:pt x="260" y="630"/>
                  </a:lnTo>
                  <a:lnTo>
                    <a:pt x="260" y="630"/>
                  </a:lnTo>
                  <a:lnTo>
                    <a:pt x="224" y="650"/>
                  </a:lnTo>
                  <a:lnTo>
                    <a:pt x="224" y="650"/>
                  </a:lnTo>
                  <a:lnTo>
                    <a:pt x="216" y="642"/>
                  </a:lnTo>
                  <a:lnTo>
                    <a:pt x="206" y="638"/>
                  </a:lnTo>
                  <a:lnTo>
                    <a:pt x="196" y="636"/>
                  </a:lnTo>
                  <a:lnTo>
                    <a:pt x="188" y="638"/>
                  </a:lnTo>
                  <a:lnTo>
                    <a:pt x="178" y="642"/>
                  </a:lnTo>
                  <a:lnTo>
                    <a:pt x="168" y="646"/>
                  </a:lnTo>
                  <a:lnTo>
                    <a:pt x="148" y="654"/>
                  </a:lnTo>
                  <a:lnTo>
                    <a:pt x="148" y="654"/>
                  </a:lnTo>
                  <a:lnTo>
                    <a:pt x="134" y="660"/>
                  </a:lnTo>
                  <a:lnTo>
                    <a:pt x="118" y="666"/>
                  </a:lnTo>
                  <a:lnTo>
                    <a:pt x="118" y="666"/>
                  </a:lnTo>
                  <a:close/>
                </a:path>
              </a:pathLst>
            </a:custGeom>
            <a:solidFill>
              <a:sysClr val="window" lastClr="FFFFFF"/>
            </a:solidFill>
            <a:ln w="25400" cap="flat" cmpd="sng" algn="ctr">
              <a:solidFill>
                <a:srgbClr val="9BBB59"/>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82" name="Freeform 19">
              <a:extLst>
                <a:ext uri="{FF2B5EF4-FFF2-40B4-BE49-F238E27FC236}">
                  <a16:creationId xmlns:a16="http://schemas.microsoft.com/office/drawing/2014/main" id="{AB492924-09A0-4CD3-9EC7-550FD9E74006}"/>
                </a:ext>
              </a:extLst>
            </p:cNvPr>
            <p:cNvSpPr>
              <a:spLocks/>
            </p:cNvSpPr>
            <p:nvPr/>
          </p:nvSpPr>
          <p:spPr bwMode="auto">
            <a:xfrm>
              <a:off x="2360" y="2473"/>
              <a:ext cx="972" cy="957"/>
            </a:xfrm>
            <a:custGeom>
              <a:avLst/>
              <a:gdLst>
                <a:gd name="T0" fmla="*/ 392 w 972"/>
                <a:gd name="T1" fmla="*/ 934 h 956"/>
                <a:gd name="T2" fmla="*/ 354 w 972"/>
                <a:gd name="T3" fmla="*/ 888 h 956"/>
                <a:gd name="T4" fmla="*/ 366 w 972"/>
                <a:gd name="T5" fmla="*/ 840 h 956"/>
                <a:gd name="T6" fmla="*/ 324 w 972"/>
                <a:gd name="T7" fmla="*/ 780 h 956"/>
                <a:gd name="T8" fmla="*/ 290 w 972"/>
                <a:gd name="T9" fmla="*/ 722 h 956"/>
                <a:gd name="T10" fmla="*/ 248 w 972"/>
                <a:gd name="T11" fmla="*/ 712 h 956"/>
                <a:gd name="T12" fmla="*/ 192 w 972"/>
                <a:gd name="T13" fmla="*/ 608 h 956"/>
                <a:gd name="T14" fmla="*/ 160 w 972"/>
                <a:gd name="T15" fmla="*/ 662 h 956"/>
                <a:gd name="T16" fmla="*/ 140 w 972"/>
                <a:gd name="T17" fmla="*/ 634 h 956"/>
                <a:gd name="T18" fmla="*/ 138 w 972"/>
                <a:gd name="T19" fmla="*/ 590 h 956"/>
                <a:gd name="T20" fmla="*/ 130 w 972"/>
                <a:gd name="T21" fmla="*/ 500 h 956"/>
                <a:gd name="T22" fmla="*/ 150 w 972"/>
                <a:gd name="T23" fmla="*/ 442 h 956"/>
                <a:gd name="T24" fmla="*/ 110 w 972"/>
                <a:gd name="T25" fmla="*/ 312 h 956"/>
                <a:gd name="T26" fmla="*/ 50 w 972"/>
                <a:gd name="T27" fmla="*/ 222 h 956"/>
                <a:gd name="T28" fmla="*/ 6 w 972"/>
                <a:gd name="T29" fmla="*/ 178 h 956"/>
                <a:gd name="T30" fmla="*/ 2 w 972"/>
                <a:gd name="T31" fmla="*/ 134 h 956"/>
                <a:gd name="T32" fmla="*/ 26 w 972"/>
                <a:gd name="T33" fmla="*/ 80 h 956"/>
                <a:gd name="T34" fmla="*/ 74 w 972"/>
                <a:gd name="T35" fmla="*/ 24 h 956"/>
                <a:gd name="T36" fmla="*/ 112 w 972"/>
                <a:gd name="T37" fmla="*/ 64 h 956"/>
                <a:gd name="T38" fmla="*/ 166 w 972"/>
                <a:gd name="T39" fmla="*/ 152 h 956"/>
                <a:gd name="T40" fmla="*/ 200 w 972"/>
                <a:gd name="T41" fmla="*/ 172 h 956"/>
                <a:gd name="T42" fmla="*/ 236 w 972"/>
                <a:gd name="T43" fmla="*/ 158 h 956"/>
                <a:gd name="T44" fmla="*/ 250 w 972"/>
                <a:gd name="T45" fmla="*/ 170 h 956"/>
                <a:gd name="T46" fmla="*/ 290 w 972"/>
                <a:gd name="T47" fmla="*/ 188 h 956"/>
                <a:gd name="T48" fmla="*/ 374 w 972"/>
                <a:gd name="T49" fmla="*/ 166 h 956"/>
                <a:gd name="T50" fmla="*/ 378 w 972"/>
                <a:gd name="T51" fmla="*/ 128 h 956"/>
                <a:gd name="T52" fmla="*/ 370 w 972"/>
                <a:gd name="T53" fmla="*/ 66 h 956"/>
                <a:gd name="T54" fmla="*/ 412 w 972"/>
                <a:gd name="T55" fmla="*/ 100 h 956"/>
                <a:gd name="T56" fmla="*/ 468 w 972"/>
                <a:gd name="T57" fmla="*/ 100 h 956"/>
                <a:gd name="T58" fmla="*/ 472 w 972"/>
                <a:gd name="T59" fmla="*/ 30 h 956"/>
                <a:gd name="T60" fmla="*/ 516 w 972"/>
                <a:gd name="T61" fmla="*/ 0 h 956"/>
                <a:gd name="T62" fmla="*/ 562 w 972"/>
                <a:gd name="T63" fmla="*/ 50 h 956"/>
                <a:gd name="T64" fmla="*/ 628 w 972"/>
                <a:gd name="T65" fmla="*/ 98 h 956"/>
                <a:gd name="T66" fmla="*/ 656 w 972"/>
                <a:gd name="T67" fmla="*/ 150 h 956"/>
                <a:gd name="T68" fmla="*/ 764 w 972"/>
                <a:gd name="T69" fmla="*/ 184 h 956"/>
                <a:gd name="T70" fmla="*/ 812 w 972"/>
                <a:gd name="T71" fmla="*/ 168 h 956"/>
                <a:gd name="T72" fmla="*/ 932 w 972"/>
                <a:gd name="T73" fmla="*/ 208 h 956"/>
                <a:gd name="T74" fmla="*/ 972 w 972"/>
                <a:gd name="T75" fmla="*/ 278 h 956"/>
                <a:gd name="T76" fmla="*/ 908 w 972"/>
                <a:gd name="T77" fmla="*/ 388 h 956"/>
                <a:gd name="T78" fmla="*/ 840 w 972"/>
                <a:gd name="T79" fmla="*/ 418 h 956"/>
                <a:gd name="T80" fmla="*/ 788 w 972"/>
                <a:gd name="T81" fmla="*/ 376 h 956"/>
                <a:gd name="T82" fmla="*/ 764 w 972"/>
                <a:gd name="T83" fmla="*/ 422 h 956"/>
                <a:gd name="T84" fmla="*/ 772 w 972"/>
                <a:gd name="T85" fmla="*/ 478 h 956"/>
                <a:gd name="T86" fmla="*/ 784 w 972"/>
                <a:gd name="T87" fmla="*/ 564 h 956"/>
                <a:gd name="T88" fmla="*/ 810 w 972"/>
                <a:gd name="T89" fmla="*/ 602 h 956"/>
                <a:gd name="T90" fmla="*/ 780 w 972"/>
                <a:gd name="T91" fmla="*/ 646 h 956"/>
                <a:gd name="T92" fmla="*/ 788 w 972"/>
                <a:gd name="T93" fmla="*/ 686 h 956"/>
                <a:gd name="T94" fmla="*/ 848 w 972"/>
                <a:gd name="T95" fmla="*/ 740 h 956"/>
                <a:gd name="T96" fmla="*/ 796 w 972"/>
                <a:gd name="T97" fmla="*/ 758 h 956"/>
                <a:gd name="T98" fmla="*/ 756 w 972"/>
                <a:gd name="T99" fmla="*/ 712 h 956"/>
                <a:gd name="T100" fmla="*/ 716 w 972"/>
                <a:gd name="T101" fmla="*/ 718 h 956"/>
                <a:gd name="T102" fmla="*/ 662 w 972"/>
                <a:gd name="T103" fmla="*/ 706 h 956"/>
                <a:gd name="T104" fmla="*/ 630 w 972"/>
                <a:gd name="T105" fmla="*/ 636 h 956"/>
                <a:gd name="T106" fmla="*/ 578 w 972"/>
                <a:gd name="T107" fmla="*/ 648 h 956"/>
                <a:gd name="T108" fmla="*/ 550 w 972"/>
                <a:gd name="T109" fmla="*/ 682 h 956"/>
                <a:gd name="T110" fmla="*/ 558 w 972"/>
                <a:gd name="T111" fmla="*/ 726 h 956"/>
                <a:gd name="T112" fmla="*/ 558 w 972"/>
                <a:gd name="T113" fmla="*/ 766 h 956"/>
                <a:gd name="T114" fmla="*/ 500 w 972"/>
                <a:gd name="T115" fmla="*/ 810 h 956"/>
                <a:gd name="T116" fmla="*/ 522 w 972"/>
                <a:gd name="T117" fmla="*/ 870 h 956"/>
                <a:gd name="T118" fmla="*/ 522 w 972"/>
                <a:gd name="T119" fmla="*/ 918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2" h="956">
                  <a:moveTo>
                    <a:pt x="432" y="956"/>
                  </a:moveTo>
                  <a:lnTo>
                    <a:pt x="432" y="956"/>
                  </a:lnTo>
                  <a:lnTo>
                    <a:pt x="422" y="952"/>
                  </a:lnTo>
                  <a:lnTo>
                    <a:pt x="422" y="952"/>
                  </a:lnTo>
                  <a:lnTo>
                    <a:pt x="406" y="942"/>
                  </a:lnTo>
                  <a:lnTo>
                    <a:pt x="392" y="934"/>
                  </a:lnTo>
                  <a:lnTo>
                    <a:pt x="380" y="928"/>
                  </a:lnTo>
                  <a:lnTo>
                    <a:pt x="368" y="920"/>
                  </a:lnTo>
                  <a:lnTo>
                    <a:pt x="368" y="920"/>
                  </a:lnTo>
                  <a:lnTo>
                    <a:pt x="354" y="904"/>
                  </a:lnTo>
                  <a:lnTo>
                    <a:pt x="354" y="904"/>
                  </a:lnTo>
                  <a:lnTo>
                    <a:pt x="354" y="888"/>
                  </a:lnTo>
                  <a:lnTo>
                    <a:pt x="354" y="888"/>
                  </a:lnTo>
                  <a:lnTo>
                    <a:pt x="362" y="878"/>
                  </a:lnTo>
                  <a:lnTo>
                    <a:pt x="368" y="866"/>
                  </a:lnTo>
                  <a:lnTo>
                    <a:pt x="370" y="858"/>
                  </a:lnTo>
                  <a:lnTo>
                    <a:pt x="368" y="848"/>
                  </a:lnTo>
                  <a:lnTo>
                    <a:pt x="366" y="840"/>
                  </a:lnTo>
                  <a:lnTo>
                    <a:pt x="362" y="832"/>
                  </a:lnTo>
                  <a:lnTo>
                    <a:pt x="350" y="816"/>
                  </a:lnTo>
                  <a:lnTo>
                    <a:pt x="350" y="816"/>
                  </a:lnTo>
                  <a:lnTo>
                    <a:pt x="342" y="808"/>
                  </a:lnTo>
                  <a:lnTo>
                    <a:pt x="336" y="798"/>
                  </a:lnTo>
                  <a:lnTo>
                    <a:pt x="324" y="780"/>
                  </a:lnTo>
                  <a:lnTo>
                    <a:pt x="316" y="764"/>
                  </a:lnTo>
                  <a:lnTo>
                    <a:pt x="306" y="750"/>
                  </a:lnTo>
                  <a:lnTo>
                    <a:pt x="306" y="750"/>
                  </a:lnTo>
                  <a:lnTo>
                    <a:pt x="298" y="730"/>
                  </a:lnTo>
                  <a:lnTo>
                    <a:pt x="294" y="726"/>
                  </a:lnTo>
                  <a:lnTo>
                    <a:pt x="290" y="722"/>
                  </a:lnTo>
                  <a:lnTo>
                    <a:pt x="286" y="720"/>
                  </a:lnTo>
                  <a:lnTo>
                    <a:pt x="282" y="720"/>
                  </a:lnTo>
                  <a:lnTo>
                    <a:pt x="266" y="720"/>
                  </a:lnTo>
                  <a:lnTo>
                    <a:pt x="266" y="720"/>
                  </a:lnTo>
                  <a:lnTo>
                    <a:pt x="248" y="712"/>
                  </a:lnTo>
                  <a:lnTo>
                    <a:pt x="248" y="712"/>
                  </a:lnTo>
                  <a:lnTo>
                    <a:pt x="224" y="678"/>
                  </a:lnTo>
                  <a:lnTo>
                    <a:pt x="224" y="678"/>
                  </a:lnTo>
                  <a:lnTo>
                    <a:pt x="206" y="626"/>
                  </a:lnTo>
                  <a:lnTo>
                    <a:pt x="206" y="626"/>
                  </a:lnTo>
                  <a:lnTo>
                    <a:pt x="192" y="608"/>
                  </a:lnTo>
                  <a:lnTo>
                    <a:pt x="192" y="608"/>
                  </a:lnTo>
                  <a:lnTo>
                    <a:pt x="178" y="608"/>
                  </a:lnTo>
                  <a:lnTo>
                    <a:pt x="170" y="614"/>
                  </a:lnTo>
                  <a:lnTo>
                    <a:pt x="164" y="620"/>
                  </a:lnTo>
                  <a:lnTo>
                    <a:pt x="162" y="630"/>
                  </a:lnTo>
                  <a:lnTo>
                    <a:pt x="162" y="652"/>
                  </a:lnTo>
                  <a:lnTo>
                    <a:pt x="160" y="662"/>
                  </a:lnTo>
                  <a:lnTo>
                    <a:pt x="156" y="674"/>
                  </a:lnTo>
                  <a:lnTo>
                    <a:pt x="156" y="674"/>
                  </a:lnTo>
                  <a:lnTo>
                    <a:pt x="148" y="670"/>
                  </a:lnTo>
                  <a:lnTo>
                    <a:pt x="148" y="670"/>
                  </a:lnTo>
                  <a:lnTo>
                    <a:pt x="146" y="652"/>
                  </a:lnTo>
                  <a:lnTo>
                    <a:pt x="140" y="634"/>
                  </a:lnTo>
                  <a:lnTo>
                    <a:pt x="134" y="620"/>
                  </a:lnTo>
                  <a:lnTo>
                    <a:pt x="130" y="606"/>
                  </a:lnTo>
                  <a:lnTo>
                    <a:pt x="130" y="606"/>
                  </a:lnTo>
                  <a:lnTo>
                    <a:pt x="134" y="602"/>
                  </a:lnTo>
                  <a:lnTo>
                    <a:pt x="136" y="598"/>
                  </a:lnTo>
                  <a:lnTo>
                    <a:pt x="138" y="590"/>
                  </a:lnTo>
                  <a:lnTo>
                    <a:pt x="138" y="576"/>
                  </a:lnTo>
                  <a:lnTo>
                    <a:pt x="138" y="576"/>
                  </a:lnTo>
                  <a:lnTo>
                    <a:pt x="142" y="538"/>
                  </a:lnTo>
                  <a:lnTo>
                    <a:pt x="142" y="538"/>
                  </a:lnTo>
                  <a:lnTo>
                    <a:pt x="134" y="518"/>
                  </a:lnTo>
                  <a:lnTo>
                    <a:pt x="130" y="500"/>
                  </a:lnTo>
                  <a:lnTo>
                    <a:pt x="128" y="482"/>
                  </a:lnTo>
                  <a:lnTo>
                    <a:pt x="130" y="466"/>
                  </a:lnTo>
                  <a:lnTo>
                    <a:pt x="130" y="466"/>
                  </a:lnTo>
                  <a:lnTo>
                    <a:pt x="140" y="454"/>
                  </a:lnTo>
                  <a:lnTo>
                    <a:pt x="150" y="442"/>
                  </a:lnTo>
                  <a:lnTo>
                    <a:pt x="150" y="442"/>
                  </a:lnTo>
                  <a:lnTo>
                    <a:pt x="146" y="396"/>
                  </a:lnTo>
                  <a:lnTo>
                    <a:pt x="146" y="396"/>
                  </a:lnTo>
                  <a:lnTo>
                    <a:pt x="124" y="364"/>
                  </a:lnTo>
                  <a:lnTo>
                    <a:pt x="124" y="364"/>
                  </a:lnTo>
                  <a:lnTo>
                    <a:pt x="114" y="326"/>
                  </a:lnTo>
                  <a:lnTo>
                    <a:pt x="110" y="312"/>
                  </a:lnTo>
                  <a:lnTo>
                    <a:pt x="104" y="300"/>
                  </a:lnTo>
                  <a:lnTo>
                    <a:pt x="104" y="300"/>
                  </a:lnTo>
                  <a:lnTo>
                    <a:pt x="84" y="276"/>
                  </a:lnTo>
                  <a:lnTo>
                    <a:pt x="68" y="254"/>
                  </a:lnTo>
                  <a:lnTo>
                    <a:pt x="54" y="232"/>
                  </a:lnTo>
                  <a:lnTo>
                    <a:pt x="50" y="222"/>
                  </a:lnTo>
                  <a:lnTo>
                    <a:pt x="48" y="212"/>
                  </a:lnTo>
                  <a:lnTo>
                    <a:pt x="48" y="212"/>
                  </a:lnTo>
                  <a:lnTo>
                    <a:pt x="12" y="188"/>
                  </a:lnTo>
                  <a:lnTo>
                    <a:pt x="12" y="188"/>
                  </a:lnTo>
                  <a:lnTo>
                    <a:pt x="6" y="178"/>
                  </a:lnTo>
                  <a:lnTo>
                    <a:pt x="6" y="178"/>
                  </a:lnTo>
                  <a:lnTo>
                    <a:pt x="0" y="178"/>
                  </a:lnTo>
                  <a:lnTo>
                    <a:pt x="0" y="178"/>
                  </a:lnTo>
                  <a:lnTo>
                    <a:pt x="0" y="154"/>
                  </a:lnTo>
                  <a:lnTo>
                    <a:pt x="0" y="142"/>
                  </a:lnTo>
                  <a:lnTo>
                    <a:pt x="2" y="134"/>
                  </a:lnTo>
                  <a:lnTo>
                    <a:pt x="2" y="134"/>
                  </a:lnTo>
                  <a:lnTo>
                    <a:pt x="10" y="130"/>
                  </a:lnTo>
                  <a:lnTo>
                    <a:pt x="16" y="124"/>
                  </a:lnTo>
                  <a:lnTo>
                    <a:pt x="20" y="118"/>
                  </a:lnTo>
                  <a:lnTo>
                    <a:pt x="22" y="110"/>
                  </a:lnTo>
                  <a:lnTo>
                    <a:pt x="24" y="96"/>
                  </a:lnTo>
                  <a:lnTo>
                    <a:pt x="26" y="80"/>
                  </a:lnTo>
                  <a:lnTo>
                    <a:pt x="26" y="80"/>
                  </a:lnTo>
                  <a:lnTo>
                    <a:pt x="0" y="50"/>
                  </a:lnTo>
                  <a:lnTo>
                    <a:pt x="0" y="50"/>
                  </a:lnTo>
                  <a:lnTo>
                    <a:pt x="0" y="28"/>
                  </a:lnTo>
                  <a:lnTo>
                    <a:pt x="0" y="28"/>
                  </a:lnTo>
                  <a:lnTo>
                    <a:pt x="74" y="24"/>
                  </a:lnTo>
                  <a:lnTo>
                    <a:pt x="74" y="24"/>
                  </a:lnTo>
                  <a:lnTo>
                    <a:pt x="82" y="28"/>
                  </a:lnTo>
                  <a:lnTo>
                    <a:pt x="92" y="38"/>
                  </a:lnTo>
                  <a:lnTo>
                    <a:pt x="102" y="50"/>
                  </a:lnTo>
                  <a:lnTo>
                    <a:pt x="112" y="64"/>
                  </a:lnTo>
                  <a:lnTo>
                    <a:pt x="112" y="64"/>
                  </a:lnTo>
                  <a:lnTo>
                    <a:pt x="112" y="76"/>
                  </a:lnTo>
                  <a:lnTo>
                    <a:pt x="116" y="88"/>
                  </a:lnTo>
                  <a:lnTo>
                    <a:pt x="122" y="98"/>
                  </a:lnTo>
                  <a:lnTo>
                    <a:pt x="128" y="110"/>
                  </a:lnTo>
                  <a:lnTo>
                    <a:pt x="146" y="132"/>
                  </a:lnTo>
                  <a:lnTo>
                    <a:pt x="166" y="152"/>
                  </a:lnTo>
                  <a:lnTo>
                    <a:pt x="166" y="152"/>
                  </a:lnTo>
                  <a:lnTo>
                    <a:pt x="174" y="152"/>
                  </a:lnTo>
                  <a:lnTo>
                    <a:pt x="182" y="154"/>
                  </a:lnTo>
                  <a:lnTo>
                    <a:pt x="186" y="156"/>
                  </a:lnTo>
                  <a:lnTo>
                    <a:pt x="190" y="158"/>
                  </a:lnTo>
                  <a:lnTo>
                    <a:pt x="200" y="172"/>
                  </a:lnTo>
                  <a:lnTo>
                    <a:pt x="200" y="172"/>
                  </a:lnTo>
                  <a:lnTo>
                    <a:pt x="208" y="170"/>
                  </a:lnTo>
                  <a:lnTo>
                    <a:pt x="216" y="170"/>
                  </a:lnTo>
                  <a:lnTo>
                    <a:pt x="224" y="166"/>
                  </a:lnTo>
                  <a:lnTo>
                    <a:pt x="236" y="158"/>
                  </a:lnTo>
                  <a:lnTo>
                    <a:pt x="236" y="158"/>
                  </a:lnTo>
                  <a:lnTo>
                    <a:pt x="242" y="158"/>
                  </a:lnTo>
                  <a:lnTo>
                    <a:pt x="242" y="158"/>
                  </a:lnTo>
                  <a:lnTo>
                    <a:pt x="248" y="162"/>
                  </a:lnTo>
                  <a:lnTo>
                    <a:pt x="248" y="162"/>
                  </a:lnTo>
                  <a:lnTo>
                    <a:pt x="248" y="166"/>
                  </a:lnTo>
                  <a:lnTo>
                    <a:pt x="250" y="170"/>
                  </a:lnTo>
                  <a:lnTo>
                    <a:pt x="254" y="172"/>
                  </a:lnTo>
                  <a:lnTo>
                    <a:pt x="258" y="174"/>
                  </a:lnTo>
                  <a:lnTo>
                    <a:pt x="270" y="176"/>
                  </a:lnTo>
                  <a:lnTo>
                    <a:pt x="282" y="178"/>
                  </a:lnTo>
                  <a:lnTo>
                    <a:pt x="282" y="178"/>
                  </a:lnTo>
                  <a:lnTo>
                    <a:pt x="290" y="188"/>
                  </a:lnTo>
                  <a:lnTo>
                    <a:pt x="290" y="188"/>
                  </a:lnTo>
                  <a:lnTo>
                    <a:pt x="310" y="188"/>
                  </a:lnTo>
                  <a:lnTo>
                    <a:pt x="310" y="188"/>
                  </a:lnTo>
                  <a:lnTo>
                    <a:pt x="328" y="174"/>
                  </a:lnTo>
                  <a:lnTo>
                    <a:pt x="328" y="174"/>
                  </a:lnTo>
                  <a:lnTo>
                    <a:pt x="374" y="166"/>
                  </a:lnTo>
                  <a:lnTo>
                    <a:pt x="374" y="166"/>
                  </a:lnTo>
                  <a:lnTo>
                    <a:pt x="378" y="160"/>
                  </a:lnTo>
                  <a:lnTo>
                    <a:pt x="382" y="154"/>
                  </a:lnTo>
                  <a:lnTo>
                    <a:pt x="382" y="154"/>
                  </a:lnTo>
                  <a:lnTo>
                    <a:pt x="382" y="142"/>
                  </a:lnTo>
                  <a:lnTo>
                    <a:pt x="378" y="128"/>
                  </a:lnTo>
                  <a:lnTo>
                    <a:pt x="372" y="104"/>
                  </a:lnTo>
                  <a:lnTo>
                    <a:pt x="368" y="92"/>
                  </a:lnTo>
                  <a:lnTo>
                    <a:pt x="366" y="80"/>
                  </a:lnTo>
                  <a:lnTo>
                    <a:pt x="368" y="72"/>
                  </a:lnTo>
                  <a:lnTo>
                    <a:pt x="370" y="66"/>
                  </a:lnTo>
                  <a:lnTo>
                    <a:pt x="370" y="66"/>
                  </a:lnTo>
                  <a:lnTo>
                    <a:pt x="376" y="70"/>
                  </a:lnTo>
                  <a:lnTo>
                    <a:pt x="384" y="78"/>
                  </a:lnTo>
                  <a:lnTo>
                    <a:pt x="392" y="84"/>
                  </a:lnTo>
                  <a:lnTo>
                    <a:pt x="406" y="92"/>
                  </a:lnTo>
                  <a:lnTo>
                    <a:pt x="406" y="92"/>
                  </a:lnTo>
                  <a:lnTo>
                    <a:pt x="412" y="100"/>
                  </a:lnTo>
                  <a:lnTo>
                    <a:pt x="412" y="100"/>
                  </a:lnTo>
                  <a:lnTo>
                    <a:pt x="424" y="104"/>
                  </a:lnTo>
                  <a:lnTo>
                    <a:pt x="438" y="104"/>
                  </a:lnTo>
                  <a:lnTo>
                    <a:pt x="452" y="104"/>
                  </a:lnTo>
                  <a:lnTo>
                    <a:pt x="468" y="100"/>
                  </a:lnTo>
                  <a:lnTo>
                    <a:pt x="468" y="100"/>
                  </a:lnTo>
                  <a:lnTo>
                    <a:pt x="484" y="84"/>
                  </a:lnTo>
                  <a:lnTo>
                    <a:pt x="484" y="84"/>
                  </a:lnTo>
                  <a:lnTo>
                    <a:pt x="482" y="64"/>
                  </a:lnTo>
                  <a:lnTo>
                    <a:pt x="478" y="50"/>
                  </a:lnTo>
                  <a:lnTo>
                    <a:pt x="474" y="40"/>
                  </a:lnTo>
                  <a:lnTo>
                    <a:pt x="472" y="30"/>
                  </a:lnTo>
                  <a:lnTo>
                    <a:pt x="472" y="30"/>
                  </a:lnTo>
                  <a:lnTo>
                    <a:pt x="482" y="18"/>
                  </a:lnTo>
                  <a:lnTo>
                    <a:pt x="494" y="8"/>
                  </a:lnTo>
                  <a:lnTo>
                    <a:pt x="502" y="2"/>
                  </a:lnTo>
                  <a:lnTo>
                    <a:pt x="508" y="0"/>
                  </a:lnTo>
                  <a:lnTo>
                    <a:pt x="516" y="0"/>
                  </a:lnTo>
                  <a:lnTo>
                    <a:pt x="526" y="4"/>
                  </a:lnTo>
                  <a:lnTo>
                    <a:pt x="526" y="4"/>
                  </a:lnTo>
                  <a:lnTo>
                    <a:pt x="530" y="16"/>
                  </a:lnTo>
                  <a:lnTo>
                    <a:pt x="536" y="26"/>
                  </a:lnTo>
                  <a:lnTo>
                    <a:pt x="546" y="36"/>
                  </a:lnTo>
                  <a:lnTo>
                    <a:pt x="562" y="50"/>
                  </a:lnTo>
                  <a:lnTo>
                    <a:pt x="562" y="50"/>
                  </a:lnTo>
                  <a:lnTo>
                    <a:pt x="588" y="60"/>
                  </a:lnTo>
                  <a:lnTo>
                    <a:pt x="588" y="60"/>
                  </a:lnTo>
                  <a:lnTo>
                    <a:pt x="598" y="72"/>
                  </a:lnTo>
                  <a:lnTo>
                    <a:pt x="612" y="84"/>
                  </a:lnTo>
                  <a:lnTo>
                    <a:pt x="628" y="98"/>
                  </a:lnTo>
                  <a:lnTo>
                    <a:pt x="636" y="106"/>
                  </a:lnTo>
                  <a:lnTo>
                    <a:pt x="642" y="118"/>
                  </a:lnTo>
                  <a:lnTo>
                    <a:pt x="642" y="118"/>
                  </a:lnTo>
                  <a:lnTo>
                    <a:pt x="650" y="138"/>
                  </a:lnTo>
                  <a:lnTo>
                    <a:pt x="650" y="138"/>
                  </a:lnTo>
                  <a:lnTo>
                    <a:pt x="656" y="150"/>
                  </a:lnTo>
                  <a:lnTo>
                    <a:pt x="666" y="164"/>
                  </a:lnTo>
                  <a:lnTo>
                    <a:pt x="678" y="176"/>
                  </a:lnTo>
                  <a:lnTo>
                    <a:pt x="686" y="182"/>
                  </a:lnTo>
                  <a:lnTo>
                    <a:pt x="694" y="184"/>
                  </a:lnTo>
                  <a:lnTo>
                    <a:pt x="694" y="184"/>
                  </a:lnTo>
                  <a:lnTo>
                    <a:pt x="764" y="184"/>
                  </a:lnTo>
                  <a:lnTo>
                    <a:pt x="764" y="184"/>
                  </a:lnTo>
                  <a:lnTo>
                    <a:pt x="774" y="178"/>
                  </a:lnTo>
                  <a:lnTo>
                    <a:pt x="786" y="172"/>
                  </a:lnTo>
                  <a:lnTo>
                    <a:pt x="798" y="168"/>
                  </a:lnTo>
                  <a:lnTo>
                    <a:pt x="812" y="168"/>
                  </a:lnTo>
                  <a:lnTo>
                    <a:pt x="812" y="168"/>
                  </a:lnTo>
                  <a:lnTo>
                    <a:pt x="858" y="184"/>
                  </a:lnTo>
                  <a:lnTo>
                    <a:pt x="858" y="184"/>
                  </a:lnTo>
                  <a:lnTo>
                    <a:pt x="900" y="184"/>
                  </a:lnTo>
                  <a:lnTo>
                    <a:pt x="900" y="184"/>
                  </a:lnTo>
                  <a:lnTo>
                    <a:pt x="920" y="202"/>
                  </a:lnTo>
                  <a:lnTo>
                    <a:pt x="932" y="208"/>
                  </a:lnTo>
                  <a:lnTo>
                    <a:pt x="952" y="210"/>
                  </a:lnTo>
                  <a:lnTo>
                    <a:pt x="952" y="210"/>
                  </a:lnTo>
                  <a:lnTo>
                    <a:pt x="972" y="228"/>
                  </a:lnTo>
                  <a:lnTo>
                    <a:pt x="972" y="228"/>
                  </a:lnTo>
                  <a:lnTo>
                    <a:pt x="972" y="278"/>
                  </a:lnTo>
                  <a:lnTo>
                    <a:pt x="972" y="278"/>
                  </a:lnTo>
                  <a:lnTo>
                    <a:pt x="958" y="296"/>
                  </a:lnTo>
                  <a:lnTo>
                    <a:pt x="946" y="316"/>
                  </a:lnTo>
                  <a:lnTo>
                    <a:pt x="938" y="336"/>
                  </a:lnTo>
                  <a:lnTo>
                    <a:pt x="930" y="358"/>
                  </a:lnTo>
                  <a:lnTo>
                    <a:pt x="930" y="358"/>
                  </a:lnTo>
                  <a:lnTo>
                    <a:pt x="908" y="388"/>
                  </a:lnTo>
                  <a:lnTo>
                    <a:pt x="880" y="418"/>
                  </a:lnTo>
                  <a:lnTo>
                    <a:pt x="880" y="418"/>
                  </a:lnTo>
                  <a:lnTo>
                    <a:pt x="866" y="422"/>
                  </a:lnTo>
                  <a:lnTo>
                    <a:pt x="856" y="422"/>
                  </a:lnTo>
                  <a:lnTo>
                    <a:pt x="846" y="420"/>
                  </a:lnTo>
                  <a:lnTo>
                    <a:pt x="840" y="418"/>
                  </a:lnTo>
                  <a:lnTo>
                    <a:pt x="828" y="406"/>
                  </a:lnTo>
                  <a:lnTo>
                    <a:pt x="812" y="394"/>
                  </a:lnTo>
                  <a:lnTo>
                    <a:pt x="812" y="394"/>
                  </a:lnTo>
                  <a:lnTo>
                    <a:pt x="806" y="388"/>
                  </a:lnTo>
                  <a:lnTo>
                    <a:pt x="800" y="382"/>
                  </a:lnTo>
                  <a:lnTo>
                    <a:pt x="788" y="376"/>
                  </a:lnTo>
                  <a:lnTo>
                    <a:pt x="778" y="374"/>
                  </a:lnTo>
                  <a:lnTo>
                    <a:pt x="768" y="374"/>
                  </a:lnTo>
                  <a:lnTo>
                    <a:pt x="768" y="374"/>
                  </a:lnTo>
                  <a:lnTo>
                    <a:pt x="764" y="382"/>
                  </a:lnTo>
                  <a:lnTo>
                    <a:pt x="764" y="382"/>
                  </a:lnTo>
                  <a:lnTo>
                    <a:pt x="764" y="422"/>
                  </a:lnTo>
                  <a:lnTo>
                    <a:pt x="764" y="422"/>
                  </a:lnTo>
                  <a:lnTo>
                    <a:pt x="768" y="434"/>
                  </a:lnTo>
                  <a:lnTo>
                    <a:pt x="772" y="446"/>
                  </a:lnTo>
                  <a:lnTo>
                    <a:pt x="772" y="460"/>
                  </a:lnTo>
                  <a:lnTo>
                    <a:pt x="772" y="478"/>
                  </a:lnTo>
                  <a:lnTo>
                    <a:pt x="772" y="478"/>
                  </a:lnTo>
                  <a:lnTo>
                    <a:pt x="770" y="492"/>
                  </a:lnTo>
                  <a:lnTo>
                    <a:pt x="766" y="510"/>
                  </a:lnTo>
                  <a:lnTo>
                    <a:pt x="766" y="528"/>
                  </a:lnTo>
                  <a:lnTo>
                    <a:pt x="768" y="548"/>
                  </a:lnTo>
                  <a:lnTo>
                    <a:pt x="768" y="548"/>
                  </a:lnTo>
                  <a:lnTo>
                    <a:pt x="784" y="564"/>
                  </a:lnTo>
                  <a:lnTo>
                    <a:pt x="784" y="564"/>
                  </a:lnTo>
                  <a:lnTo>
                    <a:pt x="790" y="568"/>
                  </a:lnTo>
                  <a:lnTo>
                    <a:pt x="796" y="574"/>
                  </a:lnTo>
                  <a:lnTo>
                    <a:pt x="802" y="582"/>
                  </a:lnTo>
                  <a:lnTo>
                    <a:pt x="808" y="592"/>
                  </a:lnTo>
                  <a:lnTo>
                    <a:pt x="810" y="602"/>
                  </a:lnTo>
                  <a:lnTo>
                    <a:pt x="810" y="612"/>
                  </a:lnTo>
                  <a:lnTo>
                    <a:pt x="808" y="622"/>
                  </a:lnTo>
                  <a:lnTo>
                    <a:pt x="800" y="632"/>
                  </a:lnTo>
                  <a:lnTo>
                    <a:pt x="800" y="632"/>
                  </a:lnTo>
                  <a:lnTo>
                    <a:pt x="786" y="640"/>
                  </a:lnTo>
                  <a:lnTo>
                    <a:pt x="780" y="646"/>
                  </a:lnTo>
                  <a:lnTo>
                    <a:pt x="778" y="650"/>
                  </a:lnTo>
                  <a:lnTo>
                    <a:pt x="776" y="656"/>
                  </a:lnTo>
                  <a:lnTo>
                    <a:pt x="776" y="674"/>
                  </a:lnTo>
                  <a:lnTo>
                    <a:pt x="776" y="674"/>
                  </a:lnTo>
                  <a:lnTo>
                    <a:pt x="782" y="680"/>
                  </a:lnTo>
                  <a:lnTo>
                    <a:pt x="788" y="686"/>
                  </a:lnTo>
                  <a:lnTo>
                    <a:pt x="806" y="694"/>
                  </a:lnTo>
                  <a:lnTo>
                    <a:pt x="828" y="702"/>
                  </a:lnTo>
                  <a:lnTo>
                    <a:pt x="840" y="710"/>
                  </a:lnTo>
                  <a:lnTo>
                    <a:pt x="850" y="718"/>
                  </a:lnTo>
                  <a:lnTo>
                    <a:pt x="850" y="718"/>
                  </a:lnTo>
                  <a:lnTo>
                    <a:pt x="848" y="740"/>
                  </a:lnTo>
                  <a:lnTo>
                    <a:pt x="846" y="752"/>
                  </a:lnTo>
                  <a:lnTo>
                    <a:pt x="842" y="756"/>
                  </a:lnTo>
                  <a:lnTo>
                    <a:pt x="840" y="762"/>
                  </a:lnTo>
                  <a:lnTo>
                    <a:pt x="840" y="762"/>
                  </a:lnTo>
                  <a:lnTo>
                    <a:pt x="818" y="760"/>
                  </a:lnTo>
                  <a:lnTo>
                    <a:pt x="796" y="758"/>
                  </a:lnTo>
                  <a:lnTo>
                    <a:pt x="778" y="754"/>
                  </a:lnTo>
                  <a:lnTo>
                    <a:pt x="764" y="748"/>
                  </a:lnTo>
                  <a:lnTo>
                    <a:pt x="764" y="748"/>
                  </a:lnTo>
                  <a:lnTo>
                    <a:pt x="762" y="734"/>
                  </a:lnTo>
                  <a:lnTo>
                    <a:pt x="760" y="722"/>
                  </a:lnTo>
                  <a:lnTo>
                    <a:pt x="756" y="712"/>
                  </a:lnTo>
                  <a:lnTo>
                    <a:pt x="752" y="702"/>
                  </a:lnTo>
                  <a:lnTo>
                    <a:pt x="752" y="702"/>
                  </a:lnTo>
                  <a:lnTo>
                    <a:pt x="744" y="704"/>
                  </a:lnTo>
                  <a:lnTo>
                    <a:pt x="736" y="704"/>
                  </a:lnTo>
                  <a:lnTo>
                    <a:pt x="726" y="710"/>
                  </a:lnTo>
                  <a:lnTo>
                    <a:pt x="716" y="718"/>
                  </a:lnTo>
                  <a:lnTo>
                    <a:pt x="706" y="724"/>
                  </a:lnTo>
                  <a:lnTo>
                    <a:pt x="706" y="724"/>
                  </a:lnTo>
                  <a:lnTo>
                    <a:pt x="680" y="724"/>
                  </a:lnTo>
                  <a:lnTo>
                    <a:pt x="680" y="724"/>
                  </a:lnTo>
                  <a:lnTo>
                    <a:pt x="670" y="716"/>
                  </a:lnTo>
                  <a:lnTo>
                    <a:pt x="662" y="706"/>
                  </a:lnTo>
                  <a:lnTo>
                    <a:pt x="656" y="698"/>
                  </a:lnTo>
                  <a:lnTo>
                    <a:pt x="652" y="688"/>
                  </a:lnTo>
                  <a:lnTo>
                    <a:pt x="646" y="668"/>
                  </a:lnTo>
                  <a:lnTo>
                    <a:pt x="642" y="652"/>
                  </a:lnTo>
                  <a:lnTo>
                    <a:pt x="642" y="652"/>
                  </a:lnTo>
                  <a:lnTo>
                    <a:pt x="630" y="636"/>
                  </a:lnTo>
                  <a:lnTo>
                    <a:pt x="630" y="636"/>
                  </a:lnTo>
                  <a:lnTo>
                    <a:pt x="604" y="636"/>
                  </a:lnTo>
                  <a:lnTo>
                    <a:pt x="594" y="636"/>
                  </a:lnTo>
                  <a:lnTo>
                    <a:pt x="588" y="638"/>
                  </a:lnTo>
                  <a:lnTo>
                    <a:pt x="582" y="642"/>
                  </a:lnTo>
                  <a:lnTo>
                    <a:pt x="578" y="648"/>
                  </a:lnTo>
                  <a:lnTo>
                    <a:pt x="574" y="658"/>
                  </a:lnTo>
                  <a:lnTo>
                    <a:pt x="572" y="670"/>
                  </a:lnTo>
                  <a:lnTo>
                    <a:pt x="572" y="670"/>
                  </a:lnTo>
                  <a:lnTo>
                    <a:pt x="564" y="676"/>
                  </a:lnTo>
                  <a:lnTo>
                    <a:pt x="556" y="680"/>
                  </a:lnTo>
                  <a:lnTo>
                    <a:pt x="550" y="682"/>
                  </a:lnTo>
                  <a:lnTo>
                    <a:pt x="542" y="686"/>
                  </a:lnTo>
                  <a:lnTo>
                    <a:pt x="542" y="686"/>
                  </a:lnTo>
                  <a:lnTo>
                    <a:pt x="542" y="704"/>
                  </a:lnTo>
                  <a:lnTo>
                    <a:pt x="542" y="704"/>
                  </a:lnTo>
                  <a:lnTo>
                    <a:pt x="550" y="712"/>
                  </a:lnTo>
                  <a:lnTo>
                    <a:pt x="558" y="726"/>
                  </a:lnTo>
                  <a:lnTo>
                    <a:pt x="562" y="732"/>
                  </a:lnTo>
                  <a:lnTo>
                    <a:pt x="564" y="740"/>
                  </a:lnTo>
                  <a:lnTo>
                    <a:pt x="564" y="748"/>
                  </a:lnTo>
                  <a:lnTo>
                    <a:pt x="562" y="758"/>
                  </a:lnTo>
                  <a:lnTo>
                    <a:pt x="562" y="758"/>
                  </a:lnTo>
                  <a:lnTo>
                    <a:pt x="558" y="766"/>
                  </a:lnTo>
                  <a:lnTo>
                    <a:pt x="552" y="772"/>
                  </a:lnTo>
                  <a:lnTo>
                    <a:pt x="536" y="782"/>
                  </a:lnTo>
                  <a:lnTo>
                    <a:pt x="508" y="800"/>
                  </a:lnTo>
                  <a:lnTo>
                    <a:pt x="508" y="800"/>
                  </a:lnTo>
                  <a:lnTo>
                    <a:pt x="500" y="810"/>
                  </a:lnTo>
                  <a:lnTo>
                    <a:pt x="500" y="810"/>
                  </a:lnTo>
                  <a:lnTo>
                    <a:pt x="500" y="850"/>
                  </a:lnTo>
                  <a:lnTo>
                    <a:pt x="500" y="850"/>
                  </a:lnTo>
                  <a:lnTo>
                    <a:pt x="504" y="856"/>
                  </a:lnTo>
                  <a:lnTo>
                    <a:pt x="508" y="860"/>
                  </a:lnTo>
                  <a:lnTo>
                    <a:pt x="518" y="866"/>
                  </a:lnTo>
                  <a:lnTo>
                    <a:pt x="522" y="870"/>
                  </a:lnTo>
                  <a:lnTo>
                    <a:pt x="526" y="878"/>
                  </a:lnTo>
                  <a:lnTo>
                    <a:pt x="528" y="888"/>
                  </a:lnTo>
                  <a:lnTo>
                    <a:pt x="530" y="902"/>
                  </a:lnTo>
                  <a:lnTo>
                    <a:pt x="530" y="902"/>
                  </a:lnTo>
                  <a:lnTo>
                    <a:pt x="522" y="918"/>
                  </a:lnTo>
                  <a:lnTo>
                    <a:pt x="522" y="918"/>
                  </a:lnTo>
                  <a:lnTo>
                    <a:pt x="510" y="924"/>
                  </a:lnTo>
                  <a:lnTo>
                    <a:pt x="498" y="930"/>
                  </a:lnTo>
                  <a:lnTo>
                    <a:pt x="498" y="930"/>
                  </a:lnTo>
                  <a:lnTo>
                    <a:pt x="432" y="956"/>
                  </a:lnTo>
                  <a:lnTo>
                    <a:pt x="432" y="956"/>
                  </a:lnTo>
                  <a:close/>
                </a:path>
              </a:pathLst>
            </a:custGeom>
            <a:solidFill>
              <a:sysClr val="window" lastClr="FFFFFF"/>
            </a:solidFill>
            <a:ln w="25400" cap="flat" cmpd="sng" algn="ctr">
              <a:solidFill>
                <a:srgbClr val="9BBB59"/>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83" name="Freeform 20">
              <a:extLst>
                <a:ext uri="{FF2B5EF4-FFF2-40B4-BE49-F238E27FC236}">
                  <a16:creationId xmlns:a16="http://schemas.microsoft.com/office/drawing/2014/main" id="{A3CD0E14-FC4F-4FE5-930B-F6778F2D8D19}"/>
                </a:ext>
              </a:extLst>
            </p:cNvPr>
            <p:cNvSpPr>
              <a:spLocks/>
            </p:cNvSpPr>
            <p:nvPr/>
          </p:nvSpPr>
          <p:spPr bwMode="auto">
            <a:xfrm>
              <a:off x="550" y="2060"/>
              <a:ext cx="1950" cy="1194"/>
            </a:xfrm>
            <a:custGeom>
              <a:avLst/>
              <a:gdLst>
                <a:gd name="T0" fmla="*/ 1244 w 1950"/>
                <a:gd name="T1" fmla="*/ 1192 h 1194"/>
                <a:gd name="T2" fmla="*/ 1218 w 1950"/>
                <a:gd name="T3" fmla="*/ 1156 h 1194"/>
                <a:gd name="T4" fmla="*/ 1200 w 1950"/>
                <a:gd name="T5" fmla="*/ 1100 h 1194"/>
                <a:gd name="T6" fmla="*/ 1152 w 1950"/>
                <a:gd name="T7" fmla="*/ 1058 h 1194"/>
                <a:gd name="T8" fmla="*/ 1050 w 1950"/>
                <a:gd name="T9" fmla="*/ 1000 h 1194"/>
                <a:gd name="T10" fmla="*/ 970 w 1950"/>
                <a:gd name="T11" fmla="*/ 1022 h 1194"/>
                <a:gd name="T12" fmla="*/ 928 w 1950"/>
                <a:gd name="T13" fmla="*/ 1096 h 1194"/>
                <a:gd name="T14" fmla="*/ 898 w 1950"/>
                <a:gd name="T15" fmla="*/ 1042 h 1194"/>
                <a:gd name="T16" fmla="*/ 872 w 1950"/>
                <a:gd name="T17" fmla="*/ 992 h 1194"/>
                <a:gd name="T18" fmla="*/ 754 w 1950"/>
                <a:gd name="T19" fmla="*/ 1010 h 1194"/>
                <a:gd name="T20" fmla="*/ 634 w 1950"/>
                <a:gd name="T21" fmla="*/ 966 h 1194"/>
                <a:gd name="T22" fmla="*/ 580 w 1950"/>
                <a:gd name="T23" fmla="*/ 900 h 1194"/>
                <a:gd name="T24" fmla="*/ 492 w 1950"/>
                <a:gd name="T25" fmla="*/ 842 h 1194"/>
                <a:gd name="T26" fmla="*/ 468 w 1950"/>
                <a:gd name="T27" fmla="*/ 764 h 1194"/>
                <a:gd name="T28" fmla="*/ 390 w 1950"/>
                <a:gd name="T29" fmla="*/ 726 h 1194"/>
                <a:gd name="T30" fmla="*/ 284 w 1950"/>
                <a:gd name="T31" fmla="*/ 610 h 1194"/>
                <a:gd name="T32" fmla="*/ 182 w 1950"/>
                <a:gd name="T33" fmla="*/ 630 h 1194"/>
                <a:gd name="T34" fmla="*/ 142 w 1950"/>
                <a:gd name="T35" fmla="*/ 552 h 1194"/>
                <a:gd name="T36" fmla="*/ 12 w 1950"/>
                <a:gd name="T37" fmla="*/ 454 h 1194"/>
                <a:gd name="T38" fmla="*/ 8 w 1950"/>
                <a:gd name="T39" fmla="*/ 412 h 1194"/>
                <a:gd name="T40" fmla="*/ 16 w 1950"/>
                <a:gd name="T41" fmla="*/ 290 h 1194"/>
                <a:gd name="T42" fmla="*/ 54 w 1950"/>
                <a:gd name="T43" fmla="*/ 300 h 1194"/>
                <a:gd name="T44" fmla="*/ 104 w 1950"/>
                <a:gd name="T45" fmla="*/ 280 h 1194"/>
                <a:gd name="T46" fmla="*/ 78 w 1950"/>
                <a:gd name="T47" fmla="*/ 126 h 1194"/>
                <a:gd name="T48" fmla="*/ 146 w 1950"/>
                <a:gd name="T49" fmla="*/ 98 h 1194"/>
                <a:gd name="T50" fmla="*/ 216 w 1950"/>
                <a:gd name="T51" fmla="*/ 72 h 1194"/>
                <a:gd name="T52" fmla="*/ 304 w 1950"/>
                <a:gd name="T53" fmla="*/ 6 h 1194"/>
                <a:gd name="T54" fmla="*/ 386 w 1950"/>
                <a:gd name="T55" fmla="*/ 48 h 1194"/>
                <a:gd name="T56" fmla="*/ 470 w 1950"/>
                <a:gd name="T57" fmla="*/ 10 h 1194"/>
                <a:gd name="T58" fmla="*/ 510 w 1950"/>
                <a:gd name="T59" fmla="*/ 56 h 1194"/>
                <a:gd name="T60" fmla="*/ 622 w 1950"/>
                <a:gd name="T61" fmla="*/ 72 h 1194"/>
                <a:gd name="T62" fmla="*/ 710 w 1950"/>
                <a:gd name="T63" fmla="*/ 56 h 1194"/>
                <a:gd name="T64" fmla="*/ 804 w 1950"/>
                <a:gd name="T65" fmla="*/ 44 h 1194"/>
                <a:gd name="T66" fmla="*/ 898 w 1950"/>
                <a:gd name="T67" fmla="*/ 30 h 1194"/>
                <a:gd name="T68" fmla="*/ 1046 w 1950"/>
                <a:gd name="T69" fmla="*/ 38 h 1194"/>
                <a:gd name="T70" fmla="*/ 1106 w 1950"/>
                <a:gd name="T71" fmla="*/ 114 h 1194"/>
                <a:gd name="T72" fmla="*/ 1092 w 1950"/>
                <a:gd name="T73" fmla="*/ 220 h 1194"/>
                <a:gd name="T74" fmla="*/ 1118 w 1950"/>
                <a:gd name="T75" fmla="*/ 378 h 1194"/>
                <a:gd name="T76" fmla="*/ 1192 w 1950"/>
                <a:gd name="T77" fmla="*/ 440 h 1194"/>
                <a:gd name="T78" fmla="*/ 1308 w 1950"/>
                <a:gd name="T79" fmla="*/ 502 h 1194"/>
                <a:gd name="T80" fmla="*/ 1406 w 1950"/>
                <a:gd name="T81" fmla="*/ 546 h 1194"/>
                <a:gd name="T82" fmla="*/ 1586 w 1950"/>
                <a:gd name="T83" fmla="*/ 576 h 1194"/>
                <a:gd name="T84" fmla="*/ 1666 w 1950"/>
                <a:gd name="T85" fmla="*/ 682 h 1194"/>
                <a:gd name="T86" fmla="*/ 1706 w 1950"/>
                <a:gd name="T87" fmla="*/ 676 h 1194"/>
                <a:gd name="T88" fmla="*/ 1794 w 1950"/>
                <a:gd name="T89" fmla="*/ 616 h 1194"/>
                <a:gd name="T90" fmla="*/ 1848 w 1950"/>
                <a:gd name="T91" fmla="*/ 632 h 1194"/>
                <a:gd name="T92" fmla="*/ 1926 w 1950"/>
                <a:gd name="T93" fmla="*/ 788 h 1194"/>
                <a:gd name="T94" fmla="*/ 1930 w 1950"/>
                <a:gd name="T95" fmla="*/ 878 h 1194"/>
                <a:gd name="T96" fmla="*/ 1940 w 1950"/>
                <a:gd name="T97" fmla="*/ 976 h 1194"/>
                <a:gd name="T98" fmla="*/ 1930 w 1950"/>
                <a:gd name="T99" fmla="*/ 1002 h 1194"/>
                <a:gd name="T100" fmla="*/ 1872 w 1950"/>
                <a:gd name="T101" fmla="*/ 1006 h 1194"/>
                <a:gd name="T102" fmla="*/ 1866 w 1950"/>
                <a:gd name="T103" fmla="*/ 1096 h 1194"/>
                <a:gd name="T104" fmla="*/ 1772 w 1950"/>
                <a:gd name="T105" fmla="*/ 1052 h 1194"/>
                <a:gd name="T106" fmla="*/ 1744 w 1950"/>
                <a:gd name="T107" fmla="*/ 1124 h 1194"/>
                <a:gd name="T108" fmla="*/ 1696 w 1950"/>
                <a:gd name="T109" fmla="*/ 1086 h 1194"/>
                <a:gd name="T110" fmla="*/ 1594 w 1950"/>
                <a:gd name="T111" fmla="*/ 1048 h 1194"/>
                <a:gd name="T112" fmla="*/ 1498 w 1950"/>
                <a:gd name="T113" fmla="*/ 1102 h 1194"/>
                <a:gd name="T114" fmla="*/ 1430 w 1950"/>
                <a:gd name="T115" fmla="*/ 1144 h 1194"/>
                <a:gd name="T116" fmla="*/ 1342 w 1950"/>
                <a:gd name="T117" fmla="*/ 1194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50" h="1194">
                  <a:moveTo>
                    <a:pt x="1342" y="1194"/>
                  </a:moveTo>
                  <a:lnTo>
                    <a:pt x="1342" y="1194"/>
                  </a:lnTo>
                  <a:lnTo>
                    <a:pt x="1336" y="1192"/>
                  </a:lnTo>
                  <a:lnTo>
                    <a:pt x="1324" y="1188"/>
                  </a:lnTo>
                  <a:lnTo>
                    <a:pt x="1298" y="1186"/>
                  </a:lnTo>
                  <a:lnTo>
                    <a:pt x="1258" y="1186"/>
                  </a:lnTo>
                  <a:lnTo>
                    <a:pt x="1258" y="1186"/>
                  </a:lnTo>
                  <a:lnTo>
                    <a:pt x="1244" y="1192"/>
                  </a:lnTo>
                  <a:lnTo>
                    <a:pt x="1244" y="1192"/>
                  </a:lnTo>
                  <a:lnTo>
                    <a:pt x="1226" y="1188"/>
                  </a:lnTo>
                  <a:lnTo>
                    <a:pt x="1216" y="1184"/>
                  </a:lnTo>
                  <a:lnTo>
                    <a:pt x="1212" y="1182"/>
                  </a:lnTo>
                  <a:lnTo>
                    <a:pt x="1210" y="1180"/>
                  </a:lnTo>
                  <a:lnTo>
                    <a:pt x="1210" y="1172"/>
                  </a:lnTo>
                  <a:lnTo>
                    <a:pt x="1214" y="1164"/>
                  </a:lnTo>
                  <a:lnTo>
                    <a:pt x="1218" y="1156"/>
                  </a:lnTo>
                  <a:lnTo>
                    <a:pt x="1224" y="1146"/>
                  </a:lnTo>
                  <a:lnTo>
                    <a:pt x="1228" y="1136"/>
                  </a:lnTo>
                  <a:lnTo>
                    <a:pt x="1228" y="1136"/>
                  </a:lnTo>
                  <a:lnTo>
                    <a:pt x="1228" y="1114"/>
                  </a:lnTo>
                  <a:lnTo>
                    <a:pt x="1228" y="1114"/>
                  </a:lnTo>
                  <a:lnTo>
                    <a:pt x="1216" y="1108"/>
                  </a:lnTo>
                  <a:lnTo>
                    <a:pt x="1206" y="1104"/>
                  </a:lnTo>
                  <a:lnTo>
                    <a:pt x="1200" y="1100"/>
                  </a:lnTo>
                  <a:lnTo>
                    <a:pt x="1194" y="1094"/>
                  </a:lnTo>
                  <a:lnTo>
                    <a:pt x="1192" y="1088"/>
                  </a:lnTo>
                  <a:lnTo>
                    <a:pt x="1190" y="1082"/>
                  </a:lnTo>
                  <a:lnTo>
                    <a:pt x="1186" y="1068"/>
                  </a:lnTo>
                  <a:lnTo>
                    <a:pt x="1186" y="1068"/>
                  </a:lnTo>
                  <a:lnTo>
                    <a:pt x="1180" y="1058"/>
                  </a:lnTo>
                  <a:lnTo>
                    <a:pt x="1180" y="1058"/>
                  </a:lnTo>
                  <a:lnTo>
                    <a:pt x="1152" y="1058"/>
                  </a:lnTo>
                  <a:lnTo>
                    <a:pt x="1128" y="1052"/>
                  </a:lnTo>
                  <a:lnTo>
                    <a:pt x="1128" y="1052"/>
                  </a:lnTo>
                  <a:lnTo>
                    <a:pt x="1112" y="1028"/>
                  </a:lnTo>
                  <a:lnTo>
                    <a:pt x="1112" y="1028"/>
                  </a:lnTo>
                  <a:lnTo>
                    <a:pt x="1092" y="1022"/>
                  </a:lnTo>
                  <a:lnTo>
                    <a:pt x="1074" y="1014"/>
                  </a:lnTo>
                  <a:lnTo>
                    <a:pt x="1060" y="1006"/>
                  </a:lnTo>
                  <a:lnTo>
                    <a:pt x="1050" y="1000"/>
                  </a:lnTo>
                  <a:lnTo>
                    <a:pt x="1050" y="1000"/>
                  </a:lnTo>
                  <a:lnTo>
                    <a:pt x="1038" y="994"/>
                  </a:lnTo>
                  <a:lnTo>
                    <a:pt x="1038" y="994"/>
                  </a:lnTo>
                  <a:lnTo>
                    <a:pt x="1002" y="994"/>
                  </a:lnTo>
                  <a:lnTo>
                    <a:pt x="1002" y="994"/>
                  </a:lnTo>
                  <a:lnTo>
                    <a:pt x="992" y="1002"/>
                  </a:lnTo>
                  <a:lnTo>
                    <a:pt x="982" y="1012"/>
                  </a:lnTo>
                  <a:lnTo>
                    <a:pt x="970" y="1022"/>
                  </a:lnTo>
                  <a:lnTo>
                    <a:pt x="956" y="1028"/>
                  </a:lnTo>
                  <a:lnTo>
                    <a:pt x="956" y="1028"/>
                  </a:lnTo>
                  <a:lnTo>
                    <a:pt x="944" y="1040"/>
                  </a:lnTo>
                  <a:lnTo>
                    <a:pt x="944" y="1040"/>
                  </a:lnTo>
                  <a:lnTo>
                    <a:pt x="936" y="1056"/>
                  </a:lnTo>
                  <a:lnTo>
                    <a:pt x="936" y="1056"/>
                  </a:lnTo>
                  <a:lnTo>
                    <a:pt x="932" y="1076"/>
                  </a:lnTo>
                  <a:lnTo>
                    <a:pt x="928" y="1096"/>
                  </a:lnTo>
                  <a:lnTo>
                    <a:pt x="928" y="1096"/>
                  </a:lnTo>
                  <a:lnTo>
                    <a:pt x="912" y="1092"/>
                  </a:lnTo>
                  <a:lnTo>
                    <a:pt x="906" y="1090"/>
                  </a:lnTo>
                  <a:lnTo>
                    <a:pt x="902" y="1086"/>
                  </a:lnTo>
                  <a:lnTo>
                    <a:pt x="896" y="1076"/>
                  </a:lnTo>
                  <a:lnTo>
                    <a:pt x="894" y="1066"/>
                  </a:lnTo>
                  <a:lnTo>
                    <a:pt x="894" y="1054"/>
                  </a:lnTo>
                  <a:lnTo>
                    <a:pt x="898" y="1042"/>
                  </a:lnTo>
                  <a:lnTo>
                    <a:pt x="902" y="1030"/>
                  </a:lnTo>
                  <a:lnTo>
                    <a:pt x="908" y="1020"/>
                  </a:lnTo>
                  <a:lnTo>
                    <a:pt x="908" y="1020"/>
                  </a:lnTo>
                  <a:lnTo>
                    <a:pt x="908" y="1004"/>
                  </a:lnTo>
                  <a:lnTo>
                    <a:pt x="908" y="1004"/>
                  </a:lnTo>
                  <a:lnTo>
                    <a:pt x="894" y="996"/>
                  </a:lnTo>
                  <a:lnTo>
                    <a:pt x="886" y="992"/>
                  </a:lnTo>
                  <a:lnTo>
                    <a:pt x="872" y="992"/>
                  </a:lnTo>
                  <a:lnTo>
                    <a:pt x="872" y="992"/>
                  </a:lnTo>
                  <a:lnTo>
                    <a:pt x="822" y="1002"/>
                  </a:lnTo>
                  <a:lnTo>
                    <a:pt x="802" y="1008"/>
                  </a:lnTo>
                  <a:lnTo>
                    <a:pt x="782" y="1018"/>
                  </a:lnTo>
                  <a:lnTo>
                    <a:pt x="782" y="1018"/>
                  </a:lnTo>
                  <a:lnTo>
                    <a:pt x="772" y="1016"/>
                  </a:lnTo>
                  <a:lnTo>
                    <a:pt x="762" y="1014"/>
                  </a:lnTo>
                  <a:lnTo>
                    <a:pt x="754" y="1010"/>
                  </a:lnTo>
                  <a:lnTo>
                    <a:pt x="748" y="1006"/>
                  </a:lnTo>
                  <a:lnTo>
                    <a:pt x="736" y="994"/>
                  </a:lnTo>
                  <a:lnTo>
                    <a:pt x="728" y="982"/>
                  </a:lnTo>
                  <a:lnTo>
                    <a:pt x="728" y="982"/>
                  </a:lnTo>
                  <a:lnTo>
                    <a:pt x="714" y="966"/>
                  </a:lnTo>
                  <a:lnTo>
                    <a:pt x="714" y="966"/>
                  </a:lnTo>
                  <a:lnTo>
                    <a:pt x="634" y="966"/>
                  </a:lnTo>
                  <a:lnTo>
                    <a:pt x="634" y="966"/>
                  </a:lnTo>
                  <a:lnTo>
                    <a:pt x="626" y="960"/>
                  </a:lnTo>
                  <a:lnTo>
                    <a:pt x="620" y="954"/>
                  </a:lnTo>
                  <a:lnTo>
                    <a:pt x="612" y="938"/>
                  </a:lnTo>
                  <a:lnTo>
                    <a:pt x="606" y="922"/>
                  </a:lnTo>
                  <a:lnTo>
                    <a:pt x="600" y="908"/>
                  </a:lnTo>
                  <a:lnTo>
                    <a:pt x="600" y="908"/>
                  </a:lnTo>
                  <a:lnTo>
                    <a:pt x="584" y="904"/>
                  </a:lnTo>
                  <a:lnTo>
                    <a:pt x="580" y="900"/>
                  </a:lnTo>
                  <a:lnTo>
                    <a:pt x="576" y="894"/>
                  </a:lnTo>
                  <a:lnTo>
                    <a:pt x="576" y="894"/>
                  </a:lnTo>
                  <a:lnTo>
                    <a:pt x="554" y="878"/>
                  </a:lnTo>
                  <a:lnTo>
                    <a:pt x="554" y="878"/>
                  </a:lnTo>
                  <a:lnTo>
                    <a:pt x="514" y="864"/>
                  </a:lnTo>
                  <a:lnTo>
                    <a:pt x="514" y="864"/>
                  </a:lnTo>
                  <a:lnTo>
                    <a:pt x="500" y="852"/>
                  </a:lnTo>
                  <a:lnTo>
                    <a:pt x="492" y="842"/>
                  </a:lnTo>
                  <a:lnTo>
                    <a:pt x="486" y="832"/>
                  </a:lnTo>
                  <a:lnTo>
                    <a:pt x="482" y="824"/>
                  </a:lnTo>
                  <a:lnTo>
                    <a:pt x="480" y="816"/>
                  </a:lnTo>
                  <a:lnTo>
                    <a:pt x="480" y="808"/>
                  </a:lnTo>
                  <a:lnTo>
                    <a:pt x="478" y="784"/>
                  </a:lnTo>
                  <a:lnTo>
                    <a:pt x="478" y="784"/>
                  </a:lnTo>
                  <a:lnTo>
                    <a:pt x="468" y="764"/>
                  </a:lnTo>
                  <a:lnTo>
                    <a:pt x="468" y="764"/>
                  </a:lnTo>
                  <a:lnTo>
                    <a:pt x="424" y="766"/>
                  </a:lnTo>
                  <a:lnTo>
                    <a:pt x="424" y="766"/>
                  </a:lnTo>
                  <a:lnTo>
                    <a:pt x="406" y="758"/>
                  </a:lnTo>
                  <a:lnTo>
                    <a:pt x="400" y="754"/>
                  </a:lnTo>
                  <a:lnTo>
                    <a:pt x="396" y="750"/>
                  </a:lnTo>
                  <a:lnTo>
                    <a:pt x="392" y="740"/>
                  </a:lnTo>
                  <a:lnTo>
                    <a:pt x="390" y="726"/>
                  </a:lnTo>
                  <a:lnTo>
                    <a:pt x="390" y="726"/>
                  </a:lnTo>
                  <a:lnTo>
                    <a:pt x="380" y="716"/>
                  </a:lnTo>
                  <a:lnTo>
                    <a:pt x="372" y="710"/>
                  </a:lnTo>
                  <a:lnTo>
                    <a:pt x="358" y="700"/>
                  </a:lnTo>
                  <a:lnTo>
                    <a:pt x="358" y="700"/>
                  </a:lnTo>
                  <a:lnTo>
                    <a:pt x="318" y="666"/>
                  </a:lnTo>
                  <a:lnTo>
                    <a:pt x="318" y="666"/>
                  </a:lnTo>
                  <a:lnTo>
                    <a:pt x="284" y="610"/>
                  </a:lnTo>
                  <a:lnTo>
                    <a:pt x="284" y="610"/>
                  </a:lnTo>
                  <a:lnTo>
                    <a:pt x="260" y="610"/>
                  </a:lnTo>
                  <a:lnTo>
                    <a:pt x="252" y="612"/>
                  </a:lnTo>
                  <a:lnTo>
                    <a:pt x="242" y="616"/>
                  </a:lnTo>
                  <a:lnTo>
                    <a:pt x="242" y="616"/>
                  </a:lnTo>
                  <a:lnTo>
                    <a:pt x="230" y="622"/>
                  </a:lnTo>
                  <a:lnTo>
                    <a:pt x="218" y="630"/>
                  </a:lnTo>
                  <a:lnTo>
                    <a:pt x="218" y="630"/>
                  </a:lnTo>
                  <a:lnTo>
                    <a:pt x="182" y="630"/>
                  </a:lnTo>
                  <a:lnTo>
                    <a:pt x="182" y="630"/>
                  </a:lnTo>
                  <a:lnTo>
                    <a:pt x="170" y="620"/>
                  </a:lnTo>
                  <a:lnTo>
                    <a:pt x="162" y="612"/>
                  </a:lnTo>
                  <a:lnTo>
                    <a:pt x="156" y="602"/>
                  </a:lnTo>
                  <a:lnTo>
                    <a:pt x="150" y="592"/>
                  </a:lnTo>
                  <a:lnTo>
                    <a:pt x="144" y="572"/>
                  </a:lnTo>
                  <a:lnTo>
                    <a:pt x="142" y="552"/>
                  </a:lnTo>
                  <a:lnTo>
                    <a:pt x="142" y="552"/>
                  </a:lnTo>
                  <a:lnTo>
                    <a:pt x="112" y="506"/>
                  </a:lnTo>
                  <a:lnTo>
                    <a:pt x="112" y="506"/>
                  </a:lnTo>
                  <a:lnTo>
                    <a:pt x="100" y="494"/>
                  </a:lnTo>
                  <a:lnTo>
                    <a:pt x="88" y="486"/>
                  </a:lnTo>
                  <a:lnTo>
                    <a:pt x="74" y="478"/>
                  </a:lnTo>
                  <a:lnTo>
                    <a:pt x="62" y="472"/>
                  </a:lnTo>
                  <a:lnTo>
                    <a:pt x="36" y="462"/>
                  </a:lnTo>
                  <a:lnTo>
                    <a:pt x="12" y="454"/>
                  </a:lnTo>
                  <a:lnTo>
                    <a:pt x="12" y="454"/>
                  </a:lnTo>
                  <a:lnTo>
                    <a:pt x="4" y="448"/>
                  </a:lnTo>
                  <a:lnTo>
                    <a:pt x="0" y="442"/>
                  </a:lnTo>
                  <a:lnTo>
                    <a:pt x="0" y="436"/>
                  </a:lnTo>
                  <a:lnTo>
                    <a:pt x="0" y="430"/>
                  </a:lnTo>
                  <a:lnTo>
                    <a:pt x="2" y="420"/>
                  </a:lnTo>
                  <a:lnTo>
                    <a:pt x="8" y="412"/>
                  </a:lnTo>
                  <a:lnTo>
                    <a:pt x="8" y="412"/>
                  </a:lnTo>
                  <a:lnTo>
                    <a:pt x="14" y="406"/>
                  </a:lnTo>
                  <a:lnTo>
                    <a:pt x="18" y="400"/>
                  </a:lnTo>
                  <a:lnTo>
                    <a:pt x="22" y="388"/>
                  </a:lnTo>
                  <a:lnTo>
                    <a:pt x="22" y="388"/>
                  </a:lnTo>
                  <a:lnTo>
                    <a:pt x="26" y="316"/>
                  </a:lnTo>
                  <a:lnTo>
                    <a:pt x="26" y="316"/>
                  </a:lnTo>
                  <a:lnTo>
                    <a:pt x="18" y="296"/>
                  </a:lnTo>
                  <a:lnTo>
                    <a:pt x="16" y="290"/>
                  </a:lnTo>
                  <a:lnTo>
                    <a:pt x="14" y="286"/>
                  </a:lnTo>
                  <a:lnTo>
                    <a:pt x="16" y="284"/>
                  </a:lnTo>
                  <a:lnTo>
                    <a:pt x="20" y="282"/>
                  </a:lnTo>
                  <a:lnTo>
                    <a:pt x="36" y="280"/>
                  </a:lnTo>
                  <a:lnTo>
                    <a:pt x="36" y="280"/>
                  </a:lnTo>
                  <a:lnTo>
                    <a:pt x="48" y="288"/>
                  </a:lnTo>
                  <a:lnTo>
                    <a:pt x="48" y="288"/>
                  </a:lnTo>
                  <a:lnTo>
                    <a:pt x="54" y="300"/>
                  </a:lnTo>
                  <a:lnTo>
                    <a:pt x="58" y="308"/>
                  </a:lnTo>
                  <a:lnTo>
                    <a:pt x="64" y="314"/>
                  </a:lnTo>
                  <a:lnTo>
                    <a:pt x="70" y="318"/>
                  </a:lnTo>
                  <a:lnTo>
                    <a:pt x="78" y="320"/>
                  </a:lnTo>
                  <a:lnTo>
                    <a:pt x="86" y="316"/>
                  </a:lnTo>
                  <a:lnTo>
                    <a:pt x="94" y="308"/>
                  </a:lnTo>
                  <a:lnTo>
                    <a:pt x="94" y="308"/>
                  </a:lnTo>
                  <a:lnTo>
                    <a:pt x="104" y="280"/>
                  </a:lnTo>
                  <a:lnTo>
                    <a:pt x="104" y="280"/>
                  </a:lnTo>
                  <a:lnTo>
                    <a:pt x="98" y="216"/>
                  </a:lnTo>
                  <a:lnTo>
                    <a:pt x="98" y="216"/>
                  </a:lnTo>
                  <a:lnTo>
                    <a:pt x="80" y="166"/>
                  </a:lnTo>
                  <a:lnTo>
                    <a:pt x="80" y="166"/>
                  </a:lnTo>
                  <a:lnTo>
                    <a:pt x="76" y="144"/>
                  </a:lnTo>
                  <a:lnTo>
                    <a:pt x="76" y="134"/>
                  </a:lnTo>
                  <a:lnTo>
                    <a:pt x="78" y="126"/>
                  </a:lnTo>
                  <a:lnTo>
                    <a:pt x="80" y="118"/>
                  </a:lnTo>
                  <a:lnTo>
                    <a:pt x="84" y="112"/>
                  </a:lnTo>
                  <a:lnTo>
                    <a:pt x="90" y="104"/>
                  </a:lnTo>
                  <a:lnTo>
                    <a:pt x="98" y="98"/>
                  </a:lnTo>
                  <a:lnTo>
                    <a:pt x="98" y="98"/>
                  </a:lnTo>
                  <a:lnTo>
                    <a:pt x="108" y="82"/>
                  </a:lnTo>
                  <a:lnTo>
                    <a:pt x="108" y="82"/>
                  </a:lnTo>
                  <a:lnTo>
                    <a:pt x="146" y="98"/>
                  </a:lnTo>
                  <a:lnTo>
                    <a:pt x="146" y="98"/>
                  </a:lnTo>
                  <a:lnTo>
                    <a:pt x="182" y="98"/>
                  </a:lnTo>
                  <a:lnTo>
                    <a:pt x="182" y="98"/>
                  </a:lnTo>
                  <a:lnTo>
                    <a:pt x="190" y="92"/>
                  </a:lnTo>
                  <a:lnTo>
                    <a:pt x="198" y="86"/>
                  </a:lnTo>
                  <a:lnTo>
                    <a:pt x="206" y="80"/>
                  </a:lnTo>
                  <a:lnTo>
                    <a:pt x="216" y="72"/>
                  </a:lnTo>
                  <a:lnTo>
                    <a:pt x="216" y="72"/>
                  </a:lnTo>
                  <a:lnTo>
                    <a:pt x="226" y="48"/>
                  </a:lnTo>
                  <a:lnTo>
                    <a:pt x="238" y="30"/>
                  </a:lnTo>
                  <a:lnTo>
                    <a:pt x="244" y="22"/>
                  </a:lnTo>
                  <a:lnTo>
                    <a:pt x="254" y="14"/>
                  </a:lnTo>
                  <a:lnTo>
                    <a:pt x="276" y="0"/>
                  </a:lnTo>
                  <a:lnTo>
                    <a:pt x="276" y="0"/>
                  </a:lnTo>
                  <a:lnTo>
                    <a:pt x="286" y="0"/>
                  </a:lnTo>
                  <a:lnTo>
                    <a:pt x="304" y="6"/>
                  </a:lnTo>
                  <a:lnTo>
                    <a:pt x="304" y="6"/>
                  </a:lnTo>
                  <a:lnTo>
                    <a:pt x="350" y="34"/>
                  </a:lnTo>
                  <a:lnTo>
                    <a:pt x="350" y="34"/>
                  </a:lnTo>
                  <a:lnTo>
                    <a:pt x="352" y="42"/>
                  </a:lnTo>
                  <a:lnTo>
                    <a:pt x="356" y="48"/>
                  </a:lnTo>
                  <a:lnTo>
                    <a:pt x="362" y="50"/>
                  </a:lnTo>
                  <a:lnTo>
                    <a:pt x="368" y="50"/>
                  </a:lnTo>
                  <a:lnTo>
                    <a:pt x="386" y="48"/>
                  </a:lnTo>
                  <a:lnTo>
                    <a:pt x="402" y="42"/>
                  </a:lnTo>
                  <a:lnTo>
                    <a:pt x="402" y="42"/>
                  </a:lnTo>
                  <a:lnTo>
                    <a:pt x="438" y="36"/>
                  </a:lnTo>
                  <a:lnTo>
                    <a:pt x="438" y="36"/>
                  </a:lnTo>
                  <a:lnTo>
                    <a:pt x="454" y="20"/>
                  </a:lnTo>
                  <a:lnTo>
                    <a:pt x="458" y="14"/>
                  </a:lnTo>
                  <a:lnTo>
                    <a:pt x="464" y="10"/>
                  </a:lnTo>
                  <a:lnTo>
                    <a:pt x="470" y="10"/>
                  </a:lnTo>
                  <a:lnTo>
                    <a:pt x="476" y="10"/>
                  </a:lnTo>
                  <a:lnTo>
                    <a:pt x="486" y="14"/>
                  </a:lnTo>
                  <a:lnTo>
                    <a:pt x="496" y="22"/>
                  </a:lnTo>
                  <a:lnTo>
                    <a:pt x="496" y="22"/>
                  </a:lnTo>
                  <a:lnTo>
                    <a:pt x="498" y="38"/>
                  </a:lnTo>
                  <a:lnTo>
                    <a:pt x="498" y="44"/>
                  </a:lnTo>
                  <a:lnTo>
                    <a:pt x="500" y="48"/>
                  </a:lnTo>
                  <a:lnTo>
                    <a:pt x="510" y="56"/>
                  </a:lnTo>
                  <a:lnTo>
                    <a:pt x="528" y="68"/>
                  </a:lnTo>
                  <a:lnTo>
                    <a:pt x="528" y="68"/>
                  </a:lnTo>
                  <a:lnTo>
                    <a:pt x="564" y="82"/>
                  </a:lnTo>
                  <a:lnTo>
                    <a:pt x="564" y="82"/>
                  </a:lnTo>
                  <a:lnTo>
                    <a:pt x="594" y="82"/>
                  </a:lnTo>
                  <a:lnTo>
                    <a:pt x="594" y="82"/>
                  </a:lnTo>
                  <a:lnTo>
                    <a:pt x="608" y="76"/>
                  </a:lnTo>
                  <a:lnTo>
                    <a:pt x="622" y="72"/>
                  </a:lnTo>
                  <a:lnTo>
                    <a:pt x="638" y="68"/>
                  </a:lnTo>
                  <a:lnTo>
                    <a:pt x="658" y="66"/>
                  </a:lnTo>
                  <a:lnTo>
                    <a:pt x="658" y="66"/>
                  </a:lnTo>
                  <a:lnTo>
                    <a:pt x="678" y="56"/>
                  </a:lnTo>
                  <a:lnTo>
                    <a:pt x="686" y="54"/>
                  </a:lnTo>
                  <a:lnTo>
                    <a:pt x="694" y="54"/>
                  </a:lnTo>
                  <a:lnTo>
                    <a:pt x="700" y="54"/>
                  </a:lnTo>
                  <a:lnTo>
                    <a:pt x="710" y="56"/>
                  </a:lnTo>
                  <a:lnTo>
                    <a:pt x="734" y="68"/>
                  </a:lnTo>
                  <a:lnTo>
                    <a:pt x="734" y="68"/>
                  </a:lnTo>
                  <a:lnTo>
                    <a:pt x="776" y="68"/>
                  </a:lnTo>
                  <a:lnTo>
                    <a:pt x="776" y="68"/>
                  </a:lnTo>
                  <a:lnTo>
                    <a:pt x="784" y="60"/>
                  </a:lnTo>
                  <a:lnTo>
                    <a:pt x="788" y="54"/>
                  </a:lnTo>
                  <a:lnTo>
                    <a:pt x="794" y="48"/>
                  </a:lnTo>
                  <a:lnTo>
                    <a:pt x="804" y="44"/>
                  </a:lnTo>
                  <a:lnTo>
                    <a:pt x="804" y="44"/>
                  </a:lnTo>
                  <a:lnTo>
                    <a:pt x="824" y="28"/>
                  </a:lnTo>
                  <a:lnTo>
                    <a:pt x="834" y="22"/>
                  </a:lnTo>
                  <a:lnTo>
                    <a:pt x="844" y="18"/>
                  </a:lnTo>
                  <a:lnTo>
                    <a:pt x="854" y="18"/>
                  </a:lnTo>
                  <a:lnTo>
                    <a:pt x="866" y="18"/>
                  </a:lnTo>
                  <a:lnTo>
                    <a:pt x="882" y="24"/>
                  </a:lnTo>
                  <a:lnTo>
                    <a:pt x="898" y="30"/>
                  </a:lnTo>
                  <a:lnTo>
                    <a:pt x="898" y="30"/>
                  </a:lnTo>
                  <a:lnTo>
                    <a:pt x="926" y="30"/>
                  </a:lnTo>
                  <a:lnTo>
                    <a:pt x="956" y="26"/>
                  </a:lnTo>
                  <a:lnTo>
                    <a:pt x="986" y="24"/>
                  </a:lnTo>
                  <a:lnTo>
                    <a:pt x="1018" y="24"/>
                  </a:lnTo>
                  <a:lnTo>
                    <a:pt x="1018" y="24"/>
                  </a:lnTo>
                  <a:lnTo>
                    <a:pt x="1046" y="38"/>
                  </a:lnTo>
                  <a:lnTo>
                    <a:pt x="1046" y="38"/>
                  </a:lnTo>
                  <a:lnTo>
                    <a:pt x="1060" y="52"/>
                  </a:lnTo>
                  <a:lnTo>
                    <a:pt x="1072" y="60"/>
                  </a:lnTo>
                  <a:lnTo>
                    <a:pt x="1086" y="66"/>
                  </a:lnTo>
                  <a:lnTo>
                    <a:pt x="1086" y="66"/>
                  </a:lnTo>
                  <a:lnTo>
                    <a:pt x="1088" y="90"/>
                  </a:lnTo>
                  <a:lnTo>
                    <a:pt x="1088" y="90"/>
                  </a:lnTo>
                  <a:lnTo>
                    <a:pt x="1096" y="100"/>
                  </a:lnTo>
                  <a:lnTo>
                    <a:pt x="1106" y="114"/>
                  </a:lnTo>
                  <a:lnTo>
                    <a:pt x="1110" y="122"/>
                  </a:lnTo>
                  <a:lnTo>
                    <a:pt x="1112" y="130"/>
                  </a:lnTo>
                  <a:lnTo>
                    <a:pt x="1112" y="140"/>
                  </a:lnTo>
                  <a:lnTo>
                    <a:pt x="1110" y="152"/>
                  </a:lnTo>
                  <a:lnTo>
                    <a:pt x="1110" y="152"/>
                  </a:lnTo>
                  <a:lnTo>
                    <a:pt x="1092" y="182"/>
                  </a:lnTo>
                  <a:lnTo>
                    <a:pt x="1092" y="182"/>
                  </a:lnTo>
                  <a:lnTo>
                    <a:pt x="1092" y="220"/>
                  </a:lnTo>
                  <a:lnTo>
                    <a:pt x="1092" y="220"/>
                  </a:lnTo>
                  <a:lnTo>
                    <a:pt x="1094" y="246"/>
                  </a:lnTo>
                  <a:lnTo>
                    <a:pt x="1096" y="270"/>
                  </a:lnTo>
                  <a:lnTo>
                    <a:pt x="1096" y="294"/>
                  </a:lnTo>
                  <a:lnTo>
                    <a:pt x="1100" y="320"/>
                  </a:lnTo>
                  <a:lnTo>
                    <a:pt x="1104" y="344"/>
                  </a:lnTo>
                  <a:lnTo>
                    <a:pt x="1112" y="368"/>
                  </a:lnTo>
                  <a:lnTo>
                    <a:pt x="1118" y="378"/>
                  </a:lnTo>
                  <a:lnTo>
                    <a:pt x="1126" y="390"/>
                  </a:lnTo>
                  <a:lnTo>
                    <a:pt x="1134" y="402"/>
                  </a:lnTo>
                  <a:lnTo>
                    <a:pt x="1144" y="412"/>
                  </a:lnTo>
                  <a:lnTo>
                    <a:pt x="1144" y="412"/>
                  </a:lnTo>
                  <a:lnTo>
                    <a:pt x="1166" y="426"/>
                  </a:lnTo>
                  <a:lnTo>
                    <a:pt x="1178" y="432"/>
                  </a:lnTo>
                  <a:lnTo>
                    <a:pt x="1192" y="440"/>
                  </a:lnTo>
                  <a:lnTo>
                    <a:pt x="1192" y="440"/>
                  </a:lnTo>
                  <a:lnTo>
                    <a:pt x="1236" y="446"/>
                  </a:lnTo>
                  <a:lnTo>
                    <a:pt x="1236" y="446"/>
                  </a:lnTo>
                  <a:lnTo>
                    <a:pt x="1244" y="460"/>
                  </a:lnTo>
                  <a:lnTo>
                    <a:pt x="1254" y="472"/>
                  </a:lnTo>
                  <a:lnTo>
                    <a:pt x="1266" y="482"/>
                  </a:lnTo>
                  <a:lnTo>
                    <a:pt x="1278" y="490"/>
                  </a:lnTo>
                  <a:lnTo>
                    <a:pt x="1292" y="496"/>
                  </a:lnTo>
                  <a:lnTo>
                    <a:pt x="1308" y="502"/>
                  </a:lnTo>
                  <a:lnTo>
                    <a:pt x="1324" y="506"/>
                  </a:lnTo>
                  <a:lnTo>
                    <a:pt x="1344" y="510"/>
                  </a:lnTo>
                  <a:lnTo>
                    <a:pt x="1344" y="510"/>
                  </a:lnTo>
                  <a:lnTo>
                    <a:pt x="1360" y="522"/>
                  </a:lnTo>
                  <a:lnTo>
                    <a:pt x="1376" y="534"/>
                  </a:lnTo>
                  <a:lnTo>
                    <a:pt x="1384" y="538"/>
                  </a:lnTo>
                  <a:lnTo>
                    <a:pt x="1394" y="542"/>
                  </a:lnTo>
                  <a:lnTo>
                    <a:pt x="1406" y="546"/>
                  </a:lnTo>
                  <a:lnTo>
                    <a:pt x="1420" y="548"/>
                  </a:lnTo>
                  <a:lnTo>
                    <a:pt x="1420" y="548"/>
                  </a:lnTo>
                  <a:lnTo>
                    <a:pt x="1528" y="546"/>
                  </a:lnTo>
                  <a:lnTo>
                    <a:pt x="1528" y="546"/>
                  </a:lnTo>
                  <a:lnTo>
                    <a:pt x="1552" y="554"/>
                  </a:lnTo>
                  <a:lnTo>
                    <a:pt x="1552" y="554"/>
                  </a:lnTo>
                  <a:lnTo>
                    <a:pt x="1586" y="576"/>
                  </a:lnTo>
                  <a:lnTo>
                    <a:pt x="1586" y="576"/>
                  </a:lnTo>
                  <a:lnTo>
                    <a:pt x="1606" y="622"/>
                  </a:lnTo>
                  <a:lnTo>
                    <a:pt x="1606" y="622"/>
                  </a:lnTo>
                  <a:lnTo>
                    <a:pt x="1610" y="640"/>
                  </a:lnTo>
                  <a:lnTo>
                    <a:pt x="1616" y="652"/>
                  </a:lnTo>
                  <a:lnTo>
                    <a:pt x="1626" y="664"/>
                  </a:lnTo>
                  <a:lnTo>
                    <a:pt x="1644" y="682"/>
                  </a:lnTo>
                  <a:lnTo>
                    <a:pt x="1644" y="682"/>
                  </a:lnTo>
                  <a:lnTo>
                    <a:pt x="1666" y="682"/>
                  </a:lnTo>
                  <a:lnTo>
                    <a:pt x="1666" y="682"/>
                  </a:lnTo>
                  <a:lnTo>
                    <a:pt x="1678" y="664"/>
                  </a:lnTo>
                  <a:lnTo>
                    <a:pt x="1678" y="664"/>
                  </a:lnTo>
                  <a:lnTo>
                    <a:pt x="1696" y="662"/>
                  </a:lnTo>
                  <a:lnTo>
                    <a:pt x="1696" y="662"/>
                  </a:lnTo>
                  <a:lnTo>
                    <a:pt x="1698" y="666"/>
                  </a:lnTo>
                  <a:lnTo>
                    <a:pt x="1698" y="670"/>
                  </a:lnTo>
                  <a:lnTo>
                    <a:pt x="1706" y="676"/>
                  </a:lnTo>
                  <a:lnTo>
                    <a:pt x="1716" y="680"/>
                  </a:lnTo>
                  <a:lnTo>
                    <a:pt x="1728" y="682"/>
                  </a:lnTo>
                  <a:lnTo>
                    <a:pt x="1728" y="682"/>
                  </a:lnTo>
                  <a:lnTo>
                    <a:pt x="1764" y="660"/>
                  </a:lnTo>
                  <a:lnTo>
                    <a:pt x="1764" y="660"/>
                  </a:lnTo>
                  <a:lnTo>
                    <a:pt x="1774" y="646"/>
                  </a:lnTo>
                  <a:lnTo>
                    <a:pt x="1784" y="632"/>
                  </a:lnTo>
                  <a:lnTo>
                    <a:pt x="1794" y="616"/>
                  </a:lnTo>
                  <a:lnTo>
                    <a:pt x="1804" y="604"/>
                  </a:lnTo>
                  <a:lnTo>
                    <a:pt x="1804" y="604"/>
                  </a:lnTo>
                  <a:lnTo>
                    <a:pt x="1808" y="602"/>
                  </a:lnTo>
                  <a:lnTo>
                    <a:pt x="1808" y="602"/>
                  </a:lnTo>
                  <a:lnTo>
                    <a:pt x="1814" y="610"/>
                  </a:lnTo>
                  <a:lnTo>
                    <a:pt x="1824" y="616"/>
                  </a:lnTo>
                  <a:lnTo>
                    <a:pt x="1848" y="632"/>
                  </a:lnTo>
                  <a:lnTo>
                    <a:pt x="1848" y="632"/>
                  </a:lnTo>
                  <a:lnTo>
                    <a:pt x="1850" y="642"/>
                  </a:lnTo>
                  <a:lnTo>
                    <a:pt x="1856" y="654"/>
                  </a:lnTo>
                  <a:lnTo>
                    <a:pt x="1868" y="676"/>
                  </a:lnTo>
                  <a:lnTo>
                    <a:pt x="1886" y="698"/>
                  </a:lnTo>
                  <a:lnTo>
                    <a:pt x="1906" y="722"/>
                  </a:lnTo>
                  <a:lnTo>
                    <a:pt x="1906" y="722"/>
                  </a:lnTo>
                  <a:lnTo>
                    <a:pt x="1926" y="788"/>
                  </a:lnTo>
                  <a:lnTo>
                    <a:pt x="1926" y="788"/>
                  </a:lnTo>
                  <a:lnTo>
                    <a:pt x="1934" y="800"/>
                  </a:lnTo>
                  <a:lnTo>
                    <a:pt x="1942" y="814"/>
                  </a:lnTo>
                  <a:lnTo>
                    <a:pt x="1948" y="830"/>
                  </a:lnTo>
                  <a:lnTo>
                    <a:pt x="1950" y="840"/>
                  </a:lnTo>
                  <a:lnTo>
                    <a:pt x="1950" y="850"/>
                  </a:lnTo>
                  <a:lnTo>
                    <a:pt x="1950" y="850"/>
                  </a:lnTo>
                  <a:lnTo>
                    <a:pt x="1938" y="866"/>
                  </a:lnTo>
                  <a:lnTo>
                    <a:pt x="1930" y="878"/>
                  </a:lnTo>
                  <a:lnTo>
                    <a:pt x="1928" y="892"/>
                  </a:lnTo>
                  <a:lnTo>
                    <a:pt x="1928" y="918"/>
                  </a:lnTo>
                  <a:lnTo>
                    <a:pt x="1928" y="918"/>
                  </a:lnTo>
                  <a:lnTo>
                    <a:pt x="1932" y="932"/>
                  </a:lnTo>
                  <a:lnTo>
                    <a:pt x="1938" y="948"/>
                  </a:lnTo>
                  <a:lnTo>
                    <a:pt x="1940" y="958"/>
                  </a:lnTo>
                  <a:lnTo>
                    <a:pt x="1942" y="966"/>
                  </a:lnTo>
                  <a:lnTo>
                    <a:pt x="1940" y="976"/>
                  </a:lnTo>
                  <a:lnTo>
                    <a:pt x="1938" y="986"/>
                  </a:lnTo>
                  <a:lnTo>
                    <a:pt x="1938" y="986"/>
                  </a:lnTo>
                  <a:lnTo>
                    <a:pt x="1938" y="1008"/>
                  </a:lnTo>
                  <a:lnTo>
                    <a:pt x="1938" y="1008"/>
                  </a:lnTo>
                  <a:lnTo>
                    <a:pt x="1932" y="1008"/>
                  </a:lnTo>
                  <a:lnTo>
                    <a:pt x="1932" y="1008"/>
                  </a:lnTo>
                  <a:lnTo>
                    <a:pt x="1932" y="1004"/>
                  </a:lnTo>
                  <a:lnTo>
                    <a:pt x="1930" y="1002"/>
                  </a:lnTo>
                  <a:lnTo>
                    <a:pt x="1924" y="996"/>
                  </a:lnTo>
                  <a:lnTo>
                    <a:pt x="1918" y="992"/>
                  </a:lnTo>
                  <a:lnTo>
                    <a:pt x="1912" y="988"/>
                  </a:lnTo>
                  <a:lnTo>
                    <a:pt x="1912" y="988"/>
                  </a:lnTo>
                  <a:lnTo>
                    <a:pt x="1896" y="990"/>
                  </a:lnTo>
                  <a:lnTo>
                    <a:pt x="1886" y="994"/>
                  </a:lnTo>
                  <a:lnTo>
                    <a:pt x="1880" y="998"/>
                  </a:lnTo>
                  <a:lnTo>
                    <a:pt x="1872" y="1006"/>
                  </a:lnTo>
                  <a:lnTo>
                    <a:pt x="1872" y="1006"/>
                  </a:lnTo>
                  <a:lnTo>
                    <a:pt x="1872" y="1018"/>
                  </a:lnTo>
                  <a:lnTo>
                    <a:pt x="1876" y="1032"/>
                  </a:lnTo>
                  <a:lnTo>
                    <a:pt x="1882" y="1066"/>
                  </a:lnTo>
                  <a:lnTo>
                    <a:pt x="1882" y="1066"/>
                  </a:lnTo>
                  <a:lnTo>
                    <a:pt x="1880" y="1092"/>
                  </a:lnTo>
                  <a:lnTo>
                    <a:pt x="1880" y="1092"/>
                  </a:lnTo>
                  <a:lnTo>
                    <a:pt x="1866" y="1096"/>
                  </a:lnTo>
                  <a:lnTo>
                    <a:pt x="1866" y="1096"/>
                  </a:lnTo>
                  <a:lnTo>
                    <a:pt x="1842" y="1096"/>
                  </a:lnTo>
                  <a:lnTo>
                    <a:pt x="1842" y="1096"/>
                  </a:lnTo>
                  <a:lnTo>
                    <a:pt x="1810" y="1054"/>
                  </a:lnTo>
                  <a:lnTo>
                    <a:pt x="1810" y="1054"/>
                  </a:lnTo>
                  <a:lnTo>
                    <a:pt x="1796" y="1050"/>
                  </a:lnTo>
                  <a:lnTo>
                    <a:pt x="1782" y="1048"/>
                  </a:lnTo>
                  <a:lnTo>
                    <a:pt x="1772" y="1052"/>
                  </a:lnTo>
                  <a:lnTo>
                    <a:pt x="1762" y="1058"/>
                  </a:lnTo>
                  <a:lnTo>
                    <a:pt x="1756" y="1068"/>
                  </a:lnTo>
                  <a:lnTo>
                    <a:pt x="1752" y="1078"/>
                  </a:lnTo>
                  <a:lnTo>
                    <a:pt x="1752" y="1092"/>
                  </a:lnTo>
                  <a:lnTo>
                    <a:pt x="1754" y="1108"/>
                  </a:lnTo>
                  <a:lnTo>
                    <a:pt x="1754" y="1108"/>
                  </a:lnTo>
                  <a:lnTo>
                    <a:pt x="1748" y="1116"/>
                  </a:lnTo>
                  <a:lnTo>
                    <a:pt x="1744" y="1124"/>
                  </a:lnTo>
                  <a:lnTo>
                    <a:pt x="1744" y="1124"/>
                  </a:lnTo>
                  <a:lnTo>
                    <a:pt x="1730" y="1122"/>
                  </a:lnTo>
                  <a:lnTo>
                    <a:pt x="1718" y="1118"/>
                  </a:lnTo>
                  <a:lnTo>
                    <a:pt x="1706" y="1112"/>
                  </a:lnTo>
                  <a:lnTo>
                    <a:pt x="1700" y="1108"/>
                  </a:lnTo>
                  <a:lnTo>
                    <a:pt x="1700" y="1108"/>
                  </a:lnTo>
                  <a:lnTo>
                    <a:pt x="1696" y="1086"/>
                  </a:lnTo>
                  <a:lnTo>
                    <a:pt x="1696" y="1086"/>
                  </a:lnTo>
                  <a:lnTo>
                    <a:pt x="1678" y="1076"/>
                  </a:lnTo>
                  <a:lnTo>
                    <a:pt x="1660" y="1070"/>
                  </a:lnTo>
                  <a:lnTo>
                    <a:pt x="1632" y="1060"/>
                  </a:lnTo>
                  <a:lnTo>
                    <a:pt x="1632" y="1060"/>
                  </a:lnTo>
                  <a:lnTo>
                    <a:pt x="1620" y="1046"/>
                  </a:lnTo>
                  <a:lnTo>
                    <a:pt x="1620" y="1046"/>
                  </a:lnTo>
                  <a:lnTo>
                    <a:pt x="1600" y="1046"/>
                  </a:lnTo>
                  <a:lnTo>
                    <a:pt x="1594" y="1048"/>
                  </a:lnTo>
                  <a:lnTo>
                    <a:pt x="1588" y="1050"/>
                  </a:lnTo>
                  <a:lnTo>
                    <a:pt x="1580" y="1058"/>
                  </a:lnTo>
                  <a:lnTo>
                    <a:pt x="1566" y="1070"/>
                  </a:lnTo>
                  <a:lnTo>
                    <a:pt x="1566" y="1070"/>
                  </a:lnTo>
                  <a:lnTo>
                    <a:pt x="1522" y="1094"/>
                  </a:lnTo>
                  <a:lnTo>
                    <a:pt x="1522" y="1094"/>
                  </a:lnTo>
                  <a:lnTo>
                    <a:pt x="1504" y="1100"/>
                  </a:lnTo>
                  <a:lnTo>
                    <a:pt x="1498" y="1102"/>
                  </a:lnTo>
                  <a:lnTo>
                    <a:pt x="1492" y="1106"/>
                  </a:lnTo>
                  <a:lnTo>
                    <a:pt x="1486" y="1116"/>
                  </a:lnTo>
                  <a:lnTo>
                    <a:pt x="1474" y="1132"/>
                  </a:lnTo>
                  <a:lnTo>
                    <a:pt x="1474" y="1132"/>
                  </a:lnTo>
                  <a:lnTo>
                    <a:pt x="1450" y="1134"/>
                  </a:lnTo>
                  <a:lnTo>
                    <a:pt x="1442" y="1138"/>
                  </a:lnTo>
                  <a:lnTo>
                    <a:pt x="1436" y="1140"/>
                  </a:lnTo>
                  <a:lnTo>
                    <a:pt x="1430" y="1144"/>
                  </a:lnTo>
                  <a:lnTo>
                    <a:pt x="1424" y="1150"/>
                  </a:lnTo>
                  <a:lnTo>
                    <a:pt x="1410" y="1170"/>
                  </a:lnTo>
                  <a:lnTo>
                    <a:pt x="1410" y="1170"/>
                  </a:lnTo>
                  <a:lnTo>
                    <a:pt x="1400" y="1178"/>
                  </a:lnTo>
                  <a:lnTo>
                    <a:pt x="1400" y="1178"/>
                  </a:lnTo>
                  <a:lnTo>
                    <a:pt x="1382" y="1182"/>
                  </a:lnTo>
                  <a:lnTo>
                    <a:pt x="1368" y="1186"/>
                  </a:lnTo>
                  <a:lnTo>
                    <a:pt x="1342" y="1194"/>
                  </a:lnTo>
                  <a:lnTo>
                    <a:pt x="1342" y="1194"/>
                  </a:lnTo>
                  <a:close/>
                </a:path>
              </a:pathLst>
            </a:custGeom>
            <a:solidFill>
              <a:sysClr val="window" lastClr="FFFFFF"/>
            </a:solidFill>
            <a:ln w="25400" cap="flat" cmpd="sng" algn="ctr">
              <a:solidFill>
                <a:srgbClr val="9BBB59"/>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84" name="Freeform 21">
              <a:extLst>
                <a:ext uri="{FF2B5EF4-FFF2-40B4-BE49-F238E27FC236}">
                  <a16:creationId xmlns:a16="http://schemas.microsoft.com/office/drawing/2014/main" id="{C88FA246-422E-41EE-A2E8-9F742F1C092F}"/>
                </a:ext>
              </a:extLst>
            </p:cNvPr>
            <p:cNvSpPr>
              <a:spLocks/>
            </p:cNvSpPr>
            <p:nvPr/>
          </p:nvSpPr>
          <p:spPr bwMode="auto">
            <a:xfrm>
              <a:off x="4386" y="2826"/>
              <a:ext cx="364" cy="360"/>
            </a:xfrm>
            <a:custGeom>
              <a:avLst/>
              <a:gdLst>
                <a:gd name="T0" fmla="*/ 138 w 364"/>
                <a:gd name="T1" fmla="*/ 356 h 360"/>
                <a:gd name="T2" fmla="*/ 108 w 364"/>
                <a:gd name="T3" fmla="*/ 340 h 360"/>
                <a:gd name="T4" fmla="*/ 86 w 364"/>
                <a:gd name="T5" fmla="*/ 274 h 360"/>
                <a:gd name="T6" fmla="*/ 48 w 364"/>
                <a:gd name="T7" fmla="*/ 256 h 360"/>
                <a:gd name="T8" fmla="*/ 46 w 364"/>
                <a:gd name="T9" fmla="*/ 226 h 360"/>
                <a:gd name="T10" fmla="*/ 24 w 364"/>
                <a:gd name="T11" fmla="*/ 188 h 360"/>
                <a:gd name="T12" fmla="*/ 0 w 364"/>
                <a:gd name="T13" fmla="*/ 162 h 360"/>
                <a:gd name="T14" fmla="*/ 10 w 364"/>
                <a:gd name="T15" fmla="*/ 140 h 360"/>
                <a:gd name="T16" fmla="*/ 26 w 364"/>
                <a:gd name="T17" fmla="*/ 122 h 360"/>
                <a:gd name="T18" fmla="*/ 32 w 364"/>
                <a:gd name="T19" fmla="*/ 104 h 360"/>
                <a:gd name="T20" fmla="*/ 58 w 364"/>
                <a:gd name="T21" fmla="*/ 88 h 360"/>
                <a:gd name="T22" fmla="*/ 70 w 364"/>
                <a:gd name="T23" fmla="*/ 68 h 360"/>
                <a:gd name="T24" fmla="*/ 72 w 364"/>
                <a:gd name="T25" fmla="*/ 16 h 360"/>
                <a:gd name="T26" fmla="*/ 90 w 364"/>
                <a:gd name="T27" fmla="*/ 8 h 360"/>
                <a:gd name="T28" fmla="*/ 106 w 364"/>
                <a:gd name="T29" fmla="*/ 6 h 360"/>
                <a:gd name="T30" fmla="*/ 140 w 364"/>
                <a:gd name="T31" fmla="*/ 10 h 360"/>
                <a:gd name="T32" fmla="*/ 152 w 364"/>
                <a:gd name="T33" fmla="*/ 2 h 360"/>
                <a:gd name="T34" fmla="*/ 186 w 364"/>
                <a:gd name="T35" fmla="*/ 4 h 360"/>
                <a:gd name="T36" fmla="*/ 212 w 364"/>
                <a:gd name="T37" fmla="*/ 16 h 360"/>
                <a:gd name="T38" fmla="*/ 238 w 364"/>
                <a:gd name="T39" fmla="*/ 26 h 360"/>
                <a:gd name="T40" fmla="*/ 254 w 364"/>
                <a:gd name="T41" fmla="*/ 22 h 360"/>
                <a:gd name="T42" fmla="*/ 280 w 364"/>
                <a:gd name="T43" fmla="*/ 2 h 360"/>
                <a:gd name="T44" fmla="*/ 300 w 364"/>
                <a:gd name="T45" fmla="*/ 8 h 360"/>
                <a:gd name="T46" fmla="*/ 324 w 364"/>
                <a:gd name="T47" fmla="*/ 18 h 360"/>
                <a:gd name="T48" fmla="*/ 360 w 364"/>
                <a:gd name="T49" fmla="*/ 28 h 360"/>
                <a:gd name="T50" fmla="*/ 324 w 364"/>
                <a:gd name="T51" fmla="*/ 58 h 360"/>
                <a:gd name="T52" fmla="*/ 316 w 364"/>
                <a:gd name="T53" fmla="*/ 76 h 360"/>
                <a:gd name="T54" fmla="*/ 320 w 364"/>
                <a:gd name="T55" fmla="*/ 84 h 360"/>
                <a:gd name="T56" fmla="*/ 362 w 364"/>
                <a:gd name="T57" fmla="*/ 72 h 360"/>
                <a:gd name="T58" fmla="*/ 364 w 364"/>
                <a:gd name="T59" fmla="*/ 90 h 360"/>
                <a:gd name="T60" fmla="*/ 346 w 364"/>
                <a:gd name="T61" fmla="*/ 100 h 360"/>
                <a:gd name="T62" fmla="*/ 322 w 364"/>
                <a:gd name="T63" fmla="*/ 112 h 360"/>
                <a:gd name="T64" fmla="*/ 344 w 364"/>
                <a:gd name="T65" fmla="*/ 142 h 360"/>
                <a:gd name="T66" fmla="*/ 340 w 364"/>
                <a:gd name="T67" fmla="*/ 196 h 360"/>
                <a:gd name="T68" fmla="*/ 344 w 364"/>
                <a:gd name="T69" fmla="*/ 214 h 360"/>
                <a:gd name="T70" fmla="*/ 338 w 364"/>
                <a:gd name="T71" fmla="*/ 238 h 360"/>
                <a:gd name="T72" fmla="*/ 330 w 364"/>
                <a:gd name="T73" fmla="*/ 240 h 360"/>
                <a:gd name="T74" fmla="*/ 324 w 364"/>
                <a:gd name="T75" fmla="*/ 224 h 360"/>
                <a:gd name="T76" fmla="*/ 304 w 364"/>
                <a:gd name="T77" fmla="*/ 232 h 360"/>
                <a:gd name="T78" fmla="*/ 270 w 364"/>
                <a:gd name="T79" fmla="*/ 268 h 360"/>
                <a:gd name="T80" fmla="*/ 262 w 364"/>
                <a:gd name="T81" fmla="*/ 286 h 360"/>
                <a:gd name="T82" fmla="*/ 260 w 364"/>
                <a:gd name="T83" fmla="*/ 344 h 360"/>
                <a:gd name="T84" fmla="*/ 222 w 364"/>
                <a:gd name="T85" fmla="*/ 344 h 360"/>
                <a:gd name="T86" fmla="*/ 158 w 364"/>
                <a:gd name="T87" fmla="*/ 3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4" h="360">
                  <a:moveTo>
                    <a:pt x="158" y="360"/>
                  </a:moveTo>
                  <a:lnTo>
                    <a:pt x="158" y="360"/>
                  </a:lnTo>
                  <a:lnTo>
                    <a:pt x="138" y="356"/>
                  </a:lnTo>
                  <a:lnTo>
                    <a:pt x="126" y="352"/>
                  </a:lnTo>
                  <a:lnTo>
                    <a:pt x="116" y="346"/>
                  </a:lnTo>
                  <a:lnTo>
                    <a:pt x="108" y="340"/>
                  </a:lnTo>
                  <a:lnTo>
                    <a:pt x="108" y="340"/>
                  </a:lnTo>
                  <a:lnTo>
                    <a:pt x="86" y="274"/>
                  </a:lnTo>
                  <a:lnTo>
                    <a:pt x="86" y="274"/>
                  </a:lnTo>
                  <a:lnTo>
                    <a:pt x="66" y="258"/>
                  </a:lnTo>
                  <a:lnTo>
                    <a:pt x="66" y="258"/>
                  </a:lnTo>
                  <a:lnTo>
                    <a:pt x="48" y="256"/>
                  </a:lnTo>
                  <a:lnTo>
                    <a:pt x="48" y="256"/>
                  </a:lnTo>
                  <a:lnTo>
                    <a:pt x="50" y="240"/>
                  </a:lnTo>
                  <a:lnTo>
                    <a:pt x="46" y="226"/>
                  </a:lnTo>
                  <a:lnTo>
                    <a:pt x="40" y="212"/>
                  </a:lnTo>
                  <a:lnTo>
                    <a:pt x="34" y="200"/>
                  </a:lnTo>
                  <a:lnTo>
                    <a:pt x="24" y="188"/>
                  </a:lnTo>
                  <a:lnTo>
                    <a:pt x="14" y="178"/>
                  </a:lnTo>
                  <a:lnTo>
                    <a:pt x="0" y="162"/>
                  </a:lnTo>
                  <a:lnTo>
                    <a:pt x="0" y="162"/>
                  </a:lnTo>
                  <a:lnTo>
                    <a:pt x="0" y="156"/>
                  </a:lnTo>
                  <a:lnTo>
                    <a:pt x="2" y="150"/>
                  </a:lnTo>
                  <a:lnTo>
                    <a:pt x="10" y="140"/>
                  </a:lnTo>
                  <a:lnTo>
                    <a:pt x="18" y="130"/>
                  </a:lnTo>
                  <a:lnTo>
                    <a:pt x="26" y="122"/>
                  </a:lnTo>
                  <a:lnTo>
                    <a:pt x="26" y="122"/>
                  </a:lnTo>
                  <a:lnTo>
                    <a:pt x="26" y="114"/>
                  </a:lnTo>
                  <a:lnTo>
                    <a:pt x="28" y="110"/>
                  </a:lnTo>
                  <a:lnTo>
                    <a:pt x="32" y="104"/>
                  </a:lnTo>
                  <a:lnTo>
                    <a:pt x="36" y="102"/>
                  </a:lnTo>
                  <a:lnTo>
                    <a:pt x="48" y="94"/>
                  </a:lnTo>
                  <a:lnTo>
                    <a:pt x="58" y="88"/>
                  </a:lnTo>
                  <a:lnTo>
                    <a:pt x="58" y="88"/>
                  </a:lnTo>
                  <a:lnTo>
                    <a:pt x="70" y="68"/>
                  </a:lnTo>
                  <a:lnTo>
                    <a:pt x="70" y="68"/>
                  </a:lnTo>
                  <a:lnTo>
                    <a:pt x="70" y="38"/>
                  </a:lnTo>
                  <a:lnTo>
                    <a:pt x="70" y="24"/>
                  </a:lnTo>
                  <a:lnTo>
                    <a:pt x="72" y="16"/>
                  </a:lnTo>
                  <a:lnTo>
                    <a:pt x="72" y="16"/>
                  </a:lnTo>
                  <a:lnTo>
                    <a:pt x="80" y="14"/>
                  </a:lnTo>
                  <a:lnTo>
                    <a:pt x="90" y="8"/>
                  </a:lnTo>
                  <a:lnTo>
                    <a:pt x="94" y="6"/>
                  </a:lnTo>
                  <a:lnTo>
                    <a:pt x="100" y="6"/>
                  </a:lnTo>
                  <a:lnTo>
                    <a:pt x="106" y="6"/>
                  </a:lnTo>
                  <a:lnTo>
                    <a:pt x="112" y="10"/>
                  </a:lnTo>
                  <a:lnTo>
                    <a:pt x="112" y="10"/>
                  </a:lnTo>
                  <a:lnTo>
                    <a:pt x="140" y="10"/>
                  </a:lnTo>
                  <a:lnTo>
                    <a:pt x="140" y="10"/>
                  </a:lnTo>
                  <a:lnTo>
                    <a:pt x="146" y="6"/>
                  </a:lnTo>
                  <a:lnTo>
                    <a:pt x="152" y="2"/>
                  </a:lnTo>
                  <a:lnTo>
                    <a:pt x="160" y="0"/>
                  </a:lnTo>
                  <a:lnTo>
                    <a:pt x="168" y="0"/>
                  </a:lnTo>
                  <a:lnTo>
                    <a:pt x="186" y="4"/>
                  </a:lnTo>
                  <a:lnTo>
                    <a:pt x="202" y="8"/>
                  </a:lnTo>
                  <a:lnTo>
                    <a:pt x="202" y="8"/>
                  </a:lnTo>
                  <a:lnTo>
                    <a:pt x="212" y="16"/>
                  </a:lnTo>
                  <a:lnTo>
                    <a:pt x="224" y="22"/>
                  </a:lnTo>
                  <a:lnTo>
                    <a:pt x="230" y="24"/>
                  </a:lnTo>
                  <a:lnTo>
                    <a:pt x="238" y="26"/>
                  </a:lnTo>
                  <a:lnTo>
                    <a:pt x="246" y="24"/>
                  </a:lnTo>
                  <a:lnTo>
                    <a:pt x="254" y="22"/>
                  </a:lnTo>
                  <a:lnTo>
                    <a:pt x="254" y="22"/>
                  </a:lnTo>
                  <a:lnTo>
                    <a:pt x="264" y="14"/>
                  </a:lnTo>
                  <a:lnTo>
                    <a:pt x="274" y="4"/>
                  </a:lnTo>
                  <a:lnTo>
                    <a:pt x="280" y="2"/>
                  </a:lnTo>
                  <a:lnTo>
                    <a:pt x="286" y="0"/>
                  </a:lnTo>
                  <a:lnTo>
                    <a:pt x="292" y="2"/>
                  </a:lnTo>
                  <a:lnTo>
                    <a:pt x="300" y="8"/>
                  </a:lnTo>
                  <a:lnTo>
                    <a:pt x="300" y="8"/>
                  </a:lnTo>
                  <a:lnTo>
                    <a:pt x="324" y="18"/>
                  </a:lnTo>
                  <a:lnTo>
                    <a:pt x="324" y="18"/>
                  </a:lnTo>
                  <a:lnTo>
                    <a:pt x="364" y="22"/>
                  </a:lnTo>
                  <a:lnTo>
                    <a:pt x="364" y="22"/>
                  </a:lnTo>
                  <a:lnTo>
                    <a:pt x="360" y="28"/>
                  </a:lnTo>
                  <a:lnTo>
                    <a:pt x="352" y="34"/>
                  </a:lnTo>
                  <a:lnTo>
                    <a:pt x="332" y="48"/>
                  </a:lnTo>
                  <a:lnTo>
                    <a:pt x="324" y="58"/>
                  </a:lnTo>
                  <a:lnTo>
                    <a:pt x="318" y="66"/>
                  </a:lnTo>
                  <a:lnTo>
                    <a:pt x="316" y="72"/>
                  </a:lnTo>
                  <a:lnTo>
                    <a:pt x="316" y="76"/>
                  </a:lnTo>
                  <a:lnTo>
                    <a:pt x="316" y="80"/>
                  </a:lnTo>
                  <a:lnTo>
                    <a:pt x="320" y="84"/>
                  </a:lnTo>
                  <a:lnTo>
                    <a:pt x="320" y="84"/>
                  </a:lnTo>
                  <a:lnTo>
                    <a:pt x="350" y="84"/>
                  </a:lnTo>
                  <a:lnTo>
                    <a:pt x="350" y="84"/>
                  </a:lnTo>
                  <a:lnTo>
                    <a:pt x="362" y="72"/>
                  </a:lnTo>
                  <a:lnTo>
                    <a:pt x="362" y="72"/>
                  </a:lnTo>
                  <a:lnTo>
                    <a:pt x="364" y="82"/>
                  </a:lnTo>
                  <a:lnTo>
                    <a:pt x="364" y="90"/>
                  </a:lnTo>
                  <a:lnTo>
                    <a:pt x="360" y="96"/>
                  </a:lnTo>
                  <a:lnTo>
                    <a:pt x="360" y="96"/>
                  </a:lnTo>
                  <a:lnTo>
                    <a:pt x="346" y="100"/>
                  </a:lnTo>
                  <a:lnTo>
                    <a:pt x="338" y="104"/>
                  </a:lnTo>
                  <a:lnTo>
                    <a:pt x="322" y="112"/>
                  </a:lnTo>
                  <a:lnTo>
                    <a:pt x="322" y="112"/>
                  </a:lnTo>
                  <a:lnTo>
                    <a:pt x="324" y="132"/>
                  </a:lnTo>
                  <a:lnTo>
                    <a:pt x="324" y="132"/>
                  </a:lnTo>
                  <a:lnTo>
                    <a:pt x="344" y="142"/>
                  </a:lnTo>
                  <a:lnTo>
                    <a:pt x="344" y="142"/>
                  </a:lnTo>
                  <a:lnTo>
                    <a:pt x="340" y="166"/>
                  </a:lnTo>
                  <a:lnTo>
                    <a:pt x="340" y="196"/>
                  </a:lnTo>
                  <a:lnTo>
                    <a:pt x="340" y="196"/>
                  </a:lnTo>
                  <a:lnTo>
                    <a:pt x="342" y="204"/>
                  </a:lnTo>
                  <a:lnTo>
                    <a:pt x="344" y="214"/>
                  </a:lnTo>
                  <a:lnTo>
                    <a:pt x="342" y="228"/>
                  </a:lnTo>
                  <a:lnTo>
                    <a:pt x="340" y="232"/>
                  </a:lnTo>
                  <a:lnTo>
                    <a:pt x="338" y="238"/>
                  </a:lnTo>
                  <a:lnTo>
                    <a:pt x="338" y="238"/>
                  </a:lnTo>
                  <a:lnTo>
                    <a:pt x="330" y="240"/>
                  </a:lnTo>
                  <a:lnTo>
                    <a:pt x="330" y="240"/>
                  </a:lnTo>
                  <a:lnTo>
                    <a:pt x="328" y="226"/>
                  </a:lnTo>
                  <a:lnTo>
                    <a:pt x="328" y="226"/>
                  </a:lnTo>
                  <a:lnTo>
                    <a:pt x="324" y="224"/>
                  </a:lnTo>
                  <a:lnTo>
                    <a:pt x="320" y="224"/>
                  </a:lnTo>
                  <a:lnTo>
                    <a:pt x="312" y="226"/>
                  </a:lnTo>
                  <a:lnTo>
                    <a:pt x="304" y="232"/>
                  </a:lnTo>
                  <a:lnTo>
                    <a:pt x="296" y="240"/>
                  </a:lnTo>
                  <a:lnTo>
                    <a:pt x="280" y="256"/>
                  </a:lnTo>
                  <a:lnTo>
                    <a:pt x="270" y="268"/>
                  </a:lnTo>
                  <a:lnTo>
                    <a:pt x="270" y="268"/>
                  </a:lnTo>
                  <a:lnTo>
                    <a:pt x="266" y="278"/>
                  </a:lnTo>
                  <a:lnTo>
                    <a:pt x="262" y="286"/>
                  </a:lnTo>
                  <a:lnTo>
                    <a:pt x="262" y="286"/>
                  </a:lnTo>
                  <a:lnTo>
                    <a:pt x="260" y="344"/>
                  </a:lnTo>
                  <a:lnTo>
                    <a:pt x="260" y="344"/>
                  </a:lnTo>
                  <a:lnTo>
                    <a:pt x="250" y="342"/>
                  </a:lnTo>
                  <a:lnTo>
                    <a:pt x="250" y="342"/>
                  </a:lnTo>
                  <a:lnTo>
                    <a:pt x="222" y="344"/>
                  </a:lnTo>
                  <a:lnTo>
                    <a:pt x="200" y="346"/>
                  </a:lnTo>
                  <a:lnTo>
                    <a:pt x="180" y="352"/>
                  </a:lnTo>
                  <a:lnTo>
                    <a:pt x="158" y="360"/>
                  </a:lnTo>
                  <a:lnTo>
                    <a:pt x="158" y="360"/>
                  </a:lnTo>
                  <a:close/>
                </a:path>
              </a:pathLst>
            </a:custGeom>
            <a:solidFill>
              <a:sysClr val="window" lastClr="FFFFFF"/>
            </a:solidFill>
            <a:ln w="25400" cap="flat" cmpd="sng" algn="ctr">
              <a:solidFill>
                <a:srgbClr val="9BBB59"/>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85" name="Freeform 22">
              <a:extLst>
                <a:ext uri="{FF2B5EF4-FFF2-40B4-BE49-F238E27FC236}">
                  <a16:creationId xmlns:a16="http://schemas.microsoft.com/office/drawing/2014/main" id="{236F1F8B-F13F-4C38-8402-07CD8F4AA63F}"/>
                </a:ext>
              </a:extLst>
            </p:cNvPr>
            <p:cNvSpPr>
              <a:spLocks/>
            </p:cNvSpPr>
            <p:nvPr/>
          </p:nvSpPr>
          <p:spPr bwMode="auto">
            <a:xfrm>
              <a:off x="3134" y="2692"/>
              <a:ext cx="462" cy="480"/>
            </a:xfrm>
            <a:custGeom>
              <a:avLst/>
              <a:gdLst>
                <a:gd name="T0" fmla="*/ 360 w 462"/>
                <a:gd name="T1" fmla="*/ 474 h 480"/>
                <a:gd name="T2" fmla="*/ 328 w 462"/>
                <a:gd name="T3" fmla="*/ 448 h 480"/>
                <a:gd name="T4" fmla="*/ 300 w 462"/>
                <a:gd name="T5" fmla="*/ 412 h 480"/>
                <a:gd name="T6" fmla="*/ 282 w 462"/>
                <a:gd name="T7" fmla="*/ 362 h 480"/>
                <a:gd name="T8" fmla="*/ 252 w 462"/>
                <a:gd name="T9" fmla="*/ 340 h 480"/>
                <a:gd name="T10" fmla="*/ 230 w 462"/>
                <a:gd name="T11" fmla="*/ 340 h 480"/>
                <a:gd name="T12" fmla="*/ 214 w 462"/>
                <a:gd name="T13" fmla="*/ 346 h 480"/>
                <a:gd name="T14" fmla="*/ 196 w 462"/>
                <a:gd name="T15" fmla="*/ 376 h 480"/>
                <a:gd name="T16" fmla="*/ 176 w 462"/>
                <a:gd name="T17" fmla="*/ 402 h 480"/>
                <a:gd name="T18" fmla="*/ 152 w 462"/>
                <a:gd name="T19" fmla="*/ 428 h 480"/>
                <a:gd name="T20" fmla="*/ 144 w 462"/>
                <a:gd name="T21" fmla="*/ 430 h 480"/>
                <a:gd name="T22" fmla="*/ 118 w 462"/>
                <a:gd name="T23" fmla="*/ 442 h 480"/>
                <a:gd name="T24" fmla="*/ 72 w 462"/>
                <a:gd name="T25" fmla="*/ 434 h 480"/>
                <a:gd name="T26" fmla="*/ 38 w 462"/>
                <a:gd name="T27" fmla="*/ 416 h 480"/>
                <a:gd name="T28" fmla="*/ 46 w 462"/>
                <a:gd name="T29" fmla="*/ 386 h 480"/>
                <a:gd name="T30" fmla="*/ 42 w 462"/>
                <a:gd name="T31" fmla="*/ 360 h 480"/>
                <a:gd name="T32" fmla="*/ 2 w 462"/>
                <a:gd name="T33" fmla="*/ 312 h 480"/>
                <a:gd name="T34" fmla="*/ 10 w 462"/>
                <a:gd name="T35" fmla="*/ 228 h 480"/>
                <a:gd name="T36" fmla="*/ 0 w 462"/>
                <a:gd name="T37" fmla="*/ 168 h 480"/>
                <a:gd name="T38" fmla="*/ 4 w 462"/>
                <a:gd name="T39" fmla="*/ 166 h 480"/>
                <a:gd name="T40" fmla="*/ 64 w 462"/>
                <a:gd name="T41" fmla="*/ 212 h 480"/>
                <a:gd name="T42" fmla="*/ 82 w 462"/>
                <a:gd name="T43" fmla="*/ 216 h 480"/>
                <a:gd name="T44" fmla="*/ 110 w 462"/>
                <a:gd name="T45" fmla="*/ 208 h 480"/>
                <a:gd name="T46" fmla="*/ 148 w 462"/>
                <a:gd name="T47" fmla="*/ 172 h 480"/>
                <a:gd name="T48" fmla="*/ 176 w 462"/>
                <a:gd name="T49" fmla="*/ 116 h 480"/>
                <a:gd name="T50" fmla="*/ 210 w 462"/>
                <a:gd name="T51" fmla="*/ 62 h 480"/>
                <a:gd name="T52" fmla="*/ 232 w 462"/>
                <a:gd name="T53" fmla="*/ 4 h 480"/>
                <a:gd name="T54" fmla="*/ 272 w 462"/>
                <a:gd name="T55" fmla="*/ 0 h 480"/>
                <a:gd name="T56" fmla="*/ 306 w 462"/>
                <a:gd name="T57" fmla="*/ 10 h 480"/>
                <a:gd name="T58" fmla="*/ 352 w 462"/>
                <a:gd name="T59" fmla="*/ 50 h 480"/>
                <a:gd name="T60" fmla="*/ 394 w 462"/>
                <a:gd name="T61" fmla="*/ 60 h 480"/>
                <a:gd name="T62" fmla="*/ 444 w 462"/>
                <a:gd name="T63" fmla="*/ 98 h 480"/>
                <a:gd name="T64" fmla="*/ 462 w 462"/>
                <a:gd name="T65" fmla="*/ 134 h 480"/>
                <a:gd name="T66" fmla="*/ 430 w 462"/>
                <a:gd name="T67" fmla="*/ 158 h 480"/>
                <a:gd name="T68" fmla="*/ 402 w 462"/>
                <a:gd name="T69" fmla="*/ 182 h 480"/>
                <a:gd name="T70" fmla="*/ 336 w 462"/>
                <a:gd name="T71" fmla="*/ 188 h 480"/>
                <a:gd name="T72" fmla="*/ 292 w 462"/>
                <a:gd name="T73" fmla="*/ 192 h 480"/>
                <a:gd name="T74" fmla="*/ 284 w 462"/>
                <a:gd name="T75" fmla="*/ 218 h 480"/>
                <a:gd name="T76" fmla="*/ 288 w 462"/>
                <a:gd name="T77" fmla="*/ 236 h 480"/>
                <a:gd name="T78" fmla="*/ 284 w 462"/>
                <a:gd name="T79" fmla="*/ 276 h 480"/>
                <a:gd name="T80" fmla="*/ 304 w 462"/>
                <a:gd name="T81" fmla="*/ 296 h 480"/>
                <a:gd name="T82" fmla="*/ 362 w 462"/>
                <a:gd name="T83" fmla="*/ 364 h 480"/>
                <a:gd name="T84" fmla="*/ 372 w 462"/>
                <a:gd name="T85" fmla="*/ 400 h 4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2" h="480">
                  <a:moveTo>
                    <a:pt x="372" y="480"/>
                  </a:moveTo>
                  <a:lnTo>
                    <a:pt x="372" y="480"/>
                  </a:lnTo>
                  <a:lnTo>
                    <a:pt x="360" y="474"/>
                  </a:lnTo>
                  <a:lnTo>
                    <a:pt x="348" y="466"/>
                  </a:lnTo>
                  <a:lnTo>
                    <a:pt x="338" y="458"/>
                  </a:lnTo>
                  <a:lnTo>
                    <a:pt x="328" y="448"/>
                  </a:lnTo>
                  <a:lnTo>
                    <a:pt x="312" y="430"/>
                  </a:lnTo>
                  <a:lnTo>
                    <a:pt x="300" y="412"/>
                  </a:lnTo>
                  <a:lnTo>
                    <a:pt x="296" y="394"/>
                  </a:lnTo>
                  <a:lnTo>
                    <a:pt x="290" y="376"/>
                  </a:lnTo>
                  <a:lnTo>
                    <a:pt x="282" y="362"/>
                  </a:lnTo>
                  <a:lnTo>
                    <a:pt x="272" y="350"/>
                  </a:lnTo>
                  <a:lnTo>
                    <a:pt x="258" y="342"/>
                  </a:lnTo>
                  <a:lnTo>
                    <a:pt x="252" y="340"/>
                  </a:lnTo>
                  <a:lnTo>
                    <a:pt x="246" y="338"/>
                  </a:lnTo>
                  <a:lnTo>
                    <a:pt x="238" y="338"/>
                  </a:lnTo>
                  <a:lnTo>
                    <a:pt x="230" y="340"/>
                  </a:lnTo>
                  <a:lnTo>
                    <a:pt x="222" y="342"/>
                  </a:lnTo>
                  <a:lnTo>
                    <a:pt x="214" y="346"/>
                  </a:lnTo>
                  <a:lnTo>
                    <a:pt x="202" y="358"/>
                  </a:lnTo>
                  <a:lnTo>
                    <a:pt x="198" y="364"/>
                  </a:lnTo>
                  <a:lnTo>
                    <a:pt x="196" y="376"/>
                  </a:lnTo>
                  <a:lnTo>
                    <a:pt x="188" y="390"/>
                  </a:lnTo>
                  <a:lnTo>
                    <a:pt x="176" y="402"/>
                  </a:lnTo>
                  <a:lnTo>
                    <a:pt x="152" y="424"/>
                  </a:lnTo>
                  <a:lnTo>
                    <a:pt x="152" y="428"/>
                  </a:lnTo>
                  <a:lnTo>
                    <a:pt x="146" y="428"/>
                  </a:lnTo>
                  <a:lnTo>
                    <a:pt x="144" y="430"/>
                  </a:lnTo>
                  <a:lnTo>
                    <a:pt x="140" y="434"/>
                  </a:lnTo>
                  <a:lnTo>
                    <a:pt x="118" y="442"/>
                  </a:lnTo>
                  <a:lnTo>
                    <a:pt x="94" y="440"/>
                  </a:lnTo>
                  <a:lnTo>
                    <a:pt x="72" y="434"/>
                  </a:lnTo>
                  <a:lnTo>
                    <a:pt x="54" y="426"/>
                  </a:lnTo>
                  <a:lnTo>
                    <a:pt x="46" y="422"/>
                  </a:lnTo>
                  <a:lnTo>
                    <a:pt x="38" y="416"/>
                  </a:lnTo>
                  <a:lnTo>
                    <a:pt x="46" y="400"/>
                  </a:lnTo>
                  <a:lnTo>
                    <a:pt x="46" y="386"/>
                  </a:lnTo>
                  <a:lnTo>
                    <a:pt x="44" y="374"/>
                  </a:lnTo>
                  <a:lnTo>
                    <a:pt x="42" y="360"/>
                  </a:lnTo>
                  <a:lnTo>
                    <a:pt x="16" y="336"/>
                  </a:lnTo>
                  <a:lnTo>
                    <a:pt x="8" y="324"/>
                  </a:lnTo>
                  <a:lnTo>
                    <a:pt x="2" y="312"/>
                  </a:lnTo>
                  <a:lnTo>
                    <a:pt x="10" y="228"/>
                  </a:lnTo>
                  <a:lnTo>
                    <a:pt x="2" y="194"/>
                  </a:lnTo>
                  <a:lnTo>
                    <a:pt x="0" y="182"/>
                  </a:lnTo>
                  <a:lnTo>
                    <a:pt x="0" y="168"/>
                  </a:lnTo>
                  <a:lnTo>
                    <a:pt x="4" y="166"/>
                  </a:lnTo>
                  <a:lnTo>
                    <a:pt x="38" y="188"/>
                  </a:lnTo>
                  <a:lnTo>
                    <a:pt x="64" y="212"/>
                  </a:lnTo>
                  <a:lnTo>
                    <a:pt x="74" y="216"/>
                  </a:lnTo>
                  <a:lnTo>
                    <a:pt x="82" y="216"/>
                  </a:lnTo>
                  <a:lnTo>
                    <a:pt x="92" y="216"/>
                  </a:lnTo>
                  <a:lnTo>
                    <a:pt x="102" y="212"/>
                  </a:lnTo>
                  <a:lnTo>
                    <a:pt x="110" y="208"/>
                  </a:lnTo>
                  <a:lnTo>
                    <a:pt x="118" y="204"/>
                  </a:lnTo>
                  <a:lnTo>
                    <a:pt x="134" y="190"/>
                  </a:lnTo>
                  <a:lnTo>
                    <a:pt x="148" y="172"/>
                  </a:lnTo>
                  <a:lnTo>
                    <a:pt x="158" y="154"/>
                  </a:lnTo>
                  <a:lnTo>
                    <a:pt x="168" y="134"/>
                  </a:lnTo>
                  <a:lnTo>
                    <a:pt x="176" y="116"/>
                  </a:lnTo>
                  <a:lnTo>
                    <a:pt x="210" y="62"/>
                  </a:lnTo>
                  <a:lnTo>
                    <a:pt x="210" y="16"/>
                  </a:lnTo>
                  <a:lnTo>
                    <a:pt x="232" y="4"/>
                  </a:lnTo>
                  <a:lnTo>
                    <a:pt x="252" y="2"/>
                  </a:lnTo>
                  <a:lnTo>
                    <a:pt x="272" y="0"/>
                  </a:lnTo>
                  <a:lnTo>
                    <a:pt x="284" y="2"/>
                  </a:lnTo>
                  <a:lnTo>
                    <a:pt x="294" y="4"/>
                  </a:lnTo>
                  <a:lnTo>
                    <a:pt x="306" y="10"/>
                  </a:lnTo>
                  <a:lnTo>
                    <a:pt x="318" y="18"/>
                  </a:lnTo>
                  <a:lnTo>
                    <a:pt x="352" y="50"/>
                  </a:lnTo>
                  <a:lnTo>
                    <a:pt x="394" y="60"/>
                  </a:lnTo>
                  <a:lnTo>
                    <a:pt x="412" y="70"/>
                  </a:lnTo>
                  <a:lnTo>
                    <a:pt x="434" y="88"/>
                  </a:lnTo>
                  <a:lnTo>
                    <a:pt x="444" y="98"/>
                  </a:lnTo>
                  <a:lnTo>
                    <a:pt x="454" y="110"/>
                  </a:lnTo>
                  <a:lnTo>
                    <a:pt x="460" y="122"/>
                  </a:lnTo>
                  <a:lnTo>
                    <a:pt x="462" y="134"/>
                  </a:lnTo>
                  <a:lnTo>
                    <a:pt x="444" y="146"/>
                  </a:lnTo>
                  <a:lnTo>
                    <a:pt x="430" y="158"/>
                  </a:lnTo>
                  <a:lnTo>
                    <a:pt x="416" y="170"/>
                  </a:lnTo>
                  <a:lnTo>
                    <a:pt x="402" y="182"/>
                  </a:lnTo>
                  <a:lnTo>
                    <a:pt x="386" y="186"/>
                  </a:lnTo>
                  <a:lnTo>
                    <a:pt x="368" y="188"/>
                  </a:lnTo>
                  <a:lnTo>
                    <a:pt x="336" y="188"/>
                  </a:lnTo>
                  <a:lnTo>
                    <a:pt x="322" y="186"/>
                  </a:lnTo>
                  <a:lnTo>
                    <a:pt x="306" y="188"/>
                  </a:lnTo>
                  <a:lnTo>
                    <a:pt x="292" y="192"/>
                  </a:lnTo>
                  <a:lnTo>
                    <a:pt x="280" y="198"/>
                  </a:lnTo>
                  <a:lnTo>
                    <a:pt x="284" y="218"/>
                  </a:lnTo>
                  <a:lnTo>
                    <a:pt x="288" y="228"/>
                  </a:lnTo>
                  <a:lnTo>
                    <a:pt x="288" y="236"/>
                  </a:lnTo>
                  <a:lnTo>
                    <a:pt x="284" y="256"/>
                  </a:lnTo>
                  <a:lnTo>
                    <a:pt x="282" y="266"/>
                  </a:lnTo>
                  <a:lnTo>
                    <a:pt x="284" y="276"/>
                  </a:lnTo>
                  <a:lnTo>
                    <a:pt x="290" y="286"/>
                  </a:lnTo>
                  <a:lnTo>
                    <a:pt x="304" y="296"/>
                  </a:lnTo>
                  <a:lnTo>
                    <a:pt x="334" y="324"/>
                  </a:lnTo>
                  <a:lnTo>
                    <a:pt x="362" y="364"/>
                  </a:lnTo>
                  <a:lnTo>
                    <a:pt x="372" y="400"/>
                  </a:lnTo>
                  <a:lnTo>
                    <a:pt x="372" y="480"/>
                  </a:lnTo>
                  <a:close/>
                </a:path>
              </a:pathLst>
            </a:custGeom>
            <a:solidFill>
              <a:srgbClr val="FFF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386" name="Freeform 23">
              <a:extLst>
                <a:ext uri="{FF2B5EF4-FFF2-40B4-BE49-F238E27FC236}">
                  <a16:creationId xmlns:a16="http://schemas.microsoft.com/office/drawing/2014/main" id="{05C87E48-15F8-42D7-9158-01A9B5EE8047}"/>
                </a:ext>
              </a:extLst>
            </p:cNvPr>
            <p:cNvSpPr>
              <a:spLocks/>
            </p:cNvSpPr>
            <p:nvPr/>
          </p:nvSpPr>
          <p:spPr bwMode="auto">
            <a:xfrm>
              <a:off x="3426" y="2586"/>
              <a:ext cx="754" cy="466"/>
            </a:xfrm>
            <a:custGeom>
              <a:avLst/>
              <a:gdLst>
                <a:gd name="T0" fmla="*/ 72 w 754"/>
                <a:gd name="T1" fmla="*/ 452 h 466"/>
                <a:gd name="T2" fmla="*/ 4 w 754"/>
                <a:gd name="T3" fmla="*/ 380 h 466"/>
                <a:gd name="T4" fmla="*/ 2 w 754"/>
                <a:gd name="T5" fmla="*/ 362 h 466"/>
                <a:gd name="T6" fmla="*/ 6 w 754"/>
                <a:gd name="T7" fmla="*/ 348 h 466"/>
                <a:gd name="T8" fmla="*/ 0 w 754"/>
                <a:gd name="T9" fmla="*/ 310 h 466"/>
                <a:gd name="T10" fmla="*/ 18 w 754"/>
                <a:gd name="T11" fmla="*/ 304 h 466"/>
                <a:gd name="T12" fmla="*/ 96 w 754"/>
                <a:gd name="T13" fmla="*/ 304 h 466"/>
                <a:gd name="T14" fmla="*/ 138 w 754"/>
                <a:gd name="T15" fmla="*/ 276 h 466"/>
                <a:gd name="T16" fmla="*/ 178 w 754"/>
                <a:gd name="T17" fmla="*/ 244 h 466"/>
                <a:gd name="T18" fmla="*/ 180 w 754"/>
                <a:gd name="T19" fmla="*/ 226 h 466"/>
                <a:gd name="T20" fmla="*/ 126 w 754"/>
                <a:gd name="T21" fmla="*/ 166 h 466"/>
                <a:gd name="T22" fmla="*/ 100 w 754"/>
                <a:gd name="T23" fmla="*/ 144 h 466"/>
                <a:gd name="T24" fmla="*/ 98 w 754"/>
                <a:gd name="T25" fmla="*/ 96 h 466"/>
                <a:gd name="T26" fmla="*/ 136 w 754"/>
                <a:gd name="T27" fmla="*/ 66 h 466"/>
                <a:gd name="T28" fmla="*/ 146 w 754"/>
                <a:gd name="T29" fmla="*/ 54 h 466"/>
                <a:gd name="T30" fmla="*/ 140 w 754"/>
                <a:gd name="T31" fmla="*/ 30 h 466"/>
                <a:gd name="T32" fmla="*/ 118 w 754"/>
                <a:gd name="T33" fmla="*/ 10 h 466"/>
                <a:gd name="T34" fmla="*/ 108 w 754"/>
                <a:gd name="T35" fmla="*/ 0 h 466"/>
                <a:gd name="T36" fmla="*/ 234 w 754"/>
                <a:gd name="T37" fmla="*/ 6 h 466"/>
                <a:gd name="T38" fmla="*/ 246 w 754"/>
                <a:gd name="T39" fmla="*/ 22 h 466"/>
                <a:gd name="T40" fmla="*/ 276 w 754"/>
                <a:gd name="T41" fmla="*/ 46 h 466"/>
                <a:gd name="T42" fmla="*/ 314 w 754"/>
                <a:gd name="T43" fmla="*/ 62 h 466"/>
                <a:gd name="T44" fmla="*/ 338 w 754"/>
                <a:gd name="T45" fmla="*/ 72 h 466"/>
                <a:gd name="T46" fmla="*/ 494 w 754"/>
                <a:gd name="T47" fmla="*/ 100 h 466"/>
                <a:gd name="T48" fmla="*/ 504 w 754"/>
                <a:gd name="T49" fmla="*/ 116 h 466"/>
                <a:gd name="T50" fmla="*/ 524 w 754"/>
                <a:gd name="T51" fmla="*/ 136 h 466"/>
                <a:gd name="T52" fmla="*/ 618 w 754"/>
                <a:gd name="T53" fmla="*/ 158 h 466"/>
                <a:gd name="T54" fmla="*/ 626 w 754"/>
                <a:gd name="T55" fmla="*/ 160 h 466"/>
                <a:gd name="T56" fmla="*/ 660 w 754"/>
                <a:gd name="T57" fmla="*/ 164 h 466"/>
                <a:gd name="T58" fmla="*/ 670 w 754"/>
                <a:gd name="T59" fmla="*/ 174 h 466"/>
                <a:gd name="T60" fmla="*/ 684 w 754"/>
                <a:gd name="T61" fmla="*/ 192 h 466"/>
                <a:gd name="T62" fmla="*/ 702 w 754"/>
                <a:gd name="T63" fmla="*/ 196 h 466"/>
                <a:gd name="T64" fmla="*/ 718 w 754"/>
                <a:gd name="T65" fmla="*/ 208 h 466"/>
                <a:gd name="T66" fmla="*/ 708 w 754"/>
                <a:gd name="T67" fmla="*/ 228 h 466"/>
                <a:gd name="T68" fmla="*/ 702 w 754"/>
                <a:gd name="T69" fmla="*/ 250 h 466"/>
                <a:gd name="T70" fmla="*/ 724 w 754"/>
                <a:gd name="T71" fmla="*/ 274 h 466"/>
                <a:gd name="T72" fmla="*/ 732 w 754"/>
                <a:gd name="T73" fmla="*/ 298 h 466"/>
                <a:gd name="T74" fmla="*/ 740 w 754"/>
                <a:gd name="T75" fmla="*/ 320 h 466"/>
                <a:gd name="T76" fmla="*/ 754 w 754"/>
                <a:gd name="T77" fmla="*/ 330 h 466"/>
                <a:gd name="T78" fmla="*/ 734 w 754"/>
                <a:gd name="T79" fmla="*/ 338 h 466"/>
                <a:gd name="T80" fmla="*/ 692 w 754"/>
                <a:gd name="T81" fmla="*/ 354 h 466"/>
                <a:gd name="T82" fmla="*/ 640 w 754"/>
                <a:gd name="T83" fmla="*/ 392 h 466"/>
                <a:gd name="T84" fmla="*/ 616 w 754"/>
                <a:gd name="T85" fmla="*/ 414 h 466"/>
                <a:gd name="T86" fmla="*/ 582 w 754"/>
                <a:gd name="T87" fmla="*/ 424 h 466"/>
                <a:gd name="T88" fmla="*/ 562 w 754"/>
                <a:gd name="T89" fmla="*/ 434 h 466"/>
                <a:gd name="T90" fmla="*/ 544 w 754"/>
                <a:gd name="T91" fmla="*/ 448 h 466"/>
                <a:gd name="T92" fmla="*/ 512 w 754"/>
                <a:gd name="T93" fmla="*/ 422 h 466"/>
                <a:gd name="T94" fmla="*/ 482 w 754"/>
                <a:gd name="T95" fmla="*/ 408 h 466"/>
                <a:gd name="T96" fmla="*/ 450 w 754"/>
                <a:gd name="T97" fmla="*/ 380 h 466"/>
                <a:gd name="T98" fmla="*/ 426 w 754"/>
                <a:gd name="T99" fmla="*/ 384 h 466"/>
                <a:gd name="T100" fmla="*/ 410 w 754"/>
                <a:gd name="T101" fmla="*/ 404 h 466"/>
                <a:gd name="T102" fmla="*/ 358 w 754"/>
                <a:gd name="T103" fmla="*/ 392 h 466"/>
                <a:gd name="T104" fmla="*/ 286 w 754"/>
                <a:gd name="T105" fmla="*/ 352 h 466"/>
                <a:gd name="T106" fmla="*/ 252 w 754"/>
                <a:gd name="T107" fmla="*/ 346 h 466"/>
                <a:gd name="T108" fmla="*/ 200 w 754"/>
                <a:gd name="T109" fmla="*/ 338 h 466"/>
                <a:gd name="T110" fmla="*/ 184 w 754"/>
                <a:gd name="T111" fmla="*/ 350 h 466"/>
                <a:gd name="T112" fmla="*/ 202 w 754"/>
                <a:gd name="T113" fmla="*/ 380 h 466"/>
                <a:gd name="T114" fmla="*/ 196 w 754"/>
                <a:gd name="T115" fmla="*/ 392 h 466"/>
                <a:gd name="T116" fmla="*/ 164 w 754"/>
                <a:gd name="T117" fmla="*/ 390 h 466"/>
                <a:gd name="T118" fmla="*/ 128 w 754"/>
                <a:gd name="T119" fmla="*/ 406 h 466"/>
                <a:gd name="T120" fmla="*/ 96 w 754"/>
                <a:gd name="T121" fmla="*/ 454 h 466"/>
                <a:gd name="T122" fmla="*/ 80 w 754"/>
                <a:gd name="T123"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4" h="466">
                  <a:moveTo>
                    <a:pt x="80" y="466"/>
                  </a:moveTo>
                  <a:lnTo>
                    <a:pt x="80" y="466"/>
                  </a:lnTo>
                  <a:lnTo>
                    <a:pt x="72" y="452"/>
                  </a:lnTo>
                  <a:lnTo>
                    <a:pt x="64" y="440"/>
                  </a:lnTo>
                  <a:lnTo>
                    <a:pt x="44" y="418"/>
                  </a:lnTo>
                  <a:lnTo>
                    <a:pt x="4" y="380"/>
                  </a:lnTo>
                  <a:lnTo>
                    <a:pt x="4" y="380"/>
                  </a:lnTo>
                  <a:lnTo>
                    <a:pt x="2" y="368"/>
                  </a:lnTo>
                  <a:lnTo>
                    <a:pt x="2" y="362"/>
                  </a:lnTo>
                  <a:lnTo>
                    <a:pt x="4" y="356"/>
                  </a:lnTo>
                  <a:lnTo>
                    <a:pt x="6" y="348"/>
                  </a:lnTo>
                  <a:lnTo>
                    <a:pt x="6" y="348"/>
                  </a:lnTo>
                  <a:lnTo>
                    <a:pt x="8" y="328"/>
                  </a:lnTo>
                  <a:lnTo>
                    <a:pt x="8" y="328"/>
                  </a:lnTo>
                  <a:lnTo>
                    <a:pt x="0" y="310"/>
                  </a:lnTo>
                  <a:lnTo>
                    <a:pt x="0" y="310"/>
                  </a:lnTo>
                  <a:lnTo>
                    <a:pt x="6" y="306"/>
                  </a:lnTo>
                  <a:lnTo>
                    <a:pt x="18" y="304"/>
                  </a:lnTo>
                  <a:lnTo>
                    <a:pt x="44" y="302"/>
                  </a:lnTo>
                  <a:lnTo>
                    <a:pt x="96" y="304"/>
                  </a:lnTo>
                  <a:lnTo>
                    <a:pt x="96" y="304"/>
                  </a:lnTo>
                  <a:lnTo>
                    <a:pt x="112" y="298"/>
                  </a:lnTo>
                  <a:lnTo>
                    <a:pt x="126" y="288"/>
                  </a:lnTo>
                  <a:lnTo>
                    <a:pt x="138" y="276"/>
                  </a:lnTo>
                  <a:lnTo>
                    <a:pt x="152" y="264"/>
                  </a:lnTo>
                  <a:lnTo>
                    <a:pt x="152" y="264"/>
                  </a:lnTo>
                  <a:lnTo>
                    <a:pt x="178" y="244"/>
                  </a:lnTo>
                  <a:lnTo>
                    <a:pt x="178" y="244"/>
                  </a:lnTo>
                  <a:lnTo>
                    <a:pt x="180" y="226"/>
                  </a:lnTo>
                  <a:lnTo>
                    <a:pt x="180" y="226"/>
                  </a:lnTo>
                  <a:lnTo>
                    <a:pt x="162" y="200"/>
                  </a:lnTo>
                  <a:lnTo>
                    <a:pt x="144" y="182"/>
                  </a:lnTo>
                  <a:lnTo>
                    <a:pt x="126" y="166"/>
                  </a:lnTo>
                  <a:lnTo>
                    <a:pt x="106" y="156"/>
                  </a:lnTo>
                  <a:lnTo>
                    <a:pt x="106" y="156"/>
                  </a:lnTo>
                  <a:lnTo>
                    <a:pt x="100" y="144"/>
                  </a:lnTo>
                  <a:lnTo>
                    <a:pt x="100" y="144"/>
                  </a:lnTo>
                  <a:lnTo>
                    <a:pt x="98" y="96"/>
                  </a:lnTo>
                  <a:lnTo>
                    <a:pt x="98" y="96"/>
                  </a:lnTo>
                  <a:lnTo>
                    <a:pt x="114" y="80"/>
                  </a:lnTo>
                  <a:lnTo>
                    <a:pt x="124" y="72"/>
                  </a:lnTo>
                  <a:lnTo>
                    <a:pt x="136" y="66"/>
                  </a:lnTo>
                  <a:lnTo>
                    <a:pt x="136" y="66"/>
                  </a:lnTo>
                  <a:lnTo>
                    <a:pt x="142" y="60"/>
                  </a:lnTo>
                  <a:lnTo>
                    <a:pt x="146" y="54"/>
                  </a:lnTo>
                  <a:lnTo>
                    <a:pt x="146" y="48"/>
                  </a:lnTo>
                  <a:lnTo>
                    <a:pt x="146" y="42"/>
                  </a:lnTo>
                  <a:lnTo>
                    <a:pt x="140" y="30"/>
                  </a:lnTo>
                  <a:lnTo>
                    <a:pt x="134" y="22"/>
                  </a:lnTo>
                  <a:lnTo>
                    <a:pt x="134" y="22"/>
                  </a:lnTo>
                  <a:lnTo>
                    <a:pt x="118" y="10"/>
                  </a:lnTo>
                  <a:lnTo>
                    <a:pt x="112" y="6"/>
                  </a:lnTo>
                  <a:lnTo>
                    <a:pt x="108" y="0"/>
                  </a:lnTo>
                  <a:lnTo>
                    <a:pt x="108" y="0"/>
                  </a:lnTo>
                  <a:lnTo>
                    <a:pt x="196" y="0"/>
                  </a:lnTo>
                  <a:lnTo>
                    <a:pt x="196" y="0"/>
                  </a:lnTo>
                  <a:lnTo>
                    <a:pt x="234" y="6"/>
                  </a:lnTo>
                  <a:lnTo>
                    <a:pt x="234" y="6"/>
                  </a:lnTo>
                  <a:lnTo>
                    <a:pt x="238" y="14"/>
                  </a:lnTo>
                  <a:lnTo>
                    <a:pt x="246" y="22"/>
                  </a:lnTo>
                  <a:lnTo>
                    <a:pt x="254" y="30"/>
                  </a:lnTo>
                  <a:lnTo>
                    <a:pt x="264" y="38"/>
                  </a:lnTo>
                  <a:lnTo>
                    <a:pt x="276" y="46"/>
                  </a:lnTo>
                  <a:lnTo>
                    <a:pt x="288" y="52"/>
                  </a:lnTo>
                  <a:lnTo>
                    <a:pt x="300" y="58"/>
                  </a:lnTo>
                  <a:lnTo>
                    <a:pt x="314" y="62"/>
                  </a:lnTo>
                  <a:lnTo>
                    <a:pt x="314" y="62"/>
                  </a:lnTo>
                  <a:lnTo>
                    <a:pt x="338" y="72"/>
                  </a:lnTo>
                  <a:lnTo>
                    <a:pt x="338" y="72"/>
                  </a:lnTo>
                  <a:lnTo>
                    <a:pt x="456" y="74"/>
                  </a:lnTo>
                  <a:lnTo>
                    <a:pt x="456" y="74"/>
                  </a:lnTo>
                  <a:lnTo>
                    <a:pt x="494" y="100"/>
                  </a:lnTo>
                  <a:lnTo>
                    <a:pt x="494" y="100"/>
                  </a:lnTo>
                  <a:lnTo>
                    <a:pt x="498" y="108"/>
                  </a:lnTo>
                  <a:lnTo>
                    <a:pt x="504" y="116"/>
                  </a:lnTo>
                  <a:lnTo>
                    <a:pt x="512" y="126"/>
                  </a:lnTo>
                  <a:lnTo>
                    <a:pt x="524" y="136"/>
                  </a:lnTo>
                  <a:lnTo>
                    <a:pt x="524" y="136"/>
                  </a:lnTo>
                  <a:lnTo>
                    <a:pt x="578" y="140"/>
                  </a:lnTo>
                  <a:lnTo>
                    <a:pt x="578" y="140"/>
                  </a:lnTo>
                  <a:lnTo>
                    <a:pt x="618" y="158"/>
                  </a:lnTo>
                  <a:lnTo>
                    <a:pt x="618" y="158"/>
                  </a:lnTo>
                  <a:lnTo>
                    <a:pt x="622" y="160"/>
                  </a:lnTo>
                  <a:lnTo>
                    <a:pt x="626" y="160"/>
                  </a:lnTo>
                  <a:lnTo>
                    <a:pt x="638" y="160"/>
                  </a:lnTo>
                  <a:lnTo>
                    <a:pt x="652" y="162"/>
                  </a:lnTo>
                  <a:lnTo>
                    <a:pt x="660" y="164"/>
                  </a:lnTo>
                  <a:lnTo>
                    <a:pt x="668" y="170"/>
                  </a:lnTo>
                  <a:lnTo>
                    <a:pt x="668" y="170"/>
                  </a:lnTo>
                  <a:lnTo>
                    <a:pt x="670" y="174"/>
                  </a:lnTo>
                  <a:lnTo>
                    <a:pt x="672" y="180"/>
                  </a:lnTo>
                  <a:lnTo>
                    <a:pt x="676" y="186"/>
                  </a:lnTo>
                  <a:lnTo>
                    <a:pt x="684" y="192"/>
                  </a:lnTo>
                  <a:lnTo>
                    <a:pt x="684" y="192"/>
                  </a:lnTo>
                  <a:lnTo>
                    <a:pt x="690" y="194"/>
                  </a:lnTo>
                  <a:lnTo>
                    <a:pt x="702" y="196"/>
                  </a:lnTo>
                  <a:lnTo>
                    <a:pt x="710" y="198"/>
                  </a:lnTo>
                  <a:lnTo>
                    <a:pt x="714" y="202"/>
                  </a:lnTo>
                  <a:lnTo>
                    <a:pt x="718" y="208"/>
                  </a:lnTo>
                  <a:lnTo>
                    <a:pt x="720" y="214"/>
                  </a:lnTo>
                  <a:lnTo>
                    <a:pt x="720" y="214"/>
                  </a:lnTo>
                  <a:lnTo>
                    <a:pt x="708" y="228"/>
                  </a:lnTo>
                  <a:lnTo>
                    <a:pt x="706" y="236"/>
                  </a:lnTo>
                  <a:lnTo>
                    <a:pt x="702" y="250"/>
                  </a:lnTo>
                  <a:lnTo>
                    <a:pt x="702" y="250"/>
                  </a:lnTo>
                  <a:lnTo>
                    <a:pt x="708" y="256"/>
                  </a:lnTo>
                  <a:lnTo>
                    <a:pt x="716" y="264"/>
                  </a:lnTo>
                  <a:lnTo>
                    <a:pt x="724" y="274"/>
                  </a:lnTo>
                  <a:lnTo>
                    <a:pt x="732" y="290"/>
                  </a:lnTo>
                  <a:lnTo>
                    <a:pt x="732" y="290"/>
                  </a:lnTo>
                  <a:lnTo>
                    <a:pt x="732" y="298"/>
                  </a:lnTo>
                  <a:lnTo>
                    <a:pt x="734" y="310"/>
                  </a:lnTo>
                  <a:lnTo>
                    <a:pt x="736" y="316"/>
                  </a:lnTo>
                  <a:lnTo>
                    <a:pt x="740" y="320"/>
                  </a:lnTo>
                  <a:lnTo>
                    <a:pt x="746" y="326"/>
                  </a:lnTo>
                  <a:lnTo>
                    <a:pt x="754" y="330"/>
                  </a:lnTo>
                  <a:lnTo>
                    <a:pt x="754" y="330"/>
                  </a:lnTo>
                  <a:lnTo>
                    <a:pt x="754" y="334"/>
                  </a:lnTo>
                  <a:lnTo>
                    <a:pt x="754" y="334"/>
                  </a:lnTo>
                  <a:lnTo>
                    <a:pt x="734" y="338"/>
                  </a:lnTo>
                  <a:lnTo>
                    <a:pt x="718" y="342"/>
                  </a:lnTo>
                  <a:lnTo>
                    <a:pt x="704" y="348"/>
                  </a:lnTo>
                  <a:lnTo>
                    <a:pt x="692" y="354"/>
                  </a:lnTo>
                  <a:lnTo>
                    <a:pt x="670" y="372"/>
                  </a:lnTo>
                  <a:lnTo>
                    <a:pt x="640" y="392"/>
                  </a:lnTo>
                  <a:lnTo>
                    <a:pt x="640" y="392"/>
                  </a:lnTo>
                  <a:lnTo>
                    <a:pt x="634" y="396"/>
                  </a:lnTo>
                  <a:lnTo>
                    <a:pt x="626" y="400"/>
                  </a:lnTo>
                  <a:lnTo>
                    <a:pt x="616" y="414"/>
                  </a:lnTo>
                  <a:lnTo>
                    <a:pt x="616" y="414"/>
                  </a:lnTo>
                  <a:lnTo>
                    <a:pt x="598" y="420"/>
                  </a:lnTo>
                  <a:lnTo>
                    <a:pt x="582" y="424"/>
                  </a:lnTo>
                  <a:lnTo>
                    <a:pt x="576" y="426"/>
                  </a:lnTo>
                  <a:lnTo>
                    <a:pt x="570" y="430"/>
                  </a:lnTo>
                  <a:lnTo>
                    <a:pt x="562" y="434"/>
                  </a:lnTo>
                  <a:lnTo>
                    <a:pt x="556" y="442"/>
                  </a:lnTo>
                  <a:lnTo>
                    <a:pt x="556" y="442"/>
                  </a:lnTo>
                  <a:lnTo>
                    <a:pt x="544" y="448"/>
                  </a:lnTo>
                  <a:lnTo>
                    <a:pt x="544" y="448"/>
                  </a:lnTo>
                  <a:lnTo>
                    <a:pt x="512" y="422"/>
                  </a:lnTo>
                  <a:lnTo>
                    <a:pt x="512" y="422"/>
                  </a:lnTo>
                  <a:lnTo>
                    <a:pt x="500" y="418"/>
                  </a:lnTo>
                  <a:lnTo>
                    <a:pt x="490" y="414"/>
                  </a:lnTo>
                  <a:lnTo>
                    <a:pt x="482" y="408"/>
                  </a:lnTo>
                  <a:lnTo>
                    <a:pt x="474" y="402"/>
                  </a:lnTo>
                  <a:lnTo>
                    <a:pt x="462" y="390"/>
                  </a:lnTo>
                  <a:lnTo>
                    <a:pt x="450" y="380"/>
                  </a:lnTo>
                  <a:lnTo>
                    <a:pt x="450" y="380"/>
                  </a:lnTo>
                  <a:lnTo>
                    <a:pt x="434" y="382"/>
                  </a:lnTo>
                  <a:lnTo>
                    <a:pt x="426" y="384"/>
                  </a:lnTo>
                  <a:lnTo>
                    <a:pt x="420" y="392"/>
                  </a:lnTo>
                  <a:lnTo>
                    <a:pt x="410" y="404"/>
                  </a:lnTo>
                  <a:lnTo>
                    <a:pt x="410" y="404"/>
                  </a:lnTo>
                  <a:lnTo>
                    <a:pt x="392" y="402"/>
                  </a:lnTo>
                  <a:lnTo>
                    <a:pt x="374" y="398"/>
                  </a:lnTo>
                  <a:lnTo>
                    <a:pt x="358" y="392"/>
                  </a:lnTo>
                  <a:lnTo>
                    <a:pt x="342" y="384"/>
                  </a:lnTo>
                  <a:lnTo>
                    <a:pt x="312" y="366"/>
                  </a:lnTo>
                  <a:lnTo>
                    <a:pt x="286" y="352"/>
                  </a:lnTo>
                  <a:lnTo>
                    <a:pt x="286" y="352"/>
                  </a:lnTo>
                  <a:lnTo>
                    <a:pt x="268" y="348"/>
                  </a:lnTo>
                  <a:lnTo>
                    <a:pt x="252" y="346"/>
                  </a:lnTo>
                  <a:lnTo>
                    <a:pt x="228" y="338"/>
                  </a:lnTo>
                  <a:lnTo>
                    <a:pt x="228" y="338"/>
                  </a:lnTo>
                  <a:lnTo>
                    <a:pt x="200" y="338"/>
                  </a:lnTo>
                  <a:lnTo>
                    <a:pt x="192" y="342"/>
                  </a:lnTo>
                  <a:lnTo>
                    <a:pt x="186" y="344"/>
                  </a:lnTo>
                  <a:lnTo>
                    <a:pt x="184" y="350"/>
                  </a:lnTo>
                  <a:lnTo>
                    <a:pt x="186" y="358"/>
                  </a:lnTo>
                  <a:lnTo>
                    <a:pt x="192" y="368"/>
                  </a:lnTo>
                  <a:lnTo>
                    <a:pt x="202" y="380"/>
                  </a:lnTo>
                  <a:lnTo>
                    <a:pt x="202" y="380"/>
                  </a:lnTo>
                  <a:lnTo>
                    <a:pt x="196" y="392"/>
                  </a:lnTo>
                  <a:lnTo>
                    <a:pt x="196" y="392"/>
                  </a:lnTo>
                  <a:lnTo>
                    <a:pt x="182" y="390"/>
                  </a:lnTo>
                  <a:lnTo>
                    <a:pt x="182" y="390"/>
                  </a:lnTo>
                  <a:lnTo>
                    <a:pt x="164" y="390"/>
                  </a:lnTo>
                  <a:lnTo>
                    <a:pt x="150" y="394"/>
                  </a:lnTo>
                  <a:lnTo>
                    <a:pt x="138" y="398"/>
                  </a:lnTo>
                  <a:lnTo>
                    <a:pt x="128" y="406"/>
                  </a:lnTo>
                  <a:lnTo>
                    <a:pt x="118" y="414"/>
                  </a:lnTo>
                  <a:lnTo>
                    <a:pt x="112" y="426"/>
                  </a:lnTo>
                  <a:lnTo>
                    <a:pt x="96" y="454"/>
                  </a:lnTo>
                  <a:lnTo>
                    <a:pt x="96" y="454"/>
                  </a:lnTo>
                  <a:lnTo>
                    <a:pt x="88" y="460"/>
                  </a:lnTo>
                  <a:lnTo>
                    <a:pt x="80" y="466"/>
                  </a:lnTo>
                  <a:lnTo>
                    <a:pt x="80" y="466"/>
                  </a:lnTo>
                  <a:close/>
                </a:path>
              </a:pathLst>
            </a:custGeom>
            <a:solidFill>
              <a:sysClr val="window" lastClr="FFFFFF"/>
            </a:solidFill>
            <a:ln w="25400" cap="flat" cmpd="sng" algn="ctr">
              <a:solidFill>
                <a:srgbClr val="9BBB59"/>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87" name="Freeform 24">
              <a:extLst>
                <a:ext uri="{FF2B5EF4-FFF2-40B4-BE49-F238E27FC236}">
                  <a16:creationId xmlns:a16="http://schemas.microsoft.com/office/drawing/2014/main" id="{7DA63B2E-4185-43CE-BCE6-B47253C0DA94}"/>
                </a:ext>
              </a:extLst>
            </p:cNvPr>
            <p:cNvSpPr>
              <a:spLocks/>
            </p:cNvSpPr>
            <p:nvPr/>
          </p:nvSpPr>
          <p:spPr bwMode="auto">
            <a:xfrm>
              <a:off x="4047" y="2368"/>
              <a:ext cx="465" cy="574"/>
            </a:xfrm>
            <a:custGeom>
              <a:avLst/>
              <a:gdLst>
                <a:gd name="T0" fmla="*/ 212 w 466"/>
                <a:gd name="T1" fmla="*/ 570 h 574"/>
                <a:gd name="T2" fmla="*/ 202 w 466"/>
                <a:gd name="T3" fmla="*/ 516 h 574"/>
                <a:gd name="T4" fmla="*/ 166 w 466"/>
                <a:gd name="T5" fmla="*/ 522 h 574"/>
                <a:gd name="T6" fmla="*/ 148 w 466"/>
                <a:gd name="T7" fmla="*/ 546 h 574"/>
                <a:gd name="T8" fmla="*/ 140 w 466"/>
                <a:gd name="T9" fmla="*/ 538 h 574"/>
                <a:gd name="T10" fmla="*/ 122 w 466"/>
                <a:gd name="T11" fmla="*/ 520 h 574"/>
                <a:gd name="T12" fmla="*/ 114 w 466"/>
                <a:gd name="T13" fmla="*/ 490 h 574"/>
                <a:gd name="T14" fmla="*/ 102 w 466"/>
                <a:gd name="T15" fmla="*/ 470 h 574"/>
                <a:gd name="T16" fmla="*/ 100 w 466"/>
                <a:gd name="T17" fmla="*/ 446 h 574"/>
                <a:gd name="T18" fmla="*/ 106 w 466"/>
                <a:gd name="T19" fmla="*/ 416 h 574"/>
                <a:gd name="T20" fmla="*/ 68 w 466"/>
                <a:gd name="T21" fmla="*/ 398 h 574"/>
                <a:gd name="T22" fmla="*/ 58 w 466"/>
                <a:gd name="T23" fmla="*/ 380 h 574"/>
                <a:gd name="T24" fmla="*/ 56 w 466"/>
                <a:gd name="T25" fmla="*/ 366 h 574"/>
                <a:gd name="T26" fmla="*/ 86 w 466"/>
                <a:gd name="T27" fmla="*/ 346 h 574"/>
                <a:gd name="T28" fmla="*/ 96 w 466"/>
                <a:gd name="T29" fmla="*/ 284 h 574"/>
                <a:gd name="T30" fmla="*/ 78 w 466"/>
                <a:gd name="T31" fmla="*/ 252 h 574"/>
                <a:gd name="T32" fmla="*/ 48 w 466"/>
                <a:gd name="T33" fmla="*/ 262 h 574"/>
                <a:gd name="T34" fmla="*/ 30 w 466"/>
                <a:gd name="T35" fmla="*/ 252 h 574"/>
                <a:gd name="T36" fmla="*/ 0 w 466"/>
                <a:gd name="T37" fmla="*/ 202 h 574"/>
                <a:gd name="T38" fmla="*/ 10 w 466"/>
                <a:gd name="T39" fmla="*/ 180 h 574"/>
                <a:gd name="T40" fmla="*/ 42 w 466"/>
                <a:gd name="T41" fmla="*/ 148 h 574"/>
                <a:gd name="T42" fmla="*/ 44 w 466"/>
                <a:gd name="T43" fmla="*/ 72 h 574"/>
                <a:gd name="T44" fmla="*/ 58 w 466"/>
                <a:gd name="T45" fmla="*/ 74 h 574"/>
                <a:gd name="T46" fmla="*/ 76 w 466"/>
                <a:gd name="T47" fmla="*/ 110 h 574"/>
                <a:gd name="T48" fmla="*/ 110 w 466"/>
                <a:gd name="T49" fmla="*/ 120 h 574"/>
                <a:gd name="T50" fmla="*/ 126 w 466"/>
                <a:gd name="T51" fmla="*/ 80 h 574"/>
                <a:gd name="T52" fmla="*/ 134 w 466"/>
                <a:gd name="T53" fmla="*/ 54 h 574"/>
                <a:gd name="T54" fmla="*/ 102 w 466"/>
                <a:gd name="T55" fmla="*/ 6 h 574"/>
                <a:gd name="T56" fmla="*/ 118 w 466"/>
                <a:gd name="T57" fmla="*/ 0 h 574"/>
                <a:gd name="T58" fmla="*/ 150 w 466"/>
                <a:gd name="T59" fmla="*/ 40 h 574"/>
                <a:gd name="T60" fmla="*/ 176 w 466"/>
                <a:gd name="T61" fmla="*/ 80 h 574"/>
                <a:gd name="T62" fmla="*/ 264 w 466"/>
                <a:gd name="T63" fmla="*/ 106 h 574"/>
                <a:gd name="T64" fmla="*/ 294 w 466"/>
                <a:gd name="T65" fmla="*/ 174 h 574"/>
                <a:gd name="T66" fmla="*/ 318 w 466"/>
                <a:gd name="T67" fmla="*/ 202 h 574"/>
                <a:gd name="T68" fmla="*/ 358 w 466"/>
                <a:gd name="T69" fmla="*/ 194 h 574"/>
                <a:gd name="T70" fmla="*/ 362 w 466"/>
                <a:gd name="T71" fmla="*/ 180 h 574"/>
                <a:gd name="T72" fmla="*/ 388 w 466"/>
                <a:gd name="T73" fmla="*/ 194 h 574"/>
                <a:gd name="T74" fmla="*/ 382 w 466"/>
                <a:gd name="T75" fmla="*/ 224 h 574"/>
                <a:gd name="T76" fmla="*/ 338 w 466"/>
                <a:gd name="T77" fmla="*/ 250 h 574"/>
                <a:gd name="T78" fmla="*/ 330 w 466"/>
                <a:gd name="T79" fmla="*/ 280 h 574"/>
                <a:gd name="T80" fmla="*/ 326 w 466"/>
                <a:gd name="T81" fmla="*/ 302 h 574"/>
                <a:gd name="T82" fmla="*/ 380 w 466"/>
                <a:gd name="T83" fmla="*/ 346 h 574"/>
                <a:gd name="T84" fmla="*/ 392 w 466"/>
                <a:gd name="T85" fmla="*/ 360 h 574"/>
                <a:gd name="T86" fmla="*/ 456 w 466"/>
                <a:gd name="T87" fmla="*/ 378 h 574"/>
                <a:gd name="T88" fmla="*/ 466 w 466"/>
                <a:gd name="T89" fmla="*/ 402 h 574"/>
                <a:gd name="T90" fmla="*/ 426 w 466"/>
                <a:gd name="T91" fmla="*/ 420 h 574"/>
                <a:gd name="T92" fmla="*/ 416 w 466"/>
                <a:gd name="T93" fmla="*/ 440 h 574"/>
                <a:gd name="T94" fmla="*/ 420 w 466"/>
                <a:gd name="T95" fmla="*/ 460 h 574"/>
                <a:gd name="T96" fmla="*/ 400 w 466"/>
                <a:gd name="T97" fmla="*/ 522 h 574"/>
                <a:gd name="T98" fmla="*/ 378 w 466"/>
                <a:gd name="T99" fmla="*/ 546 h 574"/>
                <a:gd name="T100" fmla="*/ 330 w 466"/>
                <a:gd name="T101" fmla="*/ 560 h 574"/>
                <a:gd name="T102" fmla="*/ 278 w 466"/>
                <a:gd name="T103" fmla="*/ 566 h 574"/>
                <a:gd name="T104" fmla="*/ 256 w 466"/>
                <a:gd name="T105" fmla="*/ 536 h 574"/>
                <a:gd name="T106" fmla="*/ 238 w 466"/>
                <a:gd name="T107" fmla="*/ 532 h 574"/>
                <a:gd name="T108" fmla="*/ 226 w 466"/>
                <a:gd name="T109" fmla="*/ 5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6" h="574">
                  <a:moveTo>
                    <a:pt x="216" y="574"/>
                  </a:moveTo>
                  <a:lnTo>
                    <a:pt x="216" y="574"/>
                  </a:lnTo>
                  <a:lnTo>
                    <a:pt x="212" y="570"/>
                  </a:lnTo>
                  <a:lnTo>
                    <a:pt x="212" y="570"/>
                  </a:lnTo>
                  <a:lnTo>
                    <a:pt x="212" y="524"/>
                  </a:lnTo>
                  <a:lnTo>
                    <a:pt x="212" y="524"/>
                  </a:lnTo>
                  <a:lnTo>
                    <a:pt x="202" y="516"/>
                  </a:lnTo>
                  <a:lnTo>
                    <a:pt x="202" y="516"/>
                  </a:lnTo>
                  <a:lnTo>
                    <a:pt x="182" y="516"/>
                  </a:lnTo>
                  <a:lnTo>
                    <a:pt x="176" y="518"/>
                  </a:lnTo>
                  <a:lnTo>
                    <a:pt x="170" y="520"/>
                  </a:lnTo>
                  <a:lnTo>
                    <a:pt x="166" y="522"/>
                  </a:lnTo>
                  <a:lnTo>
                    <a:pt x="162" y="528"/>
                  </a:lnTo>
                  <a:lnTo>
                    <a:pt x="154" y="542"/>
                  </a:lnTo>
                  <a:lnTo>
                    <a:pt x="154" y="542"/>
                  </a:lnTo>
                  <a:lnTo>
                    <a:pt x="148" y="546"/>
                  </a:lnTo>
                  <a:lnTo>
                    <a:pt x="144" y="548"/>
                  </a:lnTo>
                  <a:lnTo>
                    <a:pt x="144" y="548"/>
                  </a:lnTo>
                  <a:lnTo>
                    <a:pt x="142" y="542"/>
                  </a:lnTo>
                  <a:lnTo>
                    <a:pt x="140" y="538"/>
                  </a:lnTo>
                  <a:lnTo>
                    <a:pt x="130" y="532"/>
                  </a:lnTo>
                  <a:lnTo>
                    <a:pt x="130" y="532"/>
                  </a:lnTo>
                  <a:lnTo>
                    <a:pt x="122" y="520"/>
                  </a:lnTo>
                  <a:lnTo>
                    <a:pt x="122" y="520"/>
                  </a:lnTo>
                  <a:lnTo>
                    <a:pt x="122" y="510"/>
                  </a:lnTo>
                  <a:lnTo>
                    <a:pt x="120" y="502"/>
                  </a:lnTo>
                  <a:lnTo>
                    <a:pt x="118" y="494"/>
                  </a:lnTo>
                  <a:lnTo>
                    <a:pt x="114" y="490"/>
                  </a:lnTo>
                  <a:lnTo>
                    <a:pt x="108" y="480"/>
                  </a:lnTo>
                  <a:lnTo>
                    <a:pt x="104" y="476"/>
                  </a:lnTo>
                  <a:lnTo>
                    <a:pt x="102" y="470"/>
                  </a:lnTo>
                  <a:lnTo>
                    <a:pt x="102" y="470"/>
                  </a:lnTo>
                  <a:lnTo>
                    <a:pt x="94" y="462"/>
                  </a:lnTo>
                  <a:lnTo>
                    <a:pt x="94" y="462"/>
                  </a:lnTo>
                  <a:lnTo>
                    <a:pt x="94" y="452"/>
                  </a:lnTo>
                  <a:lnTo>
                    <a:pt x="100" y="446"/>
                  </a:lnTo>
                  <a:lnTo>
                    <a:pt x="112" y="436"/>
                  </a:lnTo>
                  <a:lnTo>
                    <a:pt x="112" y="436"/>
                  </a:lnTo>
                  <a:lnTo>
                    <a:pt x="110" y="424"/>
                  </a:lnTo>
                  <a:lnTo>
                    <a:pt x="106" y="416"/>
                  </a:lnTo>
                  <a:lnTo>
                    <a:pt x="100" y="410"/>
                  </a:lnTo>
                  <a:lnTo>
                    <a:pt x="92" y="406"/>
                  </a:lnTo>
                  <a:lnTo>
                    <a:pt x="74" y="400"/>
                  </a:lnTo>
                  <a:lnTo>
                    <a:pt x="68" y="398"/>
                  </a:lnTo>
                  <a:lnTo>
                    <a:pt x="60" y="394"/>
                  </a:lnTo>
                  <a:lnTo>
                    <a:pt x="60" y="394"/>
                  </a:lnTo>
                  <a:lnTo>
                    <a:pt x="58" y="380"/>
                  </a:lnTo>
                  <a:lnTo>
                    <a:pt x="58" y="380"/>
                  </a:lnTo>
                  <a:lnTo>
                    <a:pt x="54" y="376"/>
                  </a:lnTo>
                  <a:lnTo>
                    <a:pt x="54" y="376"/>
                  </a:lnTo>
                  <a:lnTo>
                    <a:pt x="54" y="370"/>
                  </a:lnTo>
                  <a:lnTo>
                    <a:pt x="56" y="366"/>
                  </a:lnTo>
                  <a:lnTo>
                    <a:pt x="64" y="356"/>
                  </a:lnTo>
                  <a:lnTo>
                    <a:pt x="74" y="350"/>
                  </a:lnTo>
                  <a:lnTo>
                    <a:pt x="86" y="346"/>
                  </a:lnTo>
                  <a:lnTo>
                    <a:pt x="86" y="346"/>
                  </a:lnTo>
                  <a:lnTo>
                    <a:pt x="102" y="326"/>
                  </a:lnTo>
                  <a:lnTo>
                    <a:pt x="102" y="326"/>
                  </a:lnTo>
                  <a:lnTo>
                    <a:pt x="100" y="304"/>
                  </a:lnTo>
                  <a:lnTo>
                    <a:pt x="96" y="284"/>
                  </a:lnTo>
                  <a:lnTo>
                    <a:pt x="88" y="266"/>
                  </a:lnTo>
                  <a:lnTo>
                    <a:pt x="84" y="260"/>
                  </a:lnTo>
                  <a:lnTo>
                    <a:pt x="78" y="252"/>
                  </a:lnTo>
                  <a:lnTo>
                    <a:pt x="78" y="252"/>
                  </a:lnTo>
                  <a:lnTo>
                    <a:pt x="56" y="252"/>
                  </a:lnTo>
                  <a:lnTo>
                    <a:pt x="56" y="252"/>
                  </a:lnTo>
                  <a:lnTo>
                    <a:pt x="48" y="262"/>
                  </a:lnTo>
                  <a:lnTo>
                    <a:pt x="48" y="262"/>
                  </a:lnTo>
                  <a:lnTo>
                    <a:pt x="40" y="264"/>
                  </a:lnTo>
                  <a:lnTo>
                    <a:pt x="40" y="264"/>
                  </a:lnTo>
                  <a:lnTo>
                    <a:pt x="34" y="258"/>
                  </a:lnTo>
                  <a:lnTo>
                    <a:pt x="30" y="252"/>
                  </a:lnTo>
                  <a:lnTo>
                    <a:pt x="24" y="238"/>
                  </a:lnTo>
                  <a:lnTo>
                    <a:pt x="20" y="216"/>
                  </a:lnTo>
                  <a:lnTo>
                    <a:pt x="20" y="216"/>
                  </a:lnTo>
                  <a:lnTo>
                    <a:pt x="0" y="202"/>
                  </a:lnTo>
                  <a:lnTo>
                    <a:pt x="0" y="202"/>
                  </a:lnTo>
                  <a:lnTo>
                    <a:pt x="2" y="194"/>
                  </a:lnTo>
                  <a:lnTo>
                    <a:pt x="6" y="186"/>
                  </a:lnTo>
                  <a:lnTo>
                    <a:pt x="10" y="180"/>
                  </a:lnTo>
                  <a:lnTo>
                    <a:pt x="16" y="172"/>
                  </a:lnTo>
                  <a:lnTo>
                    <a:pt x="30" y="160"/>
                  </a:lnTo>
                  <a:lnTo>
                    <a:pt x="42" y="148"/>
                  </a:lnTo>
                  <a:lnTo>
                    <a:pt x="42" y="148"/>
                  </a:lnTo>
                  <a:lnTo>
                    <a:pt x="46" y="128"/>
                  </a:lnTo>
                  <a:lnTo>
                    <a:pt x="46" y="108"/>
                  </a:lnTo>
                  <a:lnTo>
                    <a:pt x="44" y="72"/>
                  </a:lnTo>
                  <a:lnTo>
                    <a:pt x="44" y="72"/>
                  </a:lnTo>
                  <a:lnTo>
                    <a:pt x="48" y="70"/>
                  </a:lnTo>
                  <a:lnTo>
                    <a:pt x="48" y="70"/>
                  </a:lnTo>
                  <a:lnTo>
                    <a:pt x="58" y="74"/>
                  </a:lnTo>
                  <a:lnTo>
                    <a:pt x="58" y="74"/>
                  </a:lnTo>
                  <a:lnTo>
                    <a:pt x="60" y="82"/>
                  </a:lnTo>
                  <a:lnTo>
                    <a:pt x="66" y="96"/>
                  </a:lnTo>
                  <a:lnTo>
                    <a:pt x="72" y="104"/>
                  </a:lnTo>
                  <a:lnTo>
                    <a:pt x="76" y="110"/>
                  </a:lnTo>
                  <a:lnTo>
                    <a:pt x="82" y="116"/>
                  </a:lnTo>
                  <a:lnTo>
                    <a:pt x="90" y="120"/>
                  </a:lnTo>
                  <a:lnTo>
                    <a:pt x="90" y="120"/>
                  </a:lnTo>
                  <a:lnTo>
                    <a:pt x="110" y="120"/>
                  </a:lnTo>
                  <a:lnTo>
                    <a:pt x="110" y="120"/>
                  </a:lnTo>
                  <a:lnTo>
                    <a:pt x="118" y="104"/>
                  </a:lnTo>
                  <a:lnTo>
                    <a:pt x="122" y="92"/>
                  </a:lnTo>
                  <a:lnTo>
                    <a:pt x="126" y="80"/>
                  </a:lnTo>
                  <a:lnTo>
                    <a:pt x="132" y="66"/>
                  </a:lnTo>
                  <a:lnTo>
                    <a:pt x="132" y="66"/>
                  </a:lnTo>
                  <a:lnTo>
                    <a:pt x="134" y="54"/>
                  </a:lnTo>
                  <a:lnTo>
                    <a:pt x="134" y="54"/>
                  </a:lnTo>
                  <a:lnTo>
                    <a:pt x="96" y="18"/>
                  </a:lnTo>
                  <a:lnTo>
                    <a:pt x="96" y="18"/>
                  </a:lnTo>
                  <a:lnTo>
                    <a:pt x="98" y="10"/>
                  </a:lnTo>
                  <a:lnTo>
                    <a:pt x="102" y="6"/>
                  </a:lnTo>
                  <a:lnTo>
                    <a:pt x="106" y="4"/>
                  </a:lnTo>
                  <a:lnTo>
                    <a:pt x="112" y="0"/>
                  </a:lnTo>
                  <a:lnTo>
                    <a:pt x="112" y="0"/>
                  </a:lnTo>
                  <a:lnTo>
                    <a:pt x="118" y="0"/>
                  </a:lnTo>
                  <a:lnTo>
                    <a:pt x="118" y="0"/>
                  </a:lnTo>
                  <a:lnTo>
                    <a:pt x="128" y="12"/>
                  </a:lnTo>
                  <a:lnTo>
                    <a:pt x="140" y="24"/>
                  </a:lnTo>
                  <a:lnTo>
                    <a:pt x="150" y="40"/>
                  </a:lnTo>
                  <a:lnTo>
                    <a:pt x="160" y="60"/>
                  </a:lnTo>
                  <a:lnTo>
                    <a:pt x="160" y="60"/>
                  </a:lnTo>
                  <a:lnTo>
                    <a:pt x="176" y="80"/>
                  </a:lnTo>
                  <a:lnTo>
                    <a:pt x="176" y="80"/>
                  </a:lnTo>
                  <a:lnTo>
                    <a:pt x="248" y="94"/>
                  </a:lnTo>
                  <a:lnTo>
                    <a:pt x="248" y="94"/>
                  </a:lnTo>
                  <a:lnTo>
                    <a:pt x="264" y="106"/>
                  </a:lnTo>
                  <a:lnTo>
                    <a:pt x="264" y="106"/>
                  </a:lnTo>
                  <a:lnTo>
                    <a:pt x="272" y="126"/>
                  </a:lnTo>
                  <a:lnTo>
                    <a:pt x="280" y="150"/>
                  </a:lnTo>
                  <a:lnTo>
                    <a:pt x="286" y="162"/>
                  </a:lnTo>
                  <a:lnTo>
                    <a:pt x="294" y="174"/>
                  </a:lnTo>
                  <a:lnTo>
                    <a:pt x="302" y="184"/>
                  </a:lnTo>
                  <a:lnTo>
                    <a:pt x="314" y="194"/>
                  </a:lnTo>
                  <a:lnTo>
                    <a:pt x="314" y="194"/>
                  </a:lnTo>
                  <a:lnTo>
                    <a:pt x="318" y="202"/>
                  </a:lnTo>
                  <a:lnTo>
                    <a:pt x="318" y="202"/>
                  </a:lnTo>
                  <a:lnTo>
                    <a:pt x="336" y="200"/>
                  </a:lnTo>
                  <a:lnTo>
                    <a:pt x="348" y="198"/>
                  </a:lnTo>
                  <a:lnTo>
                    <a:pt x="358" y="194"/>
                  </a:lnTo>
                  <a:lnTo>
                    <a:pt x="358" y="194"/>
                  </a:lnTo>
                  <a:lnTo>
                    <a:pt x="360" y="182"/>
                  </a:lnTo>
                  <a:lnTo>
                    <a:pt x="360" y="180"/>
                  </a:lnTo>
                  <a:lnTo>
                    <a:pt x="362" y="180"/>
                  </a:lnTo>
                  <a:lnTo>
                    <a:pt x="366" y="180"/>
                  </a:lnTo>
                  <a:lnTo>
                    <a:pt x="380" y="180"/>
                  </a:lnTo>
                  <a:lnTo>
                    <a:pt x="380" y="180"/>
                  </a:lnTo>
                  <a:lnTo>
                    <a:pt x="388" y="194"/>
                  </a:lnTo>
                  <a:lnTo>
                    <a:pt x="392" y="206"/>
                  </a:lnTo>
                  <a:lnTo>
                    <a:pt x="394" y="220"/>
                  </a:lnTo>
                  <a:lnTo>
                    <a:pt x="394" y="220"/>
                  </a:lnTo>
                  <a:lnTo>
                    <a:pt x="382" y="224"/>
                  </a:lnTo>
                  <a:lnTo>
                    <a:pt x="370" y="226"/>
                  </a:lnTo>
                  <a:lnTo>
                    <a:pt x="348" y="226"/>
                  </a:lnTo>
                  <a:lnTo>
                    <a:pt x="348" y="226"/>
                  </a:lnTo>
                  <a:lnTo>
                    <a:pt x="338" y="250"/>
                  </a:lnTo>
                  <a:lnTo>
                    <a:pt x="338" y="250"/>
                  </a:lnTo>
                  <a:lnTo>
                    <a:pt x="334" y="274"/>
                  </a:lnTo>
                  <a:lnTo>
                    <a:pt x="334" y="274"/>
                  </a:lnTo>
                  <a:lnTo>
                    <a:pt x="330" y="280"/>
                  </a:lnTo>
                  <a:lnTo>
                    <a:pt x="326" y="284"/>
                  </a:lnTo>
                  <a:lnTo>
                    <a:pt x="326" y="292"/>
                  </a:lnTo>
                  <a:lnTo>
                    <a:pt x="326" y="302"/>
                  </a:lnTo>
                  <a:lnTo>
                    <a:pt x="326" y="302"/>
                  </a:lnTo>
                  <a:lnTo>
                    <a:pt x="368" y="342"/>
                  </a:lnTo>
                  <a:lnTo>
                    <a:pt x="368" y="342"/>
                  </a:lnTo>
                  <a:lnTo>
                    <a:pt x="372" y="344"/>
                  </a:lnTo>
                  <a:lnTo>
                    <a:pt x="380" y="346"/>
                  </a:lnTo>
                  <a:lnTo>
                    <a:pt x="388" y="350"/>
                  </a:lnTo>
                  <a:lnTo>
                    <a:pt x="390" y="354"/>
                  </a:lnTo>
                  <a:lnTo>
                    <a:pt x="392" y="360"/>
                  </a:lnTo>
                  <a:lnTo>
                    <a:pt x="392" y="360"/>
                  </a:lnTo>
                  <a:lnTo>
                    <a:pt x="408" y="374"/>
                  </a:lnTo>
                  <a:lnTo>
                    <a:pt x="408" y="374"/>
                  </a:lnTo>
                  <a:lnTo>
                    <a:pt x="456" y="378"/>
                  </a:lnTo>
                  <a:lnTo>
                    <a:pt x="456" y="378"/>
                  </a:lnTo>
                  <a:lnTo>
                    <a:pt x="466" y="386"/>
                  </a:lnTo>
                  <a:lnTo>
                    <a:pt x="466" y="386"/>
                  </a:lnTo>
                  <a:lnTo>
                    <a:pt x="466" y="402"/>
                  </a:lnTo>
                  <a:lnTo>
                    <a:pt x="466" y="402"/>
                  </a:lnTo>
                  <a:lnTo>
                    <a:pt x="458" y="408"/>
                  </a:lnTo>
                  <a:lnTo>
                    <a:pt x="450" y="412"/>
                  </a:lnTo>
                  <a:lnTo>
                    <a:pt x="434" y="416"/>
                  </a:lnTo>
                  <a:lnTo>
                    <a:pt x="426" y="420"/>
                  </a:lnTo>
                  <a:lnTo>
                    <a:pt x="422" y="424"/>
                  </a:lnTo>
                  <a:lnTo>
                    <a:pt x="418" y="430"/>
                  </a:lnTo>
                  <a:lnTo>
                    <a:pt x="416" y="440"/>
                  </a:lnTo>
                  <a:lnTo>
                    <a:pt x="416" y="440"/>
                  </a:lnTo>
                  <a:lnTo>
                    <a:pt x="420" y="450"/>
                  </a:lnTo>
                  <a:lnTo>
                    <a:pt x="420" y="456"/>
                  </a:lnTo>
                  <a:lnTo>
                    <a:pt x="420" y="460"/>
                  </a:lnTo>
                  <a:lnTo>
                    <a:pt x="420" y="460"/>
                  </a:lnTo>
                  <a:lnTo>
                    <a:pt x="408" y="466"/>
                  </a:lnTo>
                  <a:lnTo>
                    <a:pt x="400" y="472"/>
                  </a:lnTo>
                  <a:lnTo>
                    <a:pt x="400" y="472"/>
                  </a:lnTo>
                  <a:lnTo>
                    <a:pt x="400" y="522"/>
                  </a:lnTo>
                  <a:lnTo>
                    <a:pt x="400" y="522"/>
                  </a:lnTo>
                  <a:lnTo>
                    <a:pt x="392" y="532"/>
                  </a:lnTo>
                  <a:lnTo>
                    <a:pt x="384" y="540"/>
                  </a:lnTo>
                  <a:lnTo>
                    <a:pt x="378" y="546"/>
                  </a:lnTo>
                  <a:lnTo>
                    <a:pt x="368" y="550"/>
                  </a:lnTo>
                  <a:lnTo>
                    <a:pt x="352" y="556"/>
                  </a:lnTo>
                  <a:lnTo>
                    <a:pt x="330" y="560"/>
                  </a:lnTo>
                  <a:lnTo>
                    <a:pt x="330" y="560"/>
                  </a:lnTo>
                  <a:lnTo>
                    <a:pt x="316" y="566"/>
                  </a:lnTo>
                  <a:lnTo>
                    <a:pt x="302" y="570"/>
                  </a:lnTo>
                  <a:lnTo>
                    <a:pt x="290" y="570"/>
                  </a:lnTo>
                  <a:lnTo>
                    <a:pt x="278" y="566"/>
                  </a:lnTo>
                  <a:lnTo>
                    <a:pt x="278" y="566"/>
                  </a:lnTo>
                  <a:lnTo>
                    <a:pt x="268" y="556"/>
                  </a:lnTo>
                  <a:lnTo>
                    <a:pt x="260" y="546"/>
                  </a:lnTo>
                  <a:lnTo>
                    <a:pt x="256" y="536"/>
                  </a:lnTo>
                  <a:lnTo>
                    <a:pt x="250" y="530"/>
                  </a:lnTo>
                  <a:lnTo>
                    <a:pt x="250" y="530"/>
                  </a:lnTo>
                  <a:lnTo>
                    <a:pt x="242" y="530"/>
                  </a:lnTo>
                  <a:lnTo>
                    <a:pt x="238" y="532"/>
                  </a:lnTo>
                  <a:lnTo>
                    <a:pt x="234" y="542"/>
                  </a:lnTo>
                  <a:lnTo>
                    <a:pt x="234" y="542"/>
                  </a:lnTo>
                  <a:lnTo>
                    <a:pt x="226" y="574"/>
                  </a:lnTo>
                  <a:lnTo>
                    <a:pt x="226" y="574"/>
                  </a:lnTo>
                  <a:lnTo>
                    <a:pt x="216" y="574"/>
                  </a:lnTo>
                  <a:lnTo>
                    <a:pt x="216" y="574"/>
                  </a:lnTo>
                  <a:close/>
                </a:path>
              </a:pathLst>
            </a:custGeom>
            <a:solidFill>
              <a:sysClr val="window" lastClr="FFFFFF"/>
            </a:solidFill>
            <a:ln w="25400" cap="flat" cmpd="sng" algn="ctr">
              <a:solidFill>
                <a:srgbClr val="9BBB59"/>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88" name="Freeform 25">
              <a:extLst>
                <a:ext uri="{FF2B5EF4-FFF2-40B4-BE49-F238E27FC236}">
                  <a16:creationId xmlns:a16="http://schemas.microsoft.com/office/drawing/2014/main" id="{5CC4C26D-9E83-4BA3-9A3D-AD09A6903965}"/>
                </a:ext>
              </a:extLst>
            </p:cNvPr>
            <p:cNvSpPr>
              <a:spLocks/>
            </p:cNvSpPr>
            <p:nvPr/>
          </p:nvSpPr>
          <p:spPr bwMode="auto">
            <a:xfrm>
              <a:off x="4170" y="2290"/>
              <a:ext cx="544" cy="538"/>
            </a:xfrm>
            <a:custGeom>
              <a:avLst/>
              <a:gdLst>
                <a:gd name="T0" fmla="*/ 322 w 544"/>
                <a:gd name="T1" fmla="*/ 532 h 538"/>
                <a:gd name="T2" fmla="*/ 308 w 544"/>
                <a:gd name="T3" fmla="*/ 518 h 538"/>
                <a:gd name="T4" fmla="*/ 308 w 544"/>
                <a:gd name="T5" fmla="*/ 508 h 538"/>
                <a:gd name="T6" fmla="*/ 354 w 544"/>
                <a:gd name="T7" fmla="*/ 484 h 538"/>
                <a:gd name="T8" fmla="*/ 342 w 544"/>
                <a:gd name="T9" fmla="*/ 450 h 538"/>
                <a:gd name="T10" fmla="*/ 298 w 544"/>
                <a:gd name="T11" fmla="*/ 444 h 538"/>
                <a:gd name="T12" fmla="*/ 272 w 544"/>
                <a:gd name="T13" fmla="*/ 420 h 538"/>
                <a:gd name="T14" fmla="*/ 240 w 544"/>
                <a:gd name="T15" fmla="*/ 400 h 538"/>
                <a:gd name="T16" fmla="*/ 216 w 544"/>
                <a:gd name="T17" fmla="*/ 380 h 538"/>
                <a:gd name="T18" fmla="*/ 216 w 544"/>
                <a:gd name="T19" fmla="*/ 364 h 538"/>
                <a:gd name="T20" fmla="*/ 224 w 544"/>
                <a:gd name="T21" fmla="*/ 334 h 538"/>
                <a:gd name="T22" fmla="*/ 254 w 544"/>
                <a:gd name="T23" fmla="*/ 314 h 538"/>
                <a:gd name="T24" fmla="*/ 280 w 544"/>
                <a:gd name="T25" fmla="*/ 304 h 538"/>
                <a:gd name="T26" fmla="*/ 264 w 544"/>
                <a:gd name="T27" fmla="*/ 250 h 538"/>
                <a:gd name="T28" fmla="*/ 228 w 544"/>
                <a:gd name="T29" fmla="*/ 252 h 538"/>
                <a:gd name="T30" fmla="*/ 202 w 544"/>
                <a:gd name="T31" fmla="*/ 272 h 538"/>
                <a:gd name="T32" fmla="*/ 186 w 544"/>
                <a:gd name="T33" fmla="*/ 256 h 538"/>
                <a:gd name="T34" fmla="*/ 152 w 544"/>
                <a:gd name="T35" fmla="*/ 186 h 538"/>
                <a:gd name="T36" fmla="*/ 116 w 544"/>
                <a:gd name="T37" fmla="*/ 158 h 538"/>
                <a:gd name="T38" fmla="*/ 58 w 544"/>
                <a:gd name="T39" fmla="*/ 146 h 538"/>
                <a:gd name="T40" fmla="*/ 26 w 544"/>
                <a:gd name="T41" fmla="*/ 98 h 538"/>
                <a:gd name="T42" fmla="*/ 0 w 544"/>
                <a:gd name="T43" fmla="*/ 56 h 538"/>
                <a:gd name="T44" fmla="*/ 10 w 544"/>
                <a:gd name="T45" fmla="*/ 36 h 538"/>
                <a:gd name="T46" fmla="*/ 30 w 544"/>
                <a:gd name="T47" fmla="*/ 52 h 538"/>
                <a:gd name="T48" fmla="*/ 36 w 544"/>
                <a:gd name="T49" fmla="*/ 60 h 538"/>
                <a:gd name="T50" fmla="*/ 60 w 544"/>
                <a:gd name="T51" fmla="*/ 90 h 538"/>
                <a:gd name="T52" fmla="*/ 112 w 544"/>
                <a:gd name="T53" fmla="*/ 98 h 538"/>
                <a:gd name="T54" fmla="*/ 140 w 544"/>
                <a:gd name="T55" fmla="*/ 68 h 538"/>
                <a:gd name="T56" fmla="*/ 160 w 544"/>
                <a:gd name="T57" fmla="*/ 76 h 538"/>
                <a:gd name="T58" fmla="*/ 200 w 544"/>
                <a:gd name="T59" fmla="*/ 50 h 538"/>
                <a:gd name="T60" fmla="*/ 212 w 544"/>
                <a:gd name="T61" fmla="*/ 10 h 538"/>
                <a:gd name="T62" fmla="*/ 236 w 544"/>
                <a:gd name="T63" fmla="*/ 0 h 538"/>
                <a:gd name="T64" fmla="*/ 268 w 544"/>
                <a:gd name="T65" fmla="*/ 52 h 538"/>
                <a:gd name="T66" fmla="*/ 338 w 544"/>
                <a:gd name="T67" fmla="*/ 88 h 538"/>
                <a:gd name="T68" fmla="*/ 412 w 544"/>
                <a:gd name="T69" fmla="*/ 218 h 538"/>
                <a:gd name="T70" fmla="*/ 424 w 544"/>
                <a:gd name="T71" fmla="*/ 258 h 538"/>
                <a:gd name="T72" fmla="*/ 500 w 544"/>
                <a:gd name="T73" fmla="*/ 312 h 538"/>
                <a:gd name="T74" fmla="*/ 526 w 544"/>
                <a:gd name="T75" fmla="*/ 336 h 538"/>
                <a:gd name="T76" fmla="*/ 470 w 544"/>
                <a:gd name="T77" fmla="*/ 340 h 538"/>
                <a:gd name="T78" fmla="*/ 504 w 544"/>
                <a:gd name="T79" fmla="*/ 374 h 538"/>
                <a:gd name="T80" fmla="*/ 498 w 544"/>
                <a:gd name="T81" fmla="*/ 392 h 538"/>
                <a:gd name="T82" fmla="*/ 540 w 544"/>
                <a:gd name="T83" fmla="*/ 420 h 538"/>
                <a:gd name="T84" fmla="*/ 540 w 544"/>
                <a:gd name="T85" fmla="*/ 440 h 538"/>
                <a:gd name="T86" fmla="*/ 502 w 544"/>
                <a:gd name="T87" fmla="*/ 468 h 538"/>
                <a:gd name="T88" fmla="*/ 498 w 544"/>
                <a:gd name="T89" fmla="*/ 474 h 538"/>
                <a:gd name="T90" fmla="*/ 452 w 544"/>
                <a:gd name="T91" fmla="*/ 514 h 538"/>
                <a:gd name="T92" fmla="*/ 416 w 544"/>
                <a:gd name="T93" fmla="*/ 530 h 538"/>
                <a:gd name="T94" fmla="*/ 342 w 544"/>
                <a:gd name="T95" fmla="*/ 53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4" h="538">
                  <a:moveTo>
                    <a:pt x="342" y="538"/>
                  </a:moveTo>
                  <a:lnTo>
                    <a:pt x="342" y="538"/>
                  </a:lnTo>
                  <a:lnTo>
                    <a:pt x="330" y="534"/>
                  </a:lnTo>
                  <a:lnTo>
                    <a:pt x="322" y="532"/>
                  </a:lnTo>
                  <a:lnTo>
                    <a:pt x="308" y="532"/>
                  </a:lnTo>
                  <a:lnTo>
                    <a:pt x="308" y="532"/>
                  </a:lnTo>
                  <a:lnTo>
                    <a:pt x="308" y="518"/>
                  </a:lnTo>
                  <a:lnTo>
                    <a:pt x="308" y="518"/>
                  </a:lnTo>
                  <a:lnTo>
                    <a:pt x="304" y="516"/>
                  </a:lnTo>
                  <a:lnTo>
                    <a:pt x="304" y="514"/>
                  </a:lnTo>
                  <a:lnTo>
                    <a:pt x="304" y="512"/>
                  </a:lnTo>
                  <a:lnTo>
                    <a:pt x="308" y="508"/>
                  </a:lnTo>
                  <a:lnTo>
                    <a:pt x="316" y="506"/>
                  </a:lnTo>
                  <a:lnTo>
                    <a:pt x="344" y="496"/>
                  </a:lnTo>
                  <a:lnTo>
                    <a:pt x="344" y="496"/>
                  </a:lnTo>
                  <a:lnTo>
                    <a:pt x="354" y="484"/>
                  </a:lnTo>
                  <a:lnTo>
                    <a:pt x="354" y="484"/>
                  </a:lnTo>
                  <a:lnTo>
                    <a:pt x="352" y="468"/>
                  </a:lnTo>
                  <a:lnTo>
                    <a:pt x="348" y="458"/>
                  </a:lnTo>
                  <a:lnTo>
                    <a:pt x="342" y="450"/>
                  </a:lnTo>
                  <a:lnTo>
                    <a:pt x="336" y="446"/>
                  </a:lnTo>
                  <a:lnTo>
                    <a:pt x="326" y="444"/>
                  </a:lnTo>
                  <a:lnTo>
                    <a:pt x="318" y="444"/>
                  </a:lnTo>
                  <a:lnTo>
                    <a:pt x="298" y="444"/>
                  </a:lnTo>
                  <a:lnTo>
                    <a:pt x="298" y="444"/>
                  </a:lnTo>
                  <a:lnTo>
                    <a:pt x="286" y="438"/>
                  </a:lnTo>
                  <a:lnTo>
                    <a:pt x="280" y="432"/>
                  </a:lnTo>
                  <a:lnTo>
                    <a:pt x="272" y="420"/>
                  </a:lnTo>
                  <a:lnTo>
                    <a:pt x="272" y="420"/>
                  </a:lnTo>
                  <a:lnTo>
                    <a:pt x="258" y="414"/>
                  </a:lnTo>
                  <a:lnTo>
                    <a:pt x="248" y="408"/>
                  </a:lnTo>
                  <a:lnTo>
                    <a:pt x="240" y="400"/>
                  </a:lnTo>
                  <a:lnTo>
                    <a:pt x="234" y="394"/>
                  </a:lnTo>
                  <a:lnTo>
                    <a:pt x="234" y="394"/>
                  </a:lnTo>
                  <a:lnTo>
                    <a:pt x="222" y="386"/>
                  </a:lnTo>
                  <a:lnTo>
                    <a:pt x="216" y="380"/>
                  </a:lnTo>
                  <a:lnTo>
                    <a:pt x="214" y="374"/>
                  </a:lnTo>
                  <a:lnTo>
                    <a:pt x="210" y="368"/>
                  </a:lnTo>
                  <a:lnTo>
                    <a:pt x="210" y="368"/>
                  </a:lnTo>
                  <a:lnTo>
                    <a:pt x="216" y="364"/>
                  </a:lnTo>
                  <a:lnTo>
                    <a:pt x="220" y="360"/>
                  </a:lnTo>
                  <a:lnTo>
                    <a:pt x="222" y="350"/>
                  </a:lnTo>
                  <a:lnTo>
                    <a:pt x="224" y="334"/>
                  </a:lnTo>
                  <a:lnTo>
                    <a:pt x="224" y="334"/>
                  </a:lnTo>
                  <a:lnTo>
                    <a:pt x="230" y="314"/>
                  </a:lnTo>
                  <a:lnTo>
                    <a:pt x="230" y="314"/>
                  </a:lnTo>
                  <a:lnTo>
                    <a:pt x="242" y="314"/>
                  </a:lnTo>
                  <a:lnTo>
                    <a:pt x="254" y="314"/>
                  </a:lnTo>
                  <a:lnTo>
                    <a:pt x="266" y="312"/>
                  </a:lnTo>
                  <a:lnTo>
                    <a:pt x="274" y="308"/>
                  </a:lnTo>
                  <a:lnTo>
                    <a:pt x="280" y="304"/>
                  </a:lnTo>
                  <a:lnTo>
                    <a:pt x="280" y="304"/>
                  </a:lnTo>
                  <a:lnTo>
                    <a:pt x="278" y="286"/>
                  </a:lnTo>
                  <a:lnTo>
                    <a:pt x="276" y="268"/>
                  </a:lnTo>
                  <a:lnTo>
                    <a:pt x="268" y="256"/>
                  </a:lnTo>
                  <a:lnTo>
                    <a:pt x="264" y="250"/>
                  </a:lnTo>
                  <a:lnTo>
                    <a:pt x="260" y="246"/>
                  </a:lnTo>
                  <a:lnTo>
                    <a:pt x="260" y="246"/>
                  </a:lnTo>
                  <a:lnTo>
                    <a:pt x="240" y="248"/>
                  </a:lnTo>
                  <a:lnTo>
                    <a:pt x="228" y="252"/>
                  </a:lnTo>
                  <a:lnTo>
                    <a:pt x="228" y="252"/>
                  </a:lnTo>
                  <a:lnTo>
                    <a:pt x="224" y="268"/>
                  </a:lnTo>
                  <a:lnTo>
                    <a:pt x="224" y="268"/>
                  </a:lnTo>
                  <a:lnTo>
                    <a:pt x="202" y="272"/>
                  </a:lnTo>
                  <a:lnTo>
                    <a:pt x="202" y="272"/>
                  </a:lnTo>
                  <a:lnTo>
                    <a:pt x="198" y="264"/>
                  </a:lnTo>
                  <a:lnTo>
                    <a:pt x="194" y="260"/>
                  </a:lnTo>
                  <a:lnTo>
                    <a:pt x="186" y="256"/>
                  </a:lnTo>
                  <a:lnTo>
                    <a:pt x="186" y="256"/>
                  </a:lnTo>
                  <a:lnTo>
                    <a:pt x="172" y="230"/>
                  </a:lnTo>
                  <a:lnTo>
                    <a:pt x="162" y="206"/>
                  </a:lnTo>
                  <a:lnTo>
                    <a:pt x="152" y="186"/>
                  </a:lnTo>
                  <a:lnTo>
                    <a:pt x="140" y="168"/>
                  </a:lnTo>
                  <a:lnTo>
                    <a:pt x="140" y="168"/>
                  </a:lnTo>
                  <a:lnTo>
                    <a:pt x="128" y="162"/>
                  </a:lnTo>
                  <a:lnTo>
                    <a:pt x="116" y="158"/>
                  </a:lnTo>
                  <a:lnTo>
                    <a:pt x="96" y="158"/>
                  </a:lnTo>
                  <a:lnTo>
                    <a:pt x="96" y="158"/>
                  </a:lnTo>
                  <a:lnTo>
                    <a:pt x="58" y="146"/>
                  </a:lnTo>
                  <a:lnTo>
                    <a:pt x="58" y="146"/>
                  </a:lnTo>
                  <a:lnTo>
                    <a:pt x="50" y="136"/>
                  </a:lnTo>
                  <a:lnTo>
                    <a:pt x="50" y="136"/>
                  </a:lnTo>
                  <a:lnTo>
                    <a:pt x="40" y="116"/>
                  </a:lnTo>
                  <a:lnTo>
                    <a:pt x="26" y="98"/>
                  </a:lnTo>
                  <a:lnTo>
                    <a:pt x="12" y="80"/>
                  </a:lnTo>
                  <a:lnTo>
                    <a:pt x="0" y="70"/>
                  </a:lnTo>
                  <a:lnTo>
                    <a:pt x="0" y="70"/>
                  </a:lnTo>
                  <a:lnTo>
                    <a:pt x="0" y="56"/>
                  </a:lnTo>
                  <a:lnTo>
                    <a:pt x="0" y="42"/>
                  </a:lnTo>
                  <a:lnTo>
                    <a:pt x="0" y="38"/>
                  </a:lnTo>
                  <a:lnTo>
                    <a:pt x="4" y="36"/>
                  </a:lnTo>
                  <a:lnTo>
                    <a:pt x="10" y="36"/>
                  </a:lnTo>
                  <a:lnTo>
                    <a:pt x="18" y="40"/>
                  </a:lnTo>
                  <a:lnTo>
                    <a:pt x="18" y="40"/>
                  </a:lnTo>
                  <a:lnTo>
                    <a:pt x="22" y="48"/>
                  </a:lnTo>
                  <a:lnTo>
                    <a:pt x="30" y="52"/>
                  </a:lnTo>
                  <a:lnTo>
                    <a:pt x="30" y="52"/>
                  </a:lnTo>
                  <a:lnTo>
                    <a:pt x="30" y="56"/>
                  </a:lnTo>
                  <a:lnTo>
                    <a:pt x="30" y="56"/>
                  </a:lnTo>
                  <a:lnTo>
                    <a:pt x="36" y="60"/>
                  </a:lnTo>
                  <a:lnTo>
                    <a:pt x="44" y="68"/>
                  </a:lnTo>
                  <a:lnTo>
                    <a:pt x="50" y="76"/>
                  </a:lnTo>
                  <a:lnTo>
                    <a:pt x="60" y="90"/>
                  </a:lnTo>
                  <a:lnTo>
                    <a:pt x="60" y="90"/>
                  </a:lnTo>
                  <a:lnTo>
                    <a:pt x="68" y="92"/>
                  </a:lnTo>
                  <a:lnTo>
                    <a:pt x="80" y="96"/>
                  </a:lnTo>
                  <a:lnTo>
                    <a:pt x="112" y="98"/>
                  </a:lnTo>
                  <a:lnTo>
                    <a:pt x="112" y="98"/>
                  </a:lnTo>
                  <a:lnTo>
                    <a:pt x="118" y="94"/>
                  </a:lnTo>
                  <a:lnTo>
                    <a:pt x="124" y="88"/>
                  </a:lnTo>
                  <a:lnTo>
                    <a:pt x="134" y="74"/>
                  </a:lnTo>
                  <a:lnTo>
                    <a:pt x="140" y="68"/>
                  </a:lnTo>
                  <a:lnTo>
                    <a:pt x="146" y="66"/>
                  </a:lnTo>
                  <a:lnTo>
                    <a:pt x="150" y="66"/>
                  </a:lnTo>
                  <a:lnTo>
                    <a:pt x="154" y="68"/>
                  </a:lnTo>
                  <a:lnTo>
                    <a:pt x="160" y="76"/>
                  </a:lnTo>
                  <a:lnTo>
                    <a:pt x="160" y="76"/>
                  </a:lnTo>
                  <a:lnTo>
                    <a:pt x="178" y="78"/>
                  </a:lnTo>
                  <a:lnTo>
                    <a:pt x="178" y="78"/>
                  </a:lnTo>
                  <a:lnTo>
                    <a:pt x="200" y="50"/>
                  </a:lnTo>
                  <a:lnTo>
                    <a:pt x="200" y="50"/>
                  </a:lnTo>
                  <a:lnTo>
                    <a:pt x="202" y="32"/>
                  </a:lnTo>
                  <a:lnTo>
                    <a:pt x="208" y="16"/>
                  </a:lnTo>
                  <a:lnTo>
                    <a:pt x="212" y="10"/>
                  </a:lnTo>
                  <a:lnTo>
                    <a:pt x="218" y="4"/>
                  </a:lnTo>
                  <a:lnTo>
                    <a:pt x="226" y="2"/>
                  </a:lnTo>
                  <a:lnTo>
                    <a:pt x="236" y="0"/>
                  </a:lnTo>
                  <a:lnTo>
                    <a:pt x="236" y="0"/>
                  </a:lnTo>
                  <a:lnTo>
                    <a:pt x="236" y="26"/>
                  </a:lnTo>
                  <a:lnTo>
                    <a:pt x="236" y="26"/>
                  </a:lnTo>
                  <a:lnTo>
                    <a:pt x="268" y="52"/>
                  </a:lnTo>
                  <a:lnTo>
                    <a:pt x="268" y="52"/>
                  </a:lnTo>
                  <a:lnTo>
                    <a:pt x="284" y="58"/>
                  </a:lnTo>
                  <a:lnTo>
                    <a:pt x="300" y="68"/>
                  </a:lnTo>
                  <a:lnTo>
                    <a:pt x="318" y="78"/>
                  </a:lnTo>
                  <a:lnTo>
                    <a:pt x="338" y="88"/>
                  </a:lnTo>
                  <a:lnTo>
                    <a:pt x="338" y="88"/>
                  </a:lnTo>
                  <a:lnTo>
                    <a:pt x="372" y="150"/>
                  </a:lnTo>
                  <a:lnTo>
                    <a:pt x="390" y="184"/>
                  </a:lnTo>
                  <a:lnTo>
                    <a:pt x="412" y="218"/>
                  </a:lnTo>
                  <a:lnTo>
                    <a:pt x="412" y="218"/>
                  </a:lnTo>
                  <a:lnTo>
                    <a:pt x="414" y="230"/>
                  </a:lnTo>
                  <a:lnTo>
                    <a:pt x="418" y="244"/>
                  </a:lnTo>
                  <a:lnTo>
                    <a:pt x="424" y="258"/>
                  </a:lnTo>
                  <a:lnTo>
                    <a:pt x="432" y="274"/>
                  </a:lnTo>
                  <a:lnTo>
                    <a:pt x="432" y="274"/>
                  </a:lnTo>
                  <a:lnTo>
                    <a:pt x="478" y="298"/>
                  </a:lnTo>
                  <a:lnTo>
                    <a:pt x="500" y="312"/>
                  </a:lnTo>
                  <a:lnTo>
                    <a:pt x="526" y="330"/>
                  </a:lnTo>
                  <a:lnTo>
                    <a:pt x="526" y="330"/>
                  </a:lnTo>
                  <a:lnTo>
                    <a:pt x="526" y="336"/>
                  </a:lnTo>
                  <a:lnTo>
                    <a:pt x="526" y="336"/>
                  </a:lnTo>
                  <a:lnTo>
                    <a:pt x="522" y="340"/>
                  </a:lnTo>
                  <a:lnTo>
                    <a:pt x="514" y="340"/>
                  </a:lnTo>
                  <a:lnTo>
                    <a:pt x="496" y="342"/>
                  </a:lnTo>
                  <a:lnTo>
                    <a:pt x="470" y="340"/>
                  </a:lnTo>
                  <a:lnTo>
                    <a:pt x="470" y="340"/>
                  </a:lnTo>
                  <a:lnTo>
                    <a:pt x="470" y="362"/>
                  </a:lnTo>
                  <a:lnTo>
                    <a:pt x="470" y="362"/>
                  </a:lnTo>
                  <a:lnTo>
                    <a:pt x="504" y="374"/>
                  </a:lnTo>
                  <a:lnTo>
                    <a:pt x="504" y="374"/>
                  </a:lnTo>
                  <a:lnTo>
                    <a:pt x="500" y="380"/>
                  </a:lnTo>
                  <a:lnTo>
                    <a:pt x="498" y="386"/>
                  </a:lnTo>
                  <a:lnTo>
                    <a:pt x="498" y="392"/>
                  </a:lnTo>
                  <a:lnTo>
                    <a:pt x="500" y="400"/>
                  </a:lnTo>
                  <a:lnTo>
                    <a:pt x="500" y="400"/>
                  </a:lnTo>
                  <a:lnTo>
                    <a:pt x="540" y="420"/>
                  </a:lnTo>
                  <a:lnTo>
                    <a:pt x="540" y="420"/>
                  </a:lnTo>
                  <a:lnTo>
                    <a:pt x="544" y="426"/>
                  </a:lnTo>
                  <a:lnTo>
                    <a:pt x="544" y="426"/>
                  </a:lnTo>
                  <a:lnTo>
                    <a:pt x="542" y="434"/>
                  </a:lnTo>
                  <a:lnTo>
                    <a:pt x="540" y="440"/>
                  </a:lnTo>
                  <a:lnTo>
                    <a:pt x="536" y="446"/>
                  </a:lnTo>
                  <a:lnTo>
                    <a:pt x="530" y="450"/>
                  </a:lnTo>
                  <a:lnTo>
                    <a:pt x="516" y="460"/>
                  </a:lnTo>
                  <a:lnTo>
                    <a:pt x="502" y="468"/>
                  </a:lnTo>
                  <a:lnTo>
                    <a:pt x="502" y="468"/>
                  </a:lnTo>
                  <a:lnTo>
                    <a:pt x="502" y="472"/>
                  </a:lnTo>
                  <a:lnTo>
                    <a:pt x="502" y="472"/>
                  </a:lnTo>
                  <a:lnTo>
                    <a:pt x="498" y="474"/>
                  </a:lnTo>
                  <a:lnTo>
                    <a:pt x="492" y="478"/>
                  </a:lnTo>
                  <a:lnTo>
                    <a:pt x="478" y="490"/>
                  </a:lnTo>
                  <a:lnTo>
                    <a:pt x="452" y="514"/>
                  </a:lnTo>
                  <a:lnTo>
                    <a:pt x="452" y="514"/>
                  </a:lnTo>
                  <a:lnTo>
                    <a:pt x="418" y="526"/>
                  </a:lnTo>
                  <a:lnTo>
                    <a:pt x="418" y="526"/>
                  </a:lnTo>
                  <a:lnTo>
                    <a:pt x="416" y="530"/>
                  </a:lnTo>
                  <a:lnTo>
                    <a:pt x="416" y="530"/>
                  </a:lnTo>
                  <a:lnTo>
                    <a:pt x="366" y="528"/>
                  </a:lnTo>
                  <a:lnTo>
                    <a:pt x="366" y="528"/>
                  </a:lnTo>
                  <a:lnTo>
                    <a:pt x="354" y="532"/>
                  </a:lnTo>
                  <a:lnTo>
                    <a:pt x="342" y="538"/>
                  </a:lnTo>
                  <a:lnTo>
                    <a:pt x="342" y="538"/>
                  </a:lnTo>
                  <a:close/>
                </a:path>
              </a:pathLst>
            </a:custGeom>
            <a:solidFill>
              <a:sysClr val="window" lastClr="FFFFFF"/>
            </a:solidFill>
            <a:ln w="25400" cap="flat" cmpd="sng" algn="ctr">
              <a:solidFill>
                <a:srgbClr val="9BBB59"/>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89" name="Freeform 26">
              <a:extLst>
                <a:ext uri="{FF2B5EF4-FFF2-40B4-BE49-F238E27FC236}">
                  <a16:creationId xmlns:a16="http://schemas.microsoft.com/office/drawing/2014/main" id="{358079F5-D078-4BC7-8F5D-EE21B7B88FEF}"/>
                </a:ext>
              </a:extLst>
            </p:cNvPr>
            <p:cNvSpPr>
              <a:spLocks/>
            </p:cNvSpPr>
            <p:nvPr/>
          </p:nvSpPr>
          <p:spPr bwMode="auto">
            <a:xfrm>
              <a:off x="3608" y="2198"/>
              <a:ext cx="560" cy="542"/>
            </a:xfrm>
            <a:custGeom>
              <a:avLst/>
              <a:gdLst>
                <a:gd name="T0" fmla="*/ 434 w 560"/>
                <a:gd name="T1" fmla="*/ 536 h 542"/>
                <a:gd name="T2" fmla="*/ 400 w 560"/>
                <a:gd name="T3" fmla="*/ 518 h 542"/>
                <a:gd name="T4" fmla="*/ 346 w 560"/>
                <a:gd name="T5" fmla="*/ 512 h 542"/>
                <a:gd name="T6" fmla="*/ 316 w 560"/>
                <a:gd name="T7" fmla="*/ 476 h 542"/>
                <a:gd name="T8" fmla="*/ 282 w 560"/>
                <a:gd name="T9" fmla="*/ 454 h 542"/>
                <a:gd name="T10" fmla="*/ 116 w 560"/>
                <a:gd name="T11" fmla="*/ 434 h 542"/>
                <a:gd name="T12" fmla="*/ 84 w 560"/>
                <a:gd name="T13" fmla="*/ 412 h 542"/>
                <a:gd name="T14" fmla="*/ 68 w 560"/>
                <a:gd name="T15" fmla="*/ 398 h 542"/>
                <a:gd name="T16" fmla="*/ 58 w 560"/>
                <a:gd name="T17" fmla="*/ 370 h 542"/>
                <a:gd name="T18" fmla="*/ 18 w 560"/>
                <a:gd name="T19" fmla="*/ 292 h 542"/>
                <a:gd name="T20" fmla="*/ 2 w 560"/>
                <a:gd name="T21" fmla="*/ 246 h 542"/>
                <a:gd name="T22" fmla="*/ 14 w 560"/>
                <a:gd name="T23" fmla="*/ 206 h 542"/>
                <a:gd name="T24" fmla="*/ 50 w 560"/>
                <a:gd name="T25" fmla="*/ 182 h 542"/>
                <a:gd name="T26" fmla="*/ 68 w 560"/>
                <a:gd name="T27" fmla="*/ 172 h 542"/>
                <a:gd name="T28" fmla="*/ 104 w 560"/>
                <a:gd name="T29" fmla="*/ 164 h 542"/>
                <a:gd name="T30" fmla="*/ 138 w 560"/>
                <a:gd name="T31" fmla="*/ 144 h 542"/>
                <a:gd name="T32" fmla="*/ 208 w 560"/>
                <a:gd name="T33" fmla="*/ 128 h 542"/>
                <a:gd name="T34" fmla="*/ 234 w 560"/>
                <a:gd name="T35" fmla="*/ 106 h 542"/>
                <a:gd name="T36" fmla="*/ 266 w 560"/>
                <a:gd name="T37" fmla="*/ 74 h 542"/>
                <a:gd name="T38" fmla="*/ 280 w 560"/>
                <a:gd name="T39" fmla="*/ 44 h 542"/>
                <a:gd name="T40" fmla="*/ 284 w 560"/>
                <a:gd name="T41" fmla="*/ 0 h 542"/>
                <a:gd name="T42" fmla="*/ 414 w 560"/>
                <a:gd name="T43" fmla="*/ 12 h 542"/>
                <a:gd name="T44" fmla="*/ 428 w 560"/>
                <a:gd name="T45" fmla="*/ 32 h 542"/>
                <a:gd name="T46" fmla="*/ 444 w 560"/>
                <a:gd name="T47" fmla="*/ 58 h 542"/>
                <a:gd name="T48" fmla="*/ 438 w 560"/>
                <a:gd name="T49" fmla="*/ 82 h 542"/>
                <a:gd name="T50" fmla="*/ 418 w 560"/>
                <a:gd name="T51" fmla="*/ 96 h 542"/>
                <a:gd name="T52" fmla="*/ 408 w 560"/>
                <a:gd name="T53" fmla="*/ 118 h 542"/>
                <a:gd name="T54" fmla="*/ 396 w 560"/>
                <a:gd name="T55" fmla="*/ 122 h 542"/>
                <a:gd name="T56" fmla="*/ 432 w 560"/>
                <a:gd name="T57" fmla="*/ 156 h 542"/>
                <a:gd name="T58" fmla="*/ 434 w 560"/>
                <a:gd name="T59" fmla="*/ 162 h 542"/>
                <a:gd name="T60" fmla="*/ 466 w 560"/>
                <a:gd name="T61" fmla="*/ 186 h 542"/>
                <a:gd name="T62" fmla="*/ 498 w 560"/>
                <a:gd name="T63" fmla="*/ 192 h 542"/>
                <a:gd name="T64" fmla="*/ 516 w 560"/>
                <a:gd name="T65" fmla="*/ 188 h 542"/>
                <a:gd name="T66" fmla="*/ 532 w 560"/>
                <a:gd name="T67" fmla="*/ 204 h 542"/>
                <a:gd name="T68" fmla="*/ 558 w 560"/>
                <a:gd name="T69" fmla="*/ 234 h 542"/>
                <a:gd name="T70" fmla="*/ 554 w 560"/>
                <a:gd name="T71" fmla="*/ 244 h 542"/>
                <a:gd name="T72" fmla="*/ 544 w 560"/>
                <a:gd name="T73" fmla="*/ 282 h 542"/>
                <a:gd name="T74" fmla="*/ 528 w 560"/>
                <a:gd name="T75" fmla="*/ 276 h 542"/>
                <a:gd name="T76" fmla="*/ 500 w 560"/>
                <a:gd name="T77" fmla="*/ 234 h 542"/>
                <a:gd name="T78" fmla="*/ 472 w 560"/>
                <a:gd name="T79" fmla="*/ 232 h 542"/>
                <a:gd name="T80" fmla="*/ 474 w 560"/>
                <a:gd name="T81" fmla="*/ 302 h 542"/>
                <a:gd name="T82" fmla="*/ 442 w 560"/>
                <a:gd name="T83" fmla="*/ 344 h 542"/>
                <a:gd name="T84" fmla="*/ 428 w 560"/>
                <a:gd name="T85" fmla="*/ 376 h 542"/>
                <a:gd name="T86" fmla="*/ 450 w 560"/>
                <a:gd name="T87" fmla="*/ 392 h 542"/>
                <a:gd name="T88" fmla="*/ 460 w 560"/>
                <a:gd name="T89" fmla="*/ 430 h 542"/>
                <a:gd name="T90" fmla="*/ 474 w 560"/>
                <a:gd name="T91" fmla="*/ 444 h 542"/>
                <a:gd name="T92" fmla="*/ 486 w 560"/>
                <a:gd name="T93" fmla="*/ 446 h 542"/>
                <a:gd name="T94" fmla="*/ 504 w 560"/>
                <a:gd name="T95" fmla="*/ 434 h 542"/>
                <a:gd name="T96" fmla="*/ 520 w 560"/>
                <a:gd name="T97" fmla="*/ 448 h 542"/>
                <a:gd name="T98" fmla="*/ 530 w 560"/>
                <a:gd name="T99" fmla="*/ 484 h 542"/>
                <a:gd name="T100" fmla="*/ 526 w 560"/>
                <a:gd name="T101" fmla="*/ 502 h 542"/>
                <a:gd name="T102" fmla="*/ 492 w 560"/>
                <a:gd name="T103" fmla="*/ 522 h 542"/>
                <a:gd name="T104" fmla="*/ 478 w 560"/>
                <a:gd name="T105" fmla="*/ 54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0" h="542">
                  <a:moveTo>
                    <a:pt x="478" y="542"/>
                  </a:moveTo>
                  <a:lnTo>
                    <a:pt x="478" y="542"/>
                  </a:lnTo>
                  <a:lnTo>
                    <a:pt x="434" y="536"/>
                  </a:lnTo>
                  <a:lnTo>
                    <a:pt x="434" y="536"/>
                  </a:lnTo>
                  <a:lnTo>
                    <a:pt x="400" y="518"/>
                  </a:lnTo>
                  <a:lnTo>
                    <a:pt x="400" y="518"/>
                  </a:lnTo>
                  <a:lnTo>
                    <a:pt x="376" y="518"/>
                  </a:lnTo>
                  <a:lnTo>
                    <a:pt x="360" y="516"/>
                  </a:lnTo>
                  <a:lnTo>
                    <a:pt x="346" y="512"/>
                  </a:lnTo>
                  <a:lnTo>
                    <a:pt x="334" y="502"/>
                  </a:lnTo>
                  <a:lnTo>
                    <a:pt x="334" y="502"/>
                  </a:lnTo>
                  <a:lnTo>
                    <a:pt x="316" y="476"/>
                  </a:lnTo>
                  <a:lnTo>
                    <a:pt x="316" y="476"/>
                  </a:lnTo>
                  <a:lnTo>
                    <a:pt x="282" y="454"/>
                  </a:lnTo>
                  <a:lnTo>
                    <a:pt x="282" y="454"/>
                  </a:lnTo>
                  <a:lnTo>
                    <a:pt x="162" y="452"/>
                  </a:lnTo>
                  <a:lnTo>
                    <a:pt x="162" y="452"/>
                  </a:lnTo>
                  <a:lnTo>
                    <a:pt x="116" y="434"/>
                  </a:lnTo>
                  <a:lnTo>
                    <a:pt x="96" y="424"/>
                  </a:lnTo>
                  <a:lnTo>
                    <a:pt x="90" y="418"/>
                  </a:lnTo>
                  <a:lnTo>
                    <a:pt x="84" y="412"/>
                  </a:lnTo>
                  <a:lnTo>
                    <a:pt x="84" y="412"/>
                  </a:lnTo>
                  <a:lnTo>
                    <a:pt x="74" y="406"/>
                  </a:lnTo>
                  <a:lnTo>
                    <a:pt x="68" y="398"/>
                  </a:lnTo>
                  <a:lnTo>
                    <a:pt x="60" y="386"/>
                  </a:lnTo>
                  <a:lnTo>
                    <a:pt x="60" y="386"/>
                  </a:lnTo>
                  <a:lnTo>
                    <a:pt x="58" y="370"/>
                  </a:lnTo>
                  <a:lnTo>
                    <a:pt x="54" y="356"/>
                  </a:lnTo>
                  <a:lnTo>
                    <a:pt x="42" y="332"/>
                  </a:lnTo>
                  <a:lnTo>
                    <a:pt x="18" y="292"/>
                  </a:lnTo>
                  <a:lnTo>
                    <a:pt x="18" y="292"/>
                  </a:lnTo>
                  <a:lnTo>
                    <a:pt x="2" y="246"/>
                  </a:lnTo>
                  <a:lnTo>
                    <a:pt x="2" y="246"/>
                  </a:lnTo>
                  <a:lnTo>
                    <a:pt x="0" y="208"/>
                  </a:lnTo>
                  <a:lnTo>
                    <a:pt x="0" y="208"/>
                  </a:lnTo>
                  <a:lnTo>
                    <a:pt x="14" y="206"/>
                  </a:lnTo>
                  <a:lnTo>
                    <a:pt x="26" y="198"/>
                  </a:lnTo>
                  <a:lnTo>
                    <a:pt x="40" y="190"/>
                  </a:lnTo>
                  <a:lnTo>
                    <a:pt x="50" y="182"/>
                  </a:lnTo>
                  <a:lnTo>
                    <a:pt x="50" y="182"/>
                  </a:lnTo>
                  <a:lnTo>
                    <a:pt x="58" y="176"/>
                  </a:lnTo>
                  <a:lnTo>
                    <a:pt x="68" y="172"/>
                  </a:lnTo>
                  <a:lnTo>
                    <a:pt x="68" y="172"/>
                  </a:lnTo>
                  <a:lnTo>
                    <a:pt x="86" y="170"/>
                  </a:lnTo>
                  <a:lnTo>
                    <a:pt x="104" y="164"/>
                  </a:lnTo>
                  <a:lnTo>
                    <a:pt x="120" y="156"/>
                  </a:lnTo>
                  <a:lnTo>
                    <a:pt x="138" y="144"/>
                  </a:lnTo>
                  <a:lnTo>
                    <a:pt x="138" y="144"/>
                  </a:lnTo>
                  <a:lnTo>
                    <a:pt x="154" y="142"/>
                  </a:lnTo>
                  <a:lnTo>
                    <a:pt x="172" y="138"/>
                  </a:lnTo>
                  <a:lnTo>
                    <a:pt x="208" y="128"/>
                  </a:lnTo>
                  <a:lnTo>
                    <a:pt x="208" y="128"/>
                  </a:lnTo>
                  <a:lnTo>
                    <a:pt x="222" y="118"/>
                  </a:lnTo>
                  <a:lnTo>
                    <a:pt x="234" y="106"/>
                  </a:lnTo>
                  <a:lnTo>
                    <a:pt x="258" y="82"/>
                  </a:lnTo>
                  <a:lnTo>
                    <a:pt x="258" y="82"/>
                  </a:lnTo>
                  <a:lnTo>
                    <a:pt x="266" y="74"/>
                  </a:lnTo>
                  <a:lnTo>
                    <a:pt x="274" y="64"/>
                  </a:lnTo>
                  <a:lnTo>
                    <a:pt x="278" y="54"/>
                  </a:lnTo>
                  <a:lnTo>
                    <a:pt x="280" y="44"/>
                  </a:lnTo>
                  <a:lnTo>
                    <a:pt x="284" y="20"/>
                  </a:lnTo>
                  <a:lnTo>
                    <a:pt x="284" y="0"/>
                  </a:lnTo>
                  <a:lnTo>
                    <a:pt x="284" y="0"/>
                  </a:lnTo>
                  <a:lnTo>
                    <a:pt x="338" y="12"/>
                  </a:lnTo>
                  <a:lnTo>
                    <a:pt x="338" y="12"/>
                  </a:lnTo>
                  <a:lnTo>
                    <a:pt x="414" y="12"/>
                  </a:lnTo>
                  <a:lnTo>
                    <a:pt x="414" y="12"/>
                  </a:lnTo>
                  <a:lnTo>
                    <a:pt x="428" y="32"/>
                  </a:lnTo>
                  <a:lnTo>
                    <a:pt x="428" y="32"/>
                  </a:lnTo>
                  <a:lnTo>
                    <a:pt x="436" y="38"/>
                  </a:lnTo>
                  <a:lnTo>
                    <a:pt x="442" y="50"/>
                  </a:lnTo>
                  <a:lnTo>
                    <a:pt x="444" y="58"/>
                  </a:lnTo>
                  <a:lnTo>
                    <a:pt x="444" y="66"/>
                  </a:lnTo>
                  <a:lnTo>
                    <a:pt x="442" y="74"/>
                  </a:lnTo>
                  <a:lnTo>
                    <a:pt x="438" y="82"/>
                  </a:lnTo>
                  <a:lnTo>
                    <a:pt x="438" y="82"/>
                  </a:lnTo>
                  <a:lnTo>
                    <a:pt x="426" y="88"/>
                  </a:lnTo>
                  <a:lnTo>
                    <a:pt x="418" y="96"/>
                  </a:lnTo>
                  <a:lnTo>
                    <a:pt x="412" y="104"/>
                  </a:lnTo>
                  <a:lnTo>
                    <a:pt x="408" y="118"/>
                  </a:lnTo>
                  <a:lnTo>
                    <a:pt x="408" y="118"/>
                  </a:lnTo>
                  <a:lnTo>
                    <a:pt x="402" y="120"/>
                  </a:lnTo>
                  <a:lnTo>
                    <a:pt x="396" y="122"/>
                  </a:lnTo>
                  <a:lnTo>
                    <a:pt x="396" y="122"/>
                  </a:lnTo>
                  <a:lnTo>
                    <a:pt x="396" y="130"/>
                  </a:lnTo>
                  <a:lnTo>
                    <a:pt x="396" y="130"/>
                  </a:lnTo>
                  <a:lnTo>
                    <a:pt x="432" y="156"/>
                  </a:lnTo>
                  <a:lnTo>
                    <a:pt x="432" y="156"/>
                  </a:lnTo>
                  <a:lnTo>
                    <a:pt x="434" y="162"/>
                  </a:lnTo>
                  <a:lnTo>
                    <a:pt x="434" y="162"/>
                  </a:lnTo>
                  <a:lnTo>
                    <a:pt x="448" y="174"/>
                  </a:lnTo>
                  <a:lnTo>
                    <a:pt x="456" y="180"/>
                  </a:lnTo>
                  <a:lnTo>
                    <a:pt x="466" y="186"/>
                  </a:lnTo>
                  <a:lnTo>
                    <a:pt x="476" y="192"/>
                  </a:lnTo>
                  <a:lnTo>
                    <a:pt x="488" y="194"/>
                  </a:lnTo>
                  <a:lnTo>
                    <a:pt x="498" y="192"/>
                  </a:lnTo>
                  <a:lnTo>
                    <a:pt x="510" y="186"/>
                  </a:lnTo>
                  <a:lnTo>
                    <a:pt x="510" y="186"/>
                  </a:lnTo>
                  <a:lnTo>
                    <a:pt x="516" y="188"/>
                  </a:lnTo>
                  <a:lnTo>
                    <a:pt x="520" y="192"/>
                  </a:lnTo>
                  <a:lnTo>
                    <a:pt x="532" y="204"/>
                  </a:lnTo>
                  <a:lnTo>
                    <a:pt x="532" y="204"/>
                  </a:lnTo>
                  <a:lnTo>
                    <a:pt x="560" y="226"/>
                  </a:lnTo>
                  <a:lnTo>
                    <a:pt x="560" y="226"/>
                  </a:lnTo>
                  <a:lnTo>
                    <a:pt x="558" y="234"/>
                  </a:lnTo>
                  <a:lnTo>
                    <a:pt x="558" y="234"/>
                  </a:lnTo>
                  <a:lnTo>
                    <a:pt x="556" y="240"/>
                  </a:lnTo>
                  <a:lnTo>
                    <a:pt x="554" y="244"/>
                  </a:lnTo>
                  <a:lnTo>
                    <a:pt x="550" y="256"/>
                  </a:lnTo>
                  <a:lnTo>
                    <a:pt x="548" y="270"/>
                  </a:lnTo>
                  <a:lnTo>
                    <a:pt x="544" y="282"/>
                  </a:lnTo>
                  <a:lnTo>
                    <a:pt x="544" y="282"/>
                  </a:lnTo>
                  <a:lnTo>
                    <a:pt x="528" y="276"/>
                  </a:lnTo>
                  <a:lnTo>
                    <a:pt x="528" y="276"/>
                  </a:lnTo>
                  <a:lnTo>
                    <a:pt x="514" y="256"/>
                  </a:lnTo>
                  <a:lnTo>
                    <a:pt x="504" y="240"/>
                  </a:lnTo>
                  <a:lnTo>
                    <a:pt x="500" y="234"/>
                  </a:lnTo>
                  <a:lnTo>
                    <a:pt x="492" y="232"/>
                  </a:lnTo>
                  <a:lnTo>
                    <a:pt x="484" y="230"/>
                  </a:lnTo>
                  <a:lnTo>
                    <a:pt x="472" y="232"/>
                  </a:lnTo>
                  <a:lnTo>
                    <a:pt x="472" y="232"/>
                  </a:lnTo>
                  <a:lnTo>
                    <a:pt x="474" y="302"/>
                  </a:lnTo>
                  <a:lnTo>
                    <a:pt x="474" y="302"/>
                  </a:lnTo>
                  <a:lnTo>
                    <a:pt x="466" y="316"/>
                  </a:lnTo>
                  <a:lnTo>
                    <a:pt x="454" y="330"/>
                  </a:lnTo>
                  <a:lnTo>
                    <a:pt x="442" y="344"/>
                  </a:lnTo>
                  <a:lnTo>
                    <a:pt x="428" y="354"/>
                  </a:lnTo>
                  <a:lnTo>
                    <a:pt x="428" y="354"/>
                  </a:lnTo>
                  <a:lnTo>
                    <a:pt x="428" y="376"/>
                  </a:lnTo>
                  <a:lnTo>
                    <a:pt x="428" y="376"/>
                  </a:lnTo>
                  <a:lnTo>
                    <a:pt x="436" y="384"/>
                  </a:lnTo>
                  <a:lnTo>
                    <a:pt x="450" y="392"/>
                  </a:lnTo>
                  <a:lnTo>
                    <a:pt x="450" y="392"/>
                  </a:lnTo>
                  <a:lnTo>
                    <a:pt x="460" y="430"/>
                  </a:lnTo>
                  <a:lnTo>
                    <a:pt x="460" y="430"/>
                  </a:lnTo>
                  <a:lnTo>
                    <a:pt x="462" y="434"/>
                  </a:lnTo>
                  <a:lnTo>
                    <a:pt x="466" y="438"/>
                  </a:lnTo>
                  <a:lnTo>
                    <a:pt x="474" y="444"/>
                  </a:lnTo>
                  <a:lnTo>
                    <a:pt x="480" y="446"/>
                  </a:lnTo>
                  <a:lnTo>
                    <a:pt x="486" y="446"/>
                  </a:lnTo>
                  <a:lnTo>
                    <a:pt x="486" y="446"/>
                  </a:lnTo>
                  <a:lnTo>
                    <a:pt x="492" y="440"/>
                  </a:lnTo>
                  <a:lnTo>
                    <a:pt x="498" y="436"/>
                  </a:lnTo>
                  <a:lnTo>
                    <a:pt x="504" y="434"/>
                  </a:lnTo>
                  <a:lnTo>
                    <a:pt x="514" y="436"/>
                  </a:lnTo>
                  <a:lnTo>
                    <a:pt x="514" y="436"/>
                  </a:lnTo>
                  <a:lnTo>
                    <a:pt x="520" y="448"/>
                  </a:lnTo>
                  <a:lnTo>
                    <a:pt x="526" y="464"/>
                  </a:lnTo>
                  <a:lnTo>
                    <a:pt x="528" y="474"/>
                  </a:lnTo>
                  <a:lnTo>
                    <a:pt x="530" y="484"/>
                  </a:lnTo>
                  <a:lnTo>
                    <a:pt x="530" y="492"/>
                  </a:lnTo>
                  <a:lnTo>
                    <a:pt x="526" y="502"/>
                  </a:lnTo>
                  <a:lnTo>
                    <a:pt x="526" y="502"/>
                  </a:lnTo>
                  <a:lnTo>
                    <a:pt x="516" y="504"/>
                  </a:lnTo>
                  <a:lnTo>
                    <a:pt x="506" y="510"/>
                  </a:lnTo>
                  <a:lnTo>
                    <a:pt x="492" y="522"/>
                  </a:lnTo>
                  <a:lnTo>
                    <a:pt x="492" y="522"/>
                  </a:lnTo>
                  <a:lnTo>
                    <a:pt x="478" y="542"/>
                  </a:lnTo>
                  <a:lnTo>
                    <a:pt x="478" y="542"/>
                  </a:lnTo>
                  <a:close/>
                </a:path>
              </a:pathLst>
            </a:custGeom>
            <a:solidFill>
              <a:sysClr val="window" lastClr="FFFFFF"/>
            </a:solidFill>
            <a:ln w="25400" cap="flat" cmpd="sng" algn="ctr">
              <a:solidFill>
                <a:srgbClr val="9BBB59"/>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90" name="Freeform 27">
              <a:extLst>
                <a:ext uri="{FF2B5EF4-FFF2-40B4-BE49-F238E27FC236}">
                  <a16:creationId xmlns:a16="http://schemas.microsoft.com/office/drawing/2014/main" id="{72CD6B5A-2F17-4227-948B-1E75A4AA7165}"/>
                </a:ext>
              </a:extLst>
            </p:cNvPr>
            <p:cNvSpPr>
              <a:spLocks/>
            </p:cNvSpPr>
            <p:nvPr/>
          </p:nvSpPr>
          <p:spPr bwMode="auto">
            <a:xfrm>
              <a:off x="3165" y="1848"/>
              <a:ext cx="489" cy="891"/>
            </a:xfrm>
            <a:custGeom>
              <a:avLst/>
              <a:gdLst>
                <a:gd name="T0" fmla="*/ 320 w 490"/>
                <a:gd name="T1" fmla="*/ 878 h 888"/>
                <a:gd name="T2" fmla="*/ 252 w 490"/>
                <a:gd name="T3" fmla="*/ 834 h 888"/>
                <a:gd name="T4" fmla="*/ 196 w 490"/>
                <a:gd name="T5" fmla="*/ 838 h 888"/>
                <a:gd name="T6" fmla="*/ 170 w 490"/>
                <a:gd name="T7" fmla="*/ 842 h 888"/>
                <a:gd name="T8" fmla="*/ 136 w 490"/>
                <a:gd name="T9" fmla="*/ 824 h 888"/>
                <a:gd name="T10" fmla="*/ 106 w 490"/>
                <a:gd name="T11" fmla="*/ 804 h 888"/>
                <a:gd name="T12" fmla="*/ 56 w 490"/>
                <a:gd name="T13" fmla="*/ 800 h 888"/>
                <a:gd name="T14" fmla="*/ 12 w 490"/>
                <a:gd name="T15" fmla="*/ 776 h 888"/>
                <a:gd name="T16" fmla="*/ 20 w 490"/>
                <a:gd name="T17" fmla="*/ 744 h 888"/>
                <a:gd name="T18" fmla="*/ 8 w 490"/>
                <a:gd name="T19" fmla="*/ 726 h 888"/>
                <a:gd name="T20" fmla="*/ 0 w 490"/>
                <a:gd name="T21" fmla="*/ 706 h 888"/>
                <a:gd name="T22" fmla="*/ 62 w 490"/>
                <a:gd name="T23" fmla="*/ 696 h 888"/>
                <a:gd name="T24" fmla="*/ 66 w 490"/>
                <a:gd name="T25" fmla="*/ 648 h 888"/>
                <a:gd name="T26" fmla="*/ 52 w 490"/>
                <a:gd name="T27" fmla="*/ 602 h 888"/>
                <a:gd name="T28" fmla="*/ 56 w 490"/>
                <a:gd name="T29" fmla="*/ 536 h 888"/>
                <a:gd name="T30" fmla="*/ 104 w 490"/>
                <a:gd name="T31" fmla="*/ 530 h 888"/>
                <a:gd name="T32" fmla="*/ 168 w 490"/>
                <a:gd name="T33" fmla="*/ 548 h 888"/>
                <a:gd name="T34" fmla="*/ 172 w 490"/>
                <a:gd name="T35" fmla="*/ 504 h 888"/>
                <a:gd name="T36" fmla="*/ 190 w 490"/>
                <a:gd name="T37" fmla="*/ 494 h 888"/>
                <a:gd name="T38" fmla="*/ 214 w 490"/>
                <a:gd name="T39" fmla="*/ 500 h 888"/>
                <a:gd name="T40" fmla="*/ 248 w 490"/>
                <a:gd name="T41" fmla="*/ 478 h 888"/>
                <a:gd name="T42" fmla="*/ 246 w 490"/>
                <a:gd name="T43" fmla="*/ 416 h 888"/>
                <a:gd name="T44" fmla="*/ 256 w 490"/>
                <a:gd name="T45" fmla="*/ 384 h 888"/>
                <a:gd name="T46" fmla="*/ 240 w 490"/>
                <a:gd name="T47" fmla="*/ 362 h 888"/>
                <a:gd name="T48" fmla="*/ 196 w 490"/>
                <a:gd name="T49" fmla="*/ 334 h 888"/>
                <a:gd name="T50" fmla="*/ 152 w 490"/>
                <a:gd name="T51" fmla="*/ 318 h 888"/>
                <a:gd name="T52" fmla="*/ 126 w 490"/>
                <a:gd name="T53" fmla="*/ 296 h 888"/>
                <a:gd name="T54" fmla="*/ 130 w 490"/>
                <a:gd name="T55" fmla="*/ 244 h 888"/>
                <a:gd name="T56" fmla="*/ 148 w 490"/>
                <a:gd name="T57" fmla="*/ 222 h 888"/>
                <a:gd name="T58" fmla="*/ 184 w 490"/>
                <a:gd name="T59" fmla="*/ 226 h 888"/>
                <a:gd name="T60" fmla="*/ 270 w 490"/>
                <a:gd name="T61" fmla="*/ 220 h 888"/>
                <a:gd name="T62" fmla="*/ 278 w 490"/>
                <a:gd name="T63" fmla="*/ 162 h 888"/>
                <a:gd name="T64" fmla="*/ 280 w 490"/>
                <a:gd name="T65" fmla="*/ 130 h 888"/>
                <a:gd name="T66" fmla="*/ 304 w 490"/>
                <a:gd name="T67" fmla="*/ 104 h 888"/>
                <a:gd name="T68" fmla="*/ 364 w 490"/>
                <a:gd name="T69" fmla="*/ 38 h 888"/>
                <a:gd name="T70" fmla="*/ 404 w 490"/>
                <a:gd name="T71" fmla="*/ 28 h 888"/>
                <a:gd name="T72" fmla="*/ 416 w 490"/>
                <a:gd name="T73" fmla="*/ 22 h 888"/>
                <a:gd name="T74" fmla="*/ 440 w 490"/>
                <a:gd name="T75" fmla="*/ 2 h 888"/>
                <a:gd name="T76" fmla="*/ 462 w 490"/>
                <a:gd name="T77" fmla="*/ 20 h 888"/>
                <a:gd name="T78" fmla="*/ 452 w 490"/>
                <a:gd name="T79" fmla="*/ 52 h 888"/>
                <a:gd name="T80" fmla="*/ 438 w 490"/>
                <a:gd name="T81" fmla="*/ 108 h 888"/>
                <a:gd name="T82" fmla="*/ 422 w 490"/>
                <a:gd name="T83" fmla="*/ 138 h 888"/>
                <a:gd name="T84" fmla="*/ 430 w 490"/>
                <a:gd name="T85" fmla="*/ 228 h 888"/>
                <a:gd name="T86" fmla="*/ 408 w 490"/>
                <a:gd name="T87" fmla="*/ 284 h 888"/>
                <a:gd name="T88" fmla="*/ 398 w 490"/>
                <a:gd name="T89" fmla="*/ 384 h 888"/>
                <a:gd name="T90" fmla="*/ 418 w 490"/>
                <a:gd name="T91" fmla="*/ 454 h 888"/>
                <a:gd name="T92" fmla="*/ 412 w 490"/>
                <a:gd name="T93" fmla="*/ 526 h 888"/>
                <a:gd name="T94" fmla="*/ 428 w 490"/>
                <a:gd name="T95" fmla="*/ 556 h 888"/>
                <a:gd name="T96" fmla="*/ 432 w 490"/>
                <a:gd name="T97" fmla="*/ 600 h 888"/>
                <a:gd name="T98" fmla="*/ 476 w 490"/>
                <a:gd name="T99" fmla="*/ 690 h 888"/>
                <a:gd name="T100" fmla="*/ 462 w 490"/>
                <a:gd name="T101" fmla="*/ 726 h 888"/>
                <a:gd name="T102" fmla="*/ 362 w 490"/>
                <a:gd name="T103" fmla="*/ 728 h 888"/>
                <a:gd name="T104" fmla="*/ 354 w 490"/>
                <a:gd name="T105" fmla="*/ 744 h 888"/>
                <a:gd name="T106" fmla="*/ 398 w 490"/>
                <a:gd name="T107" fmla="*/ 792 h 888"/>
                <a:gd name="T108" fmla="*/ 350 w 490"/>
                <a:gd name="T109" fmla="*/ 828 h 888"/>
                <a:gd name="T110" fmla="*/ 344 w 490"/>
                <a:gd name="T111" fmla="*/ 88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0" h="888">
                  <a:moveTo>
                    <a:pt x="344" y="888"/>
                  </a:moveTo>
                  <a:lnTo>
                    <a:pt x="344" y="888"/>
                  </a:lnTo>
                  <a:lnTo>
                    <a:pt x="330" y="884"/>
                  </a:lnTo>
                  <a:lnTo>
                    <a:pt x="320" y="878"/>
                  </a:lnTo>
                  <a:lnTo>
                    <a:pt x="304" y="866"/>
                  </a:lnTo>
                  <a:lnTo>
                    <a:pt x="278" y="842"/>
                  </a:lnTo>
                  <a:lnTo>
                    <a:pt x="278" y="842"/>
                  </a:lnTo>
                  <a:lnTo>
                    <a:pt x="252" y="834"/>
                  </a:lnTo>
                  <a:lnTo>
                    <a:pt x="252" y="834"/>
                  </a:lnTo>
                  <a:lnTo>
                    <a:pt x="232" y="834"/>
                  </a:lnTo>
                  <a:lnTo>
                    <a:pt x="214" y="834"/>
                  </a:lnTo>
                  <a:lnTo>
                    <a:pt x="196" y="838"/>
                  </a:lnTo>
                  <a:lnTo>
                    <a:pt x="188" y="840"/>
                  </a:lnTo>
                  <a:lnTo>
                    <a:pt x="180" y="844"/>
                  </a:lnTo>
                  <a:lnTo>
                    <a:pt x="180" y="844"/>
                  </a:lnTo>
                  <a:lnTo>
                    <a:pt x="170" y="842"/>
                  </a:lnTo>
                  <a:lnTo>
                    <a:pt x="160" y="836"/>
                  </a:lnTo>
                  <a:lnTo>
                    <a:pt x="146" y="826"/>
                  </a:lnTo>
                  <a:lnTo>
                    <a:pt x="146" y="826"/>
                  </a:lnTo>
                  <a:lnTo>
                    <a:pt x="136" y="824"/>
                  </a:lnTo>
                  <a:lnTo>
                    <a:pt x="128" y="822"/>
                  </a:lnTo>
                  <a:lnTo>
                    <a:pt x="120" y="818"/>
                  </a:lnTo>
                  <a:lnTo>
                    <a:pt x="114" y="814"/>
                  </a:lnTo>
                  <a:lnTo>
                    <a:pt x="106" y="804"/>
                  </a:lnTo>
                  <a:lnTo>
                    <a:pt x="102" y="802"/>
                  </a:lnTo>
                  <a:lnTo>
                    <a:pt x="98" y="800"/>
                  </a:lnTo>
                  <a:lnTo>
                    <a:pt x="98" y="800"/>
                  </a:lnTo>
                  <a:lnTo>
                    <a:pt x="56" y="800"/>
                  </a:lnTo>
                  <a:lnTo>
                    <a:pt x="56" y="800"/>
                  </a:lnTo>
                  <a:lnTo>
                    <a:pt x="12" y="784"/>
                  </a:lnTo>
                  <a:lnTo>
                    <a:pt x="12" y="784"/>
                  </a:lnTo>
                  <a:lnTo>
                    <a:pt x="12" y="776"/>
                  </a:lnTo>
                  <a:lnTo>
                    <a:pt x="14" y="770"/>
                  </a:lnTo>
                  <a:lnTo>
                    <a:pt x="20" y="758"/>
                  </a:lnTo>
                  <a:lnTo>
                    <a:pt x="20" y="758"/>
                  </a:lnTo>
                  <a:lnTo>
                    <a:pt x="20" y="744"/>
                  </a:lnTo>
                  <a:lnTo>
                    <a:pt x="18" y="734"/>
                  </a:lnTo>
                  <a:lnTo>
                    <a:pt x="14" y="728"/>
                  </a:lnTo>
                  <a:lnTo>
                    <a:pt x="8" y="726"/>
                  </a:lnTo>
                  <a:lnTo>
                    <a:pt x="8" y="726"/>
                  </a:lnTo>
                  <a:lnTo>
                    <a:pt x="2" y="718"/>
                  </a:lnTo>
                  <a:lnTo>
                    <a:pt x="0" y="714"/>
                  </a:lnTo>
                  <a:lnTo>
                    <a:pt x="0" y="708"/>
                  </a:lnTo>
                  <a:lnTo>
                    <a:pt x="0" y="706"/>
                  </a:lnTo>
                  <a:lnTo>
                    <a:pt x="0" y="706"/>
                  </a:lnTo>
                  <a:lnTo>
                    <a:pt x="58" y="704"/>
                  </a:lnTo>
                  <a:lnTo>
                    <a:pt x="58" y="704"/>
                  </a:lnTo>
                  <a:lnTo>
                    <a:pt x="62" y="696"/>
                  </a:lnTo>
                  <a:lnTo>
                    <a:pt x="66" y="686"/>
                  </a:lnTo>
                  <a:lnTo>
                    <a:pt x="66" y="676"/>
                  </a:lnTo>
                  <a:lnTo>
                    <a:pt x="68" y="666"/>
                  </a:lnTo>
                  <a:lnTo>
                    <a:pt x="66" y="648"/>
                  </a:lnTo>
                  <a:lnTo>
                    <a:pt x="64" y="632"/>
                  </a:lnTo>
                  <a:lnTo>
                    <a:pt x="64" y="632"/>
                  </a:lnTo>
                  <a:lnTo>
                    <a:pt x="52" y="602"/>
                  </a:lnTo>
                  <a:lnTo>
                    <a:pt x="52" y="602"/>
                  </a:lnTo>
                  <a:lnTo>
                    <a:pt x="46" y="564"/>
                  </a:lnTo>
                  <a:lnTo>
                    <a:pt x="46" y="550"/>
                  </a:lnTo>
                  <a:lnTo>
                    <a:pt x="50" y="542"/>
                  </a:lnTo>
                  <a:lnTo>
                    <a:pt x="56" y="536"/>
                  </a:lnTo>
                  <a:lnTo>
                    <a:pt x="68" y="532"/>
                  </a:lnTo>
                  <a:lnTo>
                    <a:pt x="84" y="530"/>
                  </a:lnTo>
                  <a:lnTo>
                    <a:pt x="104" y="530"/>
                  </a:lnTo>
                  <a:lnTo>
                    <a:pt x="104" y="530"/>
                  </a:lnTo>
                  <a:lnTo>
                    <a:pt x="150" y="552"/>
                  </a:lnTo>
                  <a:lnTo>
                    <a:pt x="150" y="552"/>
                  </a:lnTo>
                  <a:lnTo>
                    <a:pt x="162" y="550"/>
                  </a:lnTo>
                  <a:lnTo>
                    <a:pt x="168" y="548"/>
                  </a:lnTo>
                  <a:lnTo>
                    <a:pt x="172" y="546"/>
                  </a:lnTo>
                  <a:lnTo>
                    <a:pt x="172" y="546"/>
                  </a:lnTo>
                  <a:lnTo>
                    <a:pt x="172" y="504"/>
                  </a:lnTo>
                  <a:lnTo>
                    <a:pt x="172" y="504"/>
                  </a:lnTo>
                  <a:lnTo>
                    <a:pt x="174" y="500"/>
                  </a:lnTo>
                  <a:lnTo>
                    <a:pt x="178" y="496"/>
                  </a:lnTo>
                  <a:lnTo>
                    <a:pt x="182" y="494"/>
                  </a:lnTo>
                  <a:lnTo>
                    <a:pt x="190" y="494"/>
                  </a:lnTo>
                  <a:lnTo>
                    <a:pt x="204" y="494"/>
                  </a:lnTo>
                  <a:lnTo>
                    <a:pt x="210" y="496"/>
                  </a:lnTo>
                  <a:lnTo>
                    <a:pt x="214" y="500"/>
                  </a:lnTo>
                  <a:lnTo>
                    <a:pt x="214" y="500"/>
                  </a:lnTo>
                  <a:lnTo>
                    <a:pt x="242" y="500"/>
                  </a:lnTo>
                  <a:lnTo>
                    <a:pt x="242" y="500"/>
                  </a:lnTo>
                  <a:lnTo>
                    <a:pt x="246" y="490"/>
                  </a:lnTo>
                  <a:lnTo>
                    <a:pt x="248" y="478"/>
                  </a:lnTo>
                  <a:lnTo>
                    <a:pt x="250" y="454"/>
                  </a:lnTo>
                  <a:lnTo>
                    <a:pt x="250" y="432"/>
                  </a:lnTo>
                  <a:lnTo>
                    <a:pt x="248" y="424"/>
                  </a:lnTo>
                  <a:lnTo>
                    <a:pt x="246" y="416"/>
                  </a:lnTo>
                  <a:lnTo>
                    <a:pt x="246" y="416"/>
                  </a:lnTo>
                  <a:lnTo>
                    <a:pt x="248" y="404"/>
                  </a:lnTo>
                  <a:lnTo>
                    <a:pt x="250" y="396"/>
                  </a:lnTo>
                  <a:lnTo>
                    <a:pt x="256" y="384"/>
                  </a:lnTo>
                  <a:lnTo>
                    <a:pt x="256" y="384"/>
                  </a:lnTo>
                  <a:lnTo>
                    <a:pt x="256" y="364"/>
                  </a:lnTo>
                  <a:lnTo>
                    <a:pt x="256" y="364"/>
                  </a:lnTo>
                  <a:lnTo>
                    <a:pt x="240" y="362"/>
                  </a:lnTo>
                  <a:lnTo>
                    <a:pt x="240" y="362"/>
                  </a:lnTo>
                  <a:lnTo>
                    <a:pt x="224" y="352"/>
                  </a:lnTo>
                  <a:lnTo>
                    <a:pt x="210" y="342"/>
                  </a:lnTo>
                  <a:lnTo>
                    <a:pt x="196" y="334"/>
                  </a:lnTo>
                  <a:lnTo>
                    <a:pt x="188" y="328"/>
                  </a:lnTo>
                  <a:lnTo>
                    <a:pt x="188" y="328"/>
                  </a:lnTo>
                  <a:lnTo>
                    <a:pt x="170" y="324"/>
                  </a:lnTo>
                  <a:lnTo>
                    <a:pt x="152" y="318"/>
                  </a:lnTo>
                  <a:lnTo>
                    <a:pt x="136" y="312"/>
                  </a:lnTo>
                  <a:lnTo>
                    <a:pt x="126" y="306"/>
                  </a:lnTo>
                  <a:lnTo>
                    <a:pt x="126" y="306"/>
                  </a:lnTo>
                  <a:lnTo>
                    <a:pt x="126" y="296"/>
                  </a:lnTo>
                  <a:lnTo>
                    <a:pt x="128" y="290"/>
                  </a:lnTo>
                  <a:lnTo>
                    <a:pt x="136" y="280"/>
                  </a:lnTo>
                  <a:lnTo>
                    <a:pt x="136" y="280"/>
                  </a:lnTo>
                  <a:lnTo>
                    <a:pt x="130" y="244"/>
                  </a:lnTo>
                  <a:lnTo>
                    <a:pt x="130" y="244"/>
                  </a:lnTo>
                  <a:lnTo>
                    <a:pt x="134" y="242"/>
                  </a:lnTo>
                  <a:lnTo>
                    <a:pt x="140" y="236"/>
                  </a:lnTo>
                  <a:lnTo>
                    <a:pt x="148" y="222"/>
                  </a:lnTo>
                  <a:lnTo>
                    <a:pt x="148" y="222"/>
                  </a:lnTo>
                  <a:lnTo>
                    <a:pt x="162" y="222"/>
                  </a:lnTo>
                  <a:lnTo>
                    <a:pt x="172" y="222"/>
                  </a:lnTo>
                  <a:lnTo>
                    <a:pt x="184" y="226"/>
                  </a:lnTo>
                  <a:lnTo>
                    <a:pt x="184" y="226"/>
                  </a:lnTo>
                  <a:lnTo>
                    <a:pt x="264" y="230"/>
                  </a:lnTo>
                  <a:lnTo>
                    <a:pt x="264" y="230"/>
                  </a:lnTo>
                  <a:lnTo>
                    <a:pt x="270" y="220"/>
                  </a:lnTo>
                  <a:lnTo>
                    <a:pt x="276" y="210"/>
                  </a:lnTo>
                  <a:lnTo>
                    <a:pt x="278" y="198"/>
                  </a:lnTo>
                  <a:lnTo>
                    <a:pt x="280" y="186"/>
                  </a:lnTo>
                  <a:lnTo>
                    <a:pt x="278" y="162"/>
                  </a:lnTo>
                  <a:lnTo>
                    <a:pt x="278" y="144"/>
                  </a:lnTo>
                  <a:lnTo>
                    <a:pt x="278" y="144"/>
                  </a:lnTo>
                  <a:lnTo>
                    <a:pt x="278" y="136"/>
                  </a:lnTo>
                  <a:lnTo>
                    <a:pt x="280" y="130"/>
                  </a:lnTo>
                  <a:lnTo>
                    <a:pt x="282" y="124"/>
                  </a:lnTo>
                  <a:lnTo>
                    <a:pt x="286" y="120"/>
                  </a:lnTo>
                  <a:lnTo>
                    <a:pt x="294" y="114"/>
                  </a:lnTo>
                  <a:lnTo>
                    <a:pt x="304" y="104"/>
                  </a:lnTo>
                  <a:lnTo>
                    <a:pt x="304" y="104"/>
                  </a:lnTo>
                  <a:lnTo>
                    <a:pt x="334" y="60"/>
                  </a:lnTo>
                  <a:lnTo>
                    <a:pt x="334" y="60"/>
                  </a:lnTo>
                  <a:lnTo>
                    <a:pt x="364" y="38"/>
                  </a:lnTo>
                  <a:lnTo>
                    <a:pt x="364" y="38"/>
                  </a:lnTo>
                  <a:lnTo>
                    <a:pt x="382" y="12"/>
                  </a:lnTo>
                  <a:lnTo>
                    <a:pt x="382" y="12"/>
                  </a:lnTo>
                  <a:lnTo>
                    <a:pt x="404" y="28"/>
                  </a:lnTo>
                  <a:lnTo>
                    <a:pt x="404" y="28"/>
                  </a:lnTo>
                  <a:lnTo>
                    <a:pt x="410" y="28"/>
                  </a:lnTo>
                  <a:lnTo>
                    <a:pt x="410" y="28"/>
                  </a:lnTo>
                  <a:lnTo>
                    <a:pt x="416" y="22"/>
                  </a:lnTo>
                  <a:lnTo>
                    <a:pt x="422" y="16"/>
                  </a:lnTo>
                  <a:lnTo>
                    <a:pt x="430" y="0"/>
                  </a:lnTo>
                  <a:lnTo>
                    <a:pt x="430" y="0"/>
                  </a:lnTo>
                  <a:lnTo>
                    <a:pt x="440" y="2"/>
                  </a:lnTo>
                  <a:lnTo>
                    <a:pt x="450" y="4"/>
                  </a:lnTo>
                  <a:lnTo>
                    <a:pt x="456" y="8"/>
                  </a:lnTo>
                  <a:lnTo>
                    <a:pt x="460" y="12"/>
                  </a:lnTo>
                  <a:lnTo>
                    <a:pt x="462" y="20"/>
                  </a:lnTo>
                  <a:lnTo>
                    <a:pt x="464" y="28"/>
                  </a:lnTo>
                  <a:lnTo>
                    <a:pt x="464" y="28"/>
                  </a:lnTo>
                  <a:lnTo>
                    <a:pt x="452" y="52"/>
                  </a:lnTo>
                  <a:lnTo>
                    <a:pt x="452" y="52"/>
                  </a:lnTo>
                  <a:lnTo>
                    <a:pt x="450" y="72"/>
                  </a:lnTo>
                  <a:lnTo>
                    <a:pt x="446" y="90"/>
                  </a:lnTo>
                  <a:lnTo>
                    <a:pt x="444" y="100"/>
                  </a:lnTo>
                  <a:lnTo>
                    <a:pt x="438" y="108"/>
                  </a:lnTo>
                  <a:lnTo>
                    <a:pt x="432" y="118"/>
                  </a:lnTo>
                  <a:lnTo>
                    <a:pt x="424" y="126"/>
                  </a:lnTo>
                  <a:lnTo>
                    <a:pt x="424" y="126"/>
                  </a:lnTo>
                  <a:lnTo>
                    <a:pt x="422" y="138"/>
                  </a:lnTo>
                  <a:lnTo>
                    <a:pt x="420" y="150"/>
                  </a:lnTo>
                  <a:lnTo>
                    <a:pt x="422" y="174"/>
                  </a:lnTo>
                  <a:lnTo>
                    <a:pt x="430" y="228"/>
                  </a:lnTo>
                  <a:lnTo>
                    <a:pt x="430" y="228"/>
                  </a:lnTo>
                  <a:lnTo>
                    <a:pt x="430" y="238"/>
                  </a:lnTo>
                  <a:lnTo>
                    <a:pt x="428" y="246"/>
                  </a:lnTo>
                  <a:lnTo>
                    <a:pt x="420" y="266"/>
                  </a:lnTo>
                  <a:lnTo>
                    <a:pt x="408" y="284"/>
                  </a:lnTo>
                  <a:lnTo>
                    <a:pt x="398" y="300"/>
                  </a:lnTo>
                  <a:lnTo>
                    <a:pt x="398" y="300"/>
                  </a:lnTo>
                  <a:lnTo>
                    <a:pt x="398" y="384"/>
                  </a:lnTo>
                  <a:lnTo>
                    <a:pt x="398" y="384"/>
                  </a:lnTo>
                  <a:lnTo>
                    <a:pt x="412" y="416"/>
                  </a:lnTo>
                  <a:lnTo>
                    <a:pt x="416" y="434"/>
                  </a:lnTo>
                  <a:lnTo>
                    <a:pt x="418" y="454"/>
                  </a:lnTo>
                  <a:lnTo>
                    <a:pt x="418" y="454"/>
                  </a:lnTo>
                  <a:lnTo>
                    <a:pt x="414" y="472"/>
                  </a:lnTo>
                  <a:lnTo>
                    <a:pt x="410" y="492"/>
                  </a:lnTo>
                  <a:lnTo>
                    <a:pt x="410" y="514"/>
                  </a:lnTo>
                  <a:lnTo>
                    <a:pt x="412" y="526"/>
                  </a:lnTo>
                  <a:lnTo>
                    <a:pt x="414" y="538"/>
                  </a:lnTo>
                  <a:lnTo>
                    <a:pt x="414" y="538"/>
                  </a:lnTo>
                  <a:lnTo>
                    <a:pt x="422" y="548"/>
                  </a:lnTo>
                  <a:lnTo>
                    <a:pt x="428" y="556"/>
                  </a:lnTo>
                  <a:lnTo>
                    <a:pt x="434" y="568"/>
                  </a:lnTo>
                  <a:lnTo>
                    <a:pt x="434" y="568"/>
                  </a:lnTo>
                  <a:lnTo>
                    <a:pt x="432" y="600"/>
                  </a:lnTo>
                  <a:lnTo>
                    <a:pt x="432" y="600"/>
                  </a:lnTo>
                  <a:lnTo>
                    <a:pt x="456" y="660"/>
                  </a:lnTo>
                  <a:lnTo>
                    <a:pt x="456" y="660"/>
                  </a:lnTo>
                  <a:lnTo>
                    <a:pt x="466" y="674"/>
                  </a:lnTo>
                  <a:lnTo>
                    <a:pt x="476" y="690"/>
                  </a:lnTo>
                  <a:lnTo>
                    <a:pt x="484" y="710"/>
                  </a:lnTo>
                  <a:lnTo>
                    <a:pt x="490" y="732"/>
                  </a:lnTo>
                  <a:lnTo>
                    <a:pt x="490" y="732"/>
                  </a:lnTo>
                  <a:lnTo>
                    <a:pt x="462" y="726"/>
                  </a:lnTo>
                  <a:lnTo>
                    <a:pt x="462" y="726"/>
                  </a:lnTo>
                  <a:lnTo>
                    <a:pt x="404" y="726"/>
                  </a:lnTo>
                  <a:lnTo>
                    <a:pt x="372" y="728"/>
                  </a:lnTo>
                  <a:lnTo>
                    <a:pt x="362" y="728"/>
                  </a:lnTo>
                  <a:lnTo>
                    <a:pt x="356" y="732"/>
                  </a:lnTo>
                  <a:lnTo>
                    <a:pt x="356" y="732"/>
                  </a:lnTo>
                  <a:lnTo>
                    <a:pt x="354" y="744"/>
                  </a:lnTo>
                  <a:lnTo>
                    <a:pt x="354" y="744"/>
                  </a:lnTo>
                  <a:lnTo>
                    <a:pt x="394" y="776"/>
                  </a:lnTo>
                  <a:lnTo>
                    <a:pt x="394" y="776"/>
                  </a:lnTo>
                  <a:lnTo>
                    <a:pt x="398" y="792"/>
                  </a:lnTo>
                  <a:lnTo>
                    <a:pt x="398" y="792"/>
                  </a:lnTo>
                  <a:lnTo>
                    <a:pt x="382" y="798"/>
                  </a:lnTo>
                  <a:lnTo>
                    <a:pt x="370" y="806"/>
                  </a:lnTo>
                  <a:lnTo>
                    <a:pt x="360" y="816"/>
                  </a:lnTo>
                  <a:lnTo>
                    <a:pt x="350" y="828"/>
                  </a:lnTo>
                  <a:lnTo>
                    <a:pt x="350" y="828"/>
                  </a:lnTo>
                  <a:lnTo>
                    <a:pt x="350" y="888"/>
                  </a:lnTo>
                  <a:lnTo>
                    <a:pt x="350" y="888"/>
                  </a:lnTo>
                  <a:lnTo>
                    <a:pt x="344" y="888"/>
                  </a:lnTo>
                  <a:lnTo>
                    <a:pt x="344" y="888"/>
                  </a:lnTo>
                  <a:close/>
                </a:path>
              </a:pathLst>
            </a:custGeom>
            <a:solidFill>
              <a:sysClr val="window" lastClr="FFFFFF"/>
            </a:solidFill>
            <a:ln w="25400" cap="flat" cmpd="sng" algn="ctr">
              <a:solidFill>
                <a:srgbClr val="9BBB59"/>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91" name="Freeform 28">
              <a:extLst>
                <a:ext uri="{FF2B5EF4-FFF2-40B4-BE49-F238E27FC236}">
                  <a16:creationId xmlns:a16="http://schemas.microsoft.com/office/drawing/2014/main" id="{EDC69B1C-0D0A-4039-899A-4D53201BF2DF}"/>
                </a:ext>
              </a:extLst>
            </p:cNvPr>
            <p:cNvSpPr>
              <a:spLocks/>
            </p:cNvSpPr>
            <p:nvPr/>
          </p:nvSpPr>
          <p:spPr bwMode="auto">
            <a:xfrm>
              <a:off x="1651" y="1834"/>
              <a:ext cx="1237" cy="898"/>
            </a:xfrm>
            <a:custGeom>
              <a:avLst/>
              <a:gdLst>
                <a:gd name="T0" fmla="*/ 494 w 1236"/>
                <a:gd name="T1" fmla="*/ 798 h 900"/>
                <a:gd name="T2" fmla="*/ 430 w 1236"/>
                <a:gd name="T3" fmla="*/ 762 h 900"/>
                <a:gd name="T4" fmla="*/ 278 w 1236"/>
                <a:gd name="T5" fmla="*/ 748 h 900"/>
                <a:gd name="T6" fmla="*/ 176 w 1236"/>
                <a:gd name="T7" fmla="*/ 704 h 900"/>
                <a:gd name="T8" fmla="*/ 148 w 1236"/>
                <a:gd name="T9" fmla="*/ 670 h 900"/>
                <a:gd name="T10" fmla="*/ 70 w 1236"/>
                <a:gd name="T11" fmla="*/ 640 h 900"/>
                <a:gd name="T12" fmla="*/ 24 w 1236"/>
                <a:gd name="T13" fmla="*/ 596 h 900"/>
                <a:gd name="T14" fmla="*/ 0 w 1236"/>
                <a:gd name="T15" fmla="*/ 412 h 900"/>
                <a:gd name="T16" fmla="*/ 16 w 1236"/>
                <a:gd name="T17" fmla="*/ 340 h 900"/>
                <a:gd name="T18" fmla="*/ 26 w 1236"/>
                <a:gd name="T19" fmla="*/ 328 h 900"/>
                <a:gd name="T20" fmla="*/ 52 w 1236"/>
                <a:gd name="T21" fmla="*/ 314 h 900"/>
                <a:gd name="T22" fmla="*/ 98 w 1236"/>
                <a:gd name="T23" fmla="*/ 336 h 900"/>
                <a:gd name="T24" fmla="*/ 150 w 1236"/>
                <a:gd name="T25" fmla="*/ 336 h 900"/>
                <a:gd name="T26" fmla="*/ 138 w 1236"/>
                <a:gd name="T27" fmla="*/ 274 h 900"/>
                <a:gd name="T28" fmla="*/ 168 w 1236"/>
                <a:gd name="T29" fmla="*/ 236 h 900"/>
                <a:gd name="T30" fmla="*/ 186 w 1236"/>
                <a:gd name="T31" fmla="*/ 192 h 900"/>
                <a:gd name="T32" fmla="*/ 152 w 1236"/>
                <a:gd name="T33" fmla="*/ 150 h 900"/>
                <a:gd name="T34" fmla="*/ 120 w 1236"/>
                <a:gd name="T35" fmla="*/ 120 h 900"/>
                <a:gd name="T36" fmla="*/ 118 w 1236"/>
                <a:gd name="T37" fmla="*/ 92 h 900"/>
                <a:gd name="T38" fmla="*/ 104 w 1236"/>
                <a:gd name="T39" fmla="*/ 58 h 900"/>
                <a:gd name="T40" fmla="*/ 234 w 1236"/>
                <a:gd name="T41" fmla="*/ 42 h 900"/>
                <a:gd name="T42" fmla="*/ 340 w 1236"/>
                <a:gd name="T43" fmla="*/ 4 h 900"/>
                <a:gd name="T44" fmla="*/ 430 w 1236"/>
                <a:gd name="T45" fmla="*/ 8 h 900"/>
                <a:gd name="T46" fmla="*/ 526 w 1236"/>
                <a:gd name="T47" fmla="*/ 22 h 900"/>
                <a:gd name="T48" fmla="*/ 654 w 1236"/>
                <a:gd name="T49" fmla="*/ 114 h 900"/>
                <a:gd name="T50" fmla="*/ 720 w 1236"/>
                <a:gd name="T51" fmla="*/ 110 h 900"/>
                <a:gd name="T52" fmla="*/ 720 w 1236"/>
                <a:gd name="T53" fmla="*/ 56 h 900"/>
                <a:gd name="T54" fmla="*/ 792 w 1236"/>
                <a:gd name="T55" fmla="*/ 72 h 900"/>
                <a:gd name="T56" fmla="*/ 930 w 1236"/>
                <a:gd name="T57" fmla="*/ 128 h 900"/>
                <a:gd name="T58" fmla="*/ 952 w 1236"/>
                <a:gd name="T59" fmla="*/ 142 h 900"/>
                <a:gd name="T60" fmla="*/ 1088 w 1236"/>
                <a:gd name="T61" fmla="*/ 224 h 900"/>
                <a:gd name="T62" fmla="*/ 1174 w 1236"/>
                <a:gd name="T63" fmla="*/ 250 h 900"/>
                <a:gd name="T64" fmla="*/ 1216 w 1236"/>
                <a:gd name="T65" fmla="*/ 368 h 900"/>
                <a:gd name="T66" fmla="*/ 1236 w 1236"/>
                <a:gd name="T67" fmla="*/ 452 h 900"/>
                <a:gd name="T68" fmla="*/ 1184 w 1236"/>
                <a:gd name="T69" fmla="*/ 496 h 900"/>
                <a:gd name="T70" fmla="*/ 1120 w 1236"/>
                <a:gd name="T71" fmla="*/ 584 h 900"/>
                <a:gd name="T72" fmla="*/ 1144 w 1236"/>
                <a:gd name="T73" fmla="*/ 626 h 900"/>
                <a:gd name="T74" fmla="*/ 1086 w 1236"/>
                <a:gd name="T75" fmla="*/ 606 h 900"/>
                <a:gd name="T76" fmla="*/ 1030 w 1236"/>
                <a:gd name="T77" fmla="*/ 642 h 900"/>
                <a:gd name="T78" fmla="*/ 1064 w 1236"/>
                <a:gd name="T79" fmla="*/ 694 h 900"/>
                <a:gd name="T80" fmla="*/ 1076 w 1236"/>
                <a:gd name="T81" fmla="*/ 792 h 900"/>
                <a:gd name="T82" fmla="*/ 1034 w 1236"/>
                <a:gd name="T83" fmla="*/ 804 h 900"/>
                <a:gd name="T84" fmla="*/ 996 w 1236"/>
                <a:gd name="T85" fmla="*/ 806 h 900"/>
                <a:gd name="T86" fmla="*/ 956 w 1236"/>
                <a:gd name="T87" fmla="*/ 788 h 900"/>
                <a:gd name="T88" fmla="*/ 920 w 1236"/>
                <a:gd name="T89" fmla="*/ 800 h 900"/>
                <a:gd name="T90" fmla="*/ 878 w 1236"/>
                <a:gd name="T91" fmla="*/ 780 h 900"/>
                <a:gd name="T92" fmla="*/ 828 w 1236"/>
                <a:gd name="T93" fmla="*/ 698 h 900"/>
                <a:gd name="T94" fmla="*/ 778 w 1236"/>
                <a:gd name="T95" fmla="*/ 654 h 900"/>
                <a:gd name="T96" fmla="*/ 700 w 1236"/>
                <a:gd name="T97" fmla="*/ 662 h 900"/>
                <a:gd name="T98" fmla="*/ 722 w 1236"/>
                <a:gd name="T99" fmla="*/ 746 h 900"/>
                <a:gd name="T100" fmla="*/ 694 w 1236"/>
                <a:gd name="T101" fmla="*/ 796 h 900"/>
                <a:gd name="T102" fmla="*/ 664 w 1236"/>
                <a:gd name="T103" fmla="*/ 862 h 900"/>
                <a:gd name="T104" fmla="*/ 634 w 1236"/>
                <a:gd name="T105" fmla="*/ 886 h 900"/>
                <a:gd name="T106" fmla="*/ 604 w 1236"/>
                <a:gd name="T107" fmla="*/ 884 h 900"/>
                <a:gd name="T108" fmla="*/ 568 w 1236"/>
                <a:gd name="T109" fmla="*/ 88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6" h="900">
                  <a:moveTo>
                    <a:pt x="552" y="900"/>
                  </a:moveTo>
                  <a:lnTo>
                    <a:pt x="552" y="900"/>
                  </a:lnTo>
                  <a:lnTo>
                    <a:pt x="522" y="874"/>
                  </a:lnTo>
                  <a:lnTo>
                    <a:pt x="522" y="874"/>
                  </a:lnTo>
                  <a:lnTo>
                    <a:pt x="510" y="834"/>
                  </a:lnTo>
                  <a:lnTo>
                    <a:pt x="494" y="798"/>
                  </a:lnTo>
                  <a:lnTo>
                    <a:pt x="494" y="798"/>
                  </a:lnTo>
                  <a:lnTo>
                    <a:pt x="486" y="790"/>
                  </a:lnTo>
                  <a:lnTo>
                    <a:pt x="478" y="782"/>
                  </a:lnTo>
                  <a:lnTo>
                    <a:pt x="460" y="772"/>
                  </a:lnTo>
                  <a:lnTo>
                    <a:pt x="444" y="766"/>
                  </a:lnTo>
                  <a:lnTo>
                    <a:pt x="430" y="762"/>
                  </a:lnTo>
                  <a:lnTo>
                    <a:pt x="430" y="762"/>
                  </a:lnTo>
                  <a:lnTo>
                    <a:pt x="322" y="764"/>
                  </a:lnTo>
                  <a:lnTo>
                    <a:pt x="322" y="764"/>
                  </a:lnTo>
                  <a:lnTo>
                    <a:pt x="310" y="762"/>
                  </a:lnTo>
                  <a:lnTo>
                    <a:pt x="298" y="758"/>
                  </a:lnTo>
                  <a:lnTo>
                    <a:pt x="278" y="748"/>
                  </a:lnTo>
                  <a:lnTo>
                    <a:pt x="262" y="736"/>
                  </a:lnTo>
                  <a:lnTo>
                    <a:pt x="248" y="724"/>
                  </a:lnTo>
                  <a:lnTo>
                    <a:pt x="248" y="724"/>
                  </a:lnTo>
                  <a:lnTo>
                    <a:pt x="220" y="720"/>
                  </a:lnTo>
                  <a:lnTo>
                    <a:pt x="198" y="712"/>
                  </a:lnTo>
                  <a:lnTo>
                    <a:pt x="176" y="704"/>
                  </a:lnTo>
                  <a:lnTo>
                    <a:pt x="158" y="692"/>
                  </a:lnTo>
                  <a:lnTo>
                    <a:pt x="158" y="692"/>
                  </a:lnTo>
                  <a:lnTo>
                    <a:pt x="156" y="686"/>
                  </a:lnTo>
                  <a:lnTo>
                    <a:pt x="154" y="680"/>
                  </a:lnTo>
                  <a:lnTo>
                    <a:pt x="148" y="670"/>
                  </a:lnTo>
                  <a:lnTo>
                    <a:pt x="148" y="670"/>
                  </a:lnTo>
                  <a:lnTo>
                    <a:pt x="138" y="662"/>
                  </a:lnTo>
                  <a:lnTo>
                    <a:pt x="138" y="662"/>
                  </a:lnTo>
                  <a:lnTo>
                    <a:pt x="118" y="658"/>
                  </a:lnTo>
                  <a:lnTo>
                    <a:pt x="100" y="654"/>
                  </a:lnTo>
                  <a:lnTo>
                    <a:pt x="84" y="648"/>
                  </a:lnTo>
                  <a:lnTo>
                    <a:pt x="70" y="640"/>
                  </a:lnTo>
                  <a:lnTo>
                    <a:pt x="70" y="640"/>
                  </a:lnTo>
                  <a:lnTo>
                    <a:pt x="62" y="638"/>
                  </a:lnTo>
                  <a:lnTo>
                    <a:pt x="54" y="634"/>
                  </a:lnTo>
                  <a:lnTo>
                    <a:pt x="42" y="624"/>
                  </a:lnTo>
                  <a:lnTo>
                    <a:pt x="32" y="610"/>
                  </a:lnTo>
                  <a:lnTo>
                    <a:pt x="24" y="596"/>
                  </a:lnTo>
                  <a:lnTo>
                    <a:pt x="18" y="580"/>
                  </a:lnTo>
                  <a:lnTo>
                    <a:pt x="12" y="566"/>
                  </a:lnTo>
                  <a:lnTo>
                    <a:pt x="6" y="542"/>
                  </a:lnTo>
                  <a:lnTo>
                    <a:pt x="6" y="542"/>
                  </a:lnTo>
                  <a:lnTo>
                    <a:pt x="0" y="412"/>
                  </a:lnTo>
                  <a:lnTo>
                    <a:pt x="0" y="412"/>
                  </a:lnTo>
                  <a:lnTo>
                    <a:pt x="14" y="388"/>
                  </a:lnTo>
                  <a:lnTo>
                    <a:pt x="18" y="376"/>
                  </a:lnTo>
                  <a:lnTo>
                    <a:pt x="22" y="366"/>
                  </a:lnTo>
                  <a:lnTo>
                    <a:pt x="22" y="366"/>
                  </a:lnTo>
                  <a:lnTo>
                    <a:pt x="20" y="352"/>
                  </a:lnTo>
                  <a:lnTo>
                    <a:pt x="16" y="340"/>
                  </a:lnTo>
                  <a:lnTo>
                    <a:pt x="12" y="332"/>
                  </a:lnTo>
                  <a:lnTo>
                    <a:pt x="10" y="328"/>
                  </a:lnTo>
                  <a:lnTo>
                    <a:pt x="10" y="328"/>
                  </a:lnTo>
                  <a:lnTo>
                    <a:pt x="22" y="326"/>
                  </a:lnTo>
                  <a:lnTo>
                    <a:pt x="22" y="326"/>
                  </a:lnTo>
                  <a:lnTo>
                    <a:pt x="26" y="328"/>
                  </a:lnTo>
                  <a:lnTo>
                    <a:pt x="32" y="330"/>
                  </a:lnTo>
                  <a:lnTo>
                    <a:pt x="42" y="330"/>
                  </a:lnTo>
                  <a:lnTo>
                    <a:pt x="42" y="330"/>
                  </a:lnTo>
                  <a:lnTo>
                    <a:pt x="50" y="320"/>
                  </a:lnTo>
                  <a:lnTo>
                    <a:pt x="52" y="314"/>
                  </a:lnTo>
                  <a:lnTo>
                    <a:pt x="52" y="314"/>
                  </a:lnTo>
                  <a:lnTo>
                    <a:pt x="60" y="312"/>
                  </a:lnTo>
                  <a:lnTo>
                    <a:pt x="66" y="312"/>
                  </a:lnTo>
                  <a:lnTo>
                    <a:pt x="72" y="316"/>
                  </a:lnTo>
                  <a:lnTo>
                    <a:pt x="78" y="320"/>
                  </a:lnTo>
                  <a:lnTo>
                    <a:pt x="90" y="330"/>
                  </a:lnTo>
                  <a:lnTo>
                    <a:pt x="98" y="336"/>
                  </a:lnTo>
                  <a:lnTo>
                    <a:pt x="108" y="342"/>
                  </a:lnTo>
                  <a:lnTo>
                    <a:pt x="108" y="342"/>
                  </a:lnTo>
                  <a:lnTo>
                    <a:pt x="128" y="342"/>
                  </a:lnTo>
                  <a:lnTo>
                    <a:pt x="140" y="340"/>
                  </a:lnTo>
                  <a:lnTo>
                    <a:pt x="150" y="336"/>
                  </a:lnTo>
                  <a:lnTo>
                    <a:pt x="150" y="336"/>
                  </a:lnTo>
                  <a:lnTo>
                    <a:pt x="158" y="326"/>
                  </a:lnTo>
                  <a:lnTo>
                    <a:pt x="158" y="326"/>
                  </a:lnTo>
                  <a:lnTo>
                    <a:pt x="158" y="300"/>
                  </a:lnTo>
                  <a:lnTo>
                    <a:pt x="158" y="300"/>
                  </a:lnTo>
                  <a:lnTo>
                    <a:pt x="148" y="286"/>
                  </a:lnTo>
                  <a:lnTo>
                    <a:pt x="138" y="274"/>
                  </a:lnTo>
                  <a:lnTo>
                    <a:pt x="136" y="270"/>
                  </a:lnTo>
                  <a:lnTo>
                    <a:pt x="136" y="264"/>
                  </a:lnTo>
                  <a:lnTo>
                    <a:pt x="136" y="258"/>
                  </a:lnTo>
                  <a:lnTo>
                    <a:pt x="140" y="252"/>
                  </a:lnTo>
                  <a:lnTo>
                    <a:pt x="140" y="252"/>
                  </a:lnTo>
                  <a:lnTo>
                    <a:pt x="168" y="236"/>
                  </a:lnTo>
                  <a:lnTo>
                    <a:pt x="168" y="236"/>
                  </a:lnTo>
                  <a:lnTo>
                    <a:pt x="180" y="224"/>
                  </a:lnTo>
                  <a:lnTo>
                    <a:pt x="180" y="224"/>
                  </a:lnTo>
                  <a:lnTo>
                    <a:pt x="184" y="212"/>
                  </a:lnTo>
                  <a:lnTo>
                    <a:pt x="188" y="200"/>
                  </a:lnTo>
                  <a:lnTo>
                    <a:pt x="186" y="192"/>
                  </a:lnTo>
                  <a:lnTo>
                    <a:pt x="184" y="184"/>
                  </a:lnTo>
                  <a:lnTo>
                    <a:pt x="178" y="178"/>
                  </a:lnTo>
                  <a:lnTo>
                    <a:pt x="172" y="174"/>
                  </a:lnTo>
                  <a:lnTo>
                    <a:pt x="160" y="164"/>
                  </a:lnTo>
                  <a:lnTo>
                    <a:pt x="160" y="164"/>
                  </a:lnTo>
                  <a:lnTo>
                    <a:pt x="152" y="150"/>
                  </a:lnTo>
                  <a:lnTo>
                    <a:pt x="142" y="138"/>
                  </a:lnTo>
                  <a:lnTo>
                    <a:pt x="132" y="128"/>
                  </a:lnTo>
                  <a:lnTo>
                    <a:pt x="126" y="126"/>
                  </a:lnTo>
                  <a:lnTo>
                    <a:pt x="122" y="126"/>
                  </a:lnTo>
                  <a:lnTo>
                    <a:pt x="122" y="126"/>
                  </a:lnTo>
                  <a:lnTo>
                    <a:pt x="120" y="120"/>
                  </a:lnTo>
                  <a:lnTo>
                    <a:pt x="116" y="114"/>
                  </a:lnTo>
                  <a:lnTo>
                    <a:pt x="114" y="110"/>
                  </a:lnTo>
                  <a:lnTo>
                    <a:pt x="114" y="104"/>
                  </a:lnTo>
                  <a:lnTo>
                    <a:pt x="114" y="104"/>
                  </a:lnTo>
                  <a:lnTo>
                    <a:pt x="118" y="98"/>
                  </a:lnTo>
                  <a:lnTo>
                    <a:pt x="118" y="92"/>
                  </a:lnTo>
                  <a:lnTo>
                    <a:pt x="118" y="86"/>
                  </a:lnTo>
                  <a:lnTo>
                    <a:pt x="116" y="80"/>
                  </a:lnTo>
                  <a:lnTo>
                    <a:pt x="110" y="70"/>
                  </a:lnTo>
                  <a:lnTo>
                    <a:pt x="104" y="66"/>
                  </a:lnTo>
                  <a:lnTo>
                    <a:pt x="104" y="66"/>
                  </a:lnTo>
                  <a:lnTo>
                    <a:pt x="104" y="58"/>
                  </a:lnTo>
                  <a:lnTo>
                    <a:pt x="104" y="58"/>
                  </a:lnTo>
                  <a:lnTo>
                    <a:pt x="120" y="56"/>
                  </a:lnTo>
                  <a:lnTo>
                    <a:pt x="138" y="52"/>
                  </a:lnTo>
                  <a:lnTo>
                    <a:pt x="176" y="50"/>
                  </a:lnTo>
                  <a:lnTo>
                    <a:pt x="214" y="46"/>
                  </a:lnTo>
                  <a:lnTo>
                    <a:pt x="234" y="42"/>
                  </a:lnTo>
                  <a:lnTo>
                    <a:pt x="252" y="38"/>
                  </a:lnTo>
                  <a:lnTo>
                    <a:pt x="252" y="38"/>
                  </a:lnTo>
                  <a:lnTo>
                    <a:pt x="280" y="24"/>
                  </a:lnTo>
                  <a:lnTo>
                    <a:pt x="310" y="12"/>
                  </a:lnTo>
                  <a:lnTo>
                    <a:pt x="324" y="6"/>
                  </a:lnTo>
                  <a:lnTo>
                    <a:pt x="340" y="4"/>
                  </a:lnTo>
                  <a:lnTo>
                    <a:pt x="358" y="0"/>
                  </a:lnTo>
                  <a:lnTo>
                    <a:pt x="378" y="0"/>
                  </a:lnTo>
                  <a:lnTo>
                    <a:pt x="378" y="0"/>
                  </a:lnTo>
                  <a:lnTo>
                    <a:pt x="400" y="10"/>
                  </a:lnTo>
                  <a:lnTo>
                    <a:pt x="400" y="10"/>
                  </a:lnTo>
                  <a:lnTo>
                    <a:pt x="430" y="8"/>
                  </a:lnTo>
                  <a:lnTo>
                    <a:pt x="462" y="10"/>
                  </a:lnTo>
                  <a:lnTo>
                    <a:pt x="478" y="10"/>
                  </a:lnTo>
                  <a:lnTo>
                    <a:pt x="494" y="12"/>
                  </a:lnTo>
                  <a:lnTo>
                    <a:pt x="510" y="16"/>
                  </a:lnTo>
                  <a:lnTo>
                    <a:pt x="526" y="22"/>
                  </a:lnTo>
                  <a:lnTo>
                    <a:pt x="526" y="22"/>
                  </a:lnTo>
                  <a:lnTo>
                    <a:pt x="604" y="72"/>
                  </a:lnTo>
                  <a:lnTo>
                    <a:pt x="604" y="72"/>
                  </a:lnTo>
                  <a:lnTo>
                    <a:pt x="612" y="84"/>
                  </a:lnTo>
                  <a:lnTo>
                    <a:pt x="612" y="84"/>
                  </a:lnTo>
                  <a:lnTo>
                    <a:pt x="638" y="104"/>
                  </a:lnTo>
                  <a:lnTo>
                    <a:pt x="654" y="114"/>
                  </a:lnTo>
                  <a:lnTo>
                    <a:pt x="676" y="122"/>
                  </a:lnTo>
                  <a:lnTo>
                    <a:pt x="676" y="122"/>
                  </a:lnTo>
                  <a:lnTo>
                    <a:pt x="706" y="122"/>
                  </a:lnTo>
                  <a:lnTo>
                    <a:pt x="706" y="122"/>
                  </a:lnTo>
                  <a:lnTo>
                    <a:pt x="720" y="110"/>
                  </a:lnTo>
                  <a:lnTo>
                    <a:pt x="720" y="110"/>
                  </a:lnTo>
                  <a:lnTo>
                    <a:pt x="722" y="94"/>
                  </a:lnTo>
                  <a:lnTo>
                    <a:pt x="720" y="80"/>
                  </a:lnTo>
                  <a:lnTo>
                    <a:pt x="718" y="68"/>
                  </a:lnTo>
                  <a:lnTo>
                    <a:pt x="716" y="58"/>
                  </a:lnTo>
                  <a:lnTo>
                    <a:pt x="716" y="58"/>
                  </a:lnTo>
                  <a:lnTo>
                    <a:pt x="720" y="56"/>
                  </a:lnTo>
                  <a:lnTo>
                    <a:pt x="724" y="54"/>
                  </a:lnTo>
                  <a:lnTo>
                    <a:pt x="736" y="52"/>
                  </a:lnTo>
                  <a:lnTo>
                    <a:pt x="762" y="52"/>
                  </a:lnTo>
                  <a:lnTo>
                    <a:pt x="762" y="52"/>
                  </a:lnTo>
                  <a:lnTo>
                    <a:pt x="792" y="72"/>
                  </a:lnTo>
                  <a:lnTo>
                    <a:pt x="792" y="72"/>
                  </a:lnTo>
                  <a:lnTo>
                    <a:pt x="822" y="80"/>
                  </a:lnTo>
                  <a:lnTo>
                    <a:pt x="858" y="84"/>
                  </a:lnTo>
                  <a:lnTo>
                    <a:pt x="858" y="84"/>
                  </a:lnTo>
                  <a:lnTo>
                    <a:pt x="898" y="104"/>
                  </a:lnTo>
                  <a:lnTo>
                    <a:pt x="898" y="104"/>
                  </a:lnTo>
                  <a:lnTo>
                    <a:pt x="930" y="128"/>
                  </a:lnTo>
                  <a:lnTo>
                    <a:pt x="930" y="128"/>
                  </a:lnTo>
                  <a:lnTo>
                    <a:pt x="930" y="132"/>
                  </a:lnTo>
                  <a:lnTo>
                    <a:pt x="930" y="132"/>
                  </a:lnTo>
                  <a:lnTo>
                    <a:pt x="940" y="140"/>
                  </a:lnTo>
                  <a:lnTo>
                    <a:pt x="940" y="140"/>
                  </a:lnTo>
                  <a:lnTo>
                    <a:pt x="952" y="142"/>
                  </a:lnTo>
                  <a:lnTo>
                    <a:pt x="964" y="140"/>
                  </a:lnTo>
                  <a:lnTo>
                    <a:pt x="992" y="136"/>
                  </a:lnTo>
                  <a:lnTo>
                    <a:pt x="992" y="136"/>
                  </a:lnTo>
                  <a:lnTo>
                    <a:pt x="1032" y="184"/>
                  </a:lnTo>
                  <a:lnTo>
                    <a:pt x="1032" y="184"/>
                  </a:lnTo>
                  <a:lnTo>
                    <a:pt x="1088" y="224"/>
                  </a:lnTo>
                  <a:lnTo>
                    <a:pt x="1088" y="224"/>
                  </a:lnTo>
                  <a:lnTo>
                    <a:pt x="1116" y="238"/>
                  </a:lnTo>
                  <a:lnTo>
                    <a:pt x="1116" y="238"/>
                  </a:lnTo>
                  <a:lnTo>
                    <a:pt x="1166" y="238"/>
                  </a:lnTo>
                  <a:lnTo>
                    <a:pt x="1166" y="238"/>
                  </a:lnTo>
                  <a:lnTo>
                    <a:pt x="1174" y="250"/>
                  </a:lnTo>
                  <a:lnTo>
                    <a:pt x="1182" y="272"/>
                  </a:lnTo>
                  <a:lnTo>
                    <a:pt x="1188" y="294"/>
                  </a:lnTo>
                  <a:lnTo>
                    <a:pt x="1194" y="316"/>
                  </a:lnTo>
                  <a:lnTo>
                    <a:pt x="1194" y="316"/>
                  </a:lnTo>
                  <a:lnTo>
                    <a:pt x="1216" y="368"/>
                  </a:lnTo>
                  <a:lnTo>
                    <a:pt x="1216" y="368"/>
                  </a:lnTo>
                  <a:lnTo>
                    <a:pt x="1220" y="412"/>
                  </a:lnTo>
                  <a:lnTo>
                    <a:pt x="1220" y="412"/>
                  </a:lnTo>
                  <a:lnTo>
                    <a:pt x="1228" y="422"/>
                  </a:lnTo>
                  <a:lnTo>
                    <a:pt x="1234" y="436"/>
                  </a:lnTo>
                  <a:lnTo>
                    <a:pt x="1236" y="444"/>
                  </a:lnTo>
                  <a:lnTo>
                    <a:pt x="1236" y="452"/>
                  </a:lnTo>
                  <a:lnTo>
                    <a:pt x="1232" y="458"/>
                  </a:lnTo>
                  <a:lnTo>
                    <a:pt x="1226" y="466"/>
                  </a:lnTo>
                  <a:lnTo>
                    <a:pt x="1226" y="466"/>
                  </a:lnTo>
                  <a:lnTo>
                    <a:pt x="1200" y="482"/>
                  </a:lnTo>
                  <a:lnTo>
                    <a:pt x="1192" y="488"/>
                  </a:lnTo>
                  <a:lnTo>
                    <a:pt x="1184" y="496"/>
                  </a:lnTo>
                  <a:lnTo>
                    <a:pt x="1172" y="514"/>
                  </a:lnTo>
                  <a:lnTo>
                    <a:pt x="1156" y="542"/>
                  </a:lnTo>
                  <a:lnTo>
                    <a:pt x="1156" y="542"/>
                  </a:lnTo>
                  <a:lnTo>
                    <a:pt x="1120" y="568"/>
                  </a:lnTo>
                  <a:lnTo>
                    <a:pt x="1120" y="568"/>
                  </a:lnTo>
                  <a:lnTo>
                    <a:pt x="1120" y="584"/>
                  </a:lnTo>
                  <a:lnTo>
                    <a:pt x="1120" y="584"/>
                  </a:lnTo>
                  <a:lnTo>
                    <a:pt x="1154" y="614"/>
                  </a:lnTo>
                  <a:lnTo>
                    <a:pt x="1154" y="614"/>
                  </a:lnTo>
                  <a:lnTo>
                    <a:pt x="1152" y="620"/>
                  </a:lnTo>
                  <a:lnTo>
                    <a:pt x="1148" y="624"/>
                  </a:lnTo>
                  <a:lnTo>
                    <a:pt x="1144" y="626"/>
                  </a:lnTo>
                  <a:lnTo>
                    <a:pt x="1138" y="628"/>
                  </a:lnTo>
                  <a:lnTo>
                    <a:pt x="1128" y="628"/>
                  </a:lnTo>
                  <a:lnTo>
                    <a:pt x="1120" y="628"/>
                  </a:lnTo>
                  <a:lnTo>
                    <a:pt x="1120" y="628"/>
                  </a:lnTo>
                  <a:lnTo>
                    <a:pt x="1086" y="606"/>
                  </a:lnTo>
                  <a:lnTo>
                    <a:pt x="1086" y="606"/>
                  </a:lnTo>
                  <a:lnTo>
                    <a:pt x="1052" y="604"/>
                  </a:lnTo>
                  <a:lnTo>
                    <a:pt x="1038" y="606"/>
                  </a:lnTo>
                  <a:lnTo>
                    <a:pt x="1030" y="608"/>
                  </a:lnTo>
                  <a:lnTo>
                    <a:pt x="1030" y="608"/>
                  </a:lnTo>
                  <a:lnTo>
                    <a:pt x="1030" y="632"/>
                  </a:lnTo>
                  <a:lnTo>
                    <a:pt x="1030" y="642"/>
                  </a:lnTo>
                  <a:lnTo>
                    <a:pt x="1032" y="652"/>
                  </a:lnTo>
                  <a:lnTo>
                    <a:pt x="1036" y="662"/>
                  </a:lnTo>
                  <a:lnTo>
                    <a:pt x="1042" y="672"/>
                  </a:lnTo>
                  <a:lnTo>
                    <a:pt x="1052" y="682"/>
                  </a:lnTo>
                  <a:lnTo>
                    <a:pt x="1064" y="694"/>
                  </a:lnTo>
                  <a:lnTo>
                    <a:pt x="1064" y="694"/>
                  </a:lnTo>
                  <a:lnTo>
                    <a:pt x="1064" y="730"/>
                  </a:lnTo>
                  <a:lnTo>
                    <a:pt x="1064" y="730"/>
                  </a:lnTo>
                  <a:lnTo>
                    <a:pt x="1080" y="780"/>
                  </a:lnTo>
                  <a:lnTo>
                    <a:pt x="1080" y="780"/>
                  </a:lnTo>
                  <a:lnTo>
                    <a:pt x="1078" y="788"/>
                  </a:lnTo>
                  <a:lnTo>
                    <a:pt x="1076" y="792"/>
                  </a:lnTo>
                  <a:lnTo>
                    <a:pt x="1074" y="796"/>
                  </a:lnTo>
                  <a:lnTo>
                    <a:pt x="1068" y="798"/>
                  </a:lnTo>
                  <a:lnTo>
                    <a:pt x="1058" y="800"/>
                  </a:lnTo>
                  <a:lnTo>
                    <a:pt x="1046" y="800"/>
                  </a:lnTo>
                  <a:lnTo>
                    <a:pt x="1046" y="800"/>
                  </a:lnTo>
                  <a:lnTo>
                    <a:pt x="1034" y="804"/>
                  </a:lnTo>
                  <a:lnTo>
                    <a:pt x="1028" y="808"/>
                  </a:lnTo>
                  <a:lnTo>
                    <a:pt x="1014" y="818"/>
                  </a:lnTo>
                  <a:lnTo>
                    <a:pt x="1014" y="818"/>
                  </a:lnTo>
                  <a:lnTo>
                    <a:pt x="1004" y="818"/>
                  </a:lnTo>
                  <a:lnTo>
                    <a:pt x="1004" y="818"/>
                  </a:lnTo>
                  <a:lnTo>
                    <a:pt x="996" y="806"/>
                  </a:lnTo>
                  <a:lnTo>
                    <a:pt x="996" y="806"/>
                  </a:lnTo>
                  <a:lnTo>
                    <a:pt x="968" y="804"/>
                  </a:lnTo>
                  <a:lnTo>
                    <a:pt x="968" y="804"/>
                  </a:lnTo>
                  <a:lnTo>
                    <a:pt x="968" y="798"/>
                  </a:lnTo>
                  <a:lnTo>
                    <a:pt x="964" y="794"/>
                  </a:lnTo>
                  <a:lnTo>
                    <a:pt x="956" y="788"/>
                  </a:lnTo>
                  <a:lnTo>
                    <a:pt x="956" y="788"/>
                  </a:lnTo>
                  <a:lnTo>
                    <a:pt x="936" y="786"/>
                  </a:lnTo>
                  <a:lnTo>
                    <a:pt x="936" y="786"/>
                  </a:lnTo>
                  <a:lnTo>
                    <a:pt x="934" y="792"/>
                  </a:lnTo>
                  <a:lnTo>
                    <a:pt x="926" y="796"/>
                  </a:lnTo>
                  <a:lnTo>
                    <a:pt x="920" y="800"/>
                  </a:lnTo>
                  <a:lnTo>
                    <a:pt x="914" y="800"/>
                  </a:lnTo>
                  <a:lnTo>
                    <a:pt x="914" y="800"/>
                  </a:lnTo>
                  <a:lnTo>
                    <a:pt x="908" y="786"/>
                  </a:lnTo>
                  <a:lnTo>
                    <a:pt x="908" y="786"/>
                  </a:lnTo>
                  <a:lnTo>
                    <a:pt x="878" y="780"/>
                  </a:lnTo>
                  <a:lnTo>
                    <a:pt x="878" y="780"/>
                  </a:lnTo>
                  <a:lnTo>
                    <a:pt x="836" y="732"/>
                  </a:lnTo>
                  <a:lnTo>
                    <a:pt x="836" y="732"/>
                  </a:lnTo>
                  <a:lnTo>
                    <a:pt x="830" y="722"/>
                  </a:lnTo>
                  <a:lnTo>
                    <a:pt x="830" y="722"/>
                  </a:lnTo>
                  <a:lnTo>
                    <a:pt x="830" y="710"/>
                  </a:lnTo>
                  <a:lnTo>
                    <a:pt x="828" y="698"/>
                  </a:lnTo>
                  <a:lnTo>
                    <a:pt x="824" y="690"/>
                  </a:lnTo>
                  <a:lnTo>
                    <a:pt x="820" y="682"/>
                  </a:lnTo>
                  <a:lnTo>
                    <a:pt x="808" y="670"/>
                  </a:lnTo>
                  <a:lnTo>
                    <a:pt x="796" y="658"/>
                  </a:lnTo>
                  <a:lnTo>
                    <a:pt x="796" y="658"/>
                  </a:lnTo>
                  <a:lnTo>
                    <a:pt x="778" y="654"/>
                  </a:lnTo>
                  <a:lnTo>
                    <a:pt x="758" y="652"/>
                  </a:lnTo>
                  <a:lnTo>
                    <a:pt x="724" y="654"/>
                  </a:lnTo>
                  <a:lnTo>
                    <a:pt x="724" y="654"/>
                  </a:lnTo>
                  <a:lnTo>
                    <a:pt x="706" y="656"/>
                  </a:lnTo>
                  <a:lnTo>
                    <a:pt x="702" y="660"/>
                  </a:lnTo>
                  <a:lnTo>
                    <a:pt x="700" y="662"/>
                  </a:lnTo>
                  <a:lnTo>
                    <a:pt x="698" y="674"/>
                  </a:lnTo>
                  <a:lnTo>
                    <a:pt x="698" y="694"/>
                  </a:lnTo>
                  <a:lnTo>
                    <a:pt x="698" y="694"/>
                  </a:lnTo>
                  <a:lnTo>
                    <a:pt x="722" y="726"/>
                  </a:lnTo>
                  <a:lnTo>
                    <a:pt x="722" y="726"/>
                  </a:lnTo>
                  <a:lnTo>
                    <a:pt x="722" y="746"/>
                  </a:lnTo>
                  <a:lnTo>
                    <a:pt x="722" y="746"/>
                  </a:lnTo>
                  <a:lnTo>
                    <a:pt x="712" y="758"/>
                  </a:lnTo>
                  <a:lnTo>
                    <a:pt x="700" y="772"/>
                  </a:lnTo>
                  <a:lnTo>
                    <a:pt x="696" y="778"/>
                  </a:lnTo>
                  <a:lnTo>
                    <a:pt x="694" y="786"/>
                  </a:lnTo>
                  <a:lnTo>
                    <a:pt x="694" y="796"/>
                  </a:lnTo>
                  <a:lnTo>
                    <a:pt x="698" y="804"/>
                  </a:lnTo>
                  <a:lnTo>
                    <a:pt x="698" y="804"/>
                  </a:lnTo>
                  <a:lnTo>
                    <a:pt x="698" y="810"/>
                  </a:lnTo>
                  <a:lnTo>
                    <a:pt x="694" y="818"/>
                  </a:lnTo>
                  <a:lnTo>
                    <a:pt x="684" y="834"/>
                  </a:lnTo>
                  <a:lnTo>
                    <a:pt x="664" y="862"/>
                  </a:lnTo>
                  <a:lnTo>
                    <a:pt x="664" y="862"/>
                  </a:lnTo>
                  <a:lnTo>
                    <a:pt x="658" y="870"/>
                  </a:lnTo>
                  <a:lnTo>
                    <a:pt x="652" y="878"/>
                  </a:lnTo>
                  <a:lnTo>
                    <a:pt x="644" y="882"/>
                  </a:lnTo>
                  <a:lnTo>
                    <a:pt x="634" y="886"/>
                  </a:lnTo>
                  <a:lnTo>
                    <a:pt x="634" y="886"/>
                  </a:lnTo>
                  <a:lnTo>
                    <a:pt x="624" y="898"/>
                  </a:lnTo>
                  <a:lnTo>
                    <a:pt x="624" y="898"/>
                  </a:lnTo>
                  <a:lnTo>
                    <a:pt x="618" y="896"/>
                  </a:lnTo>
                  <a:lnTo>
                    <a:pt x="612" y="896"/>
                  </a:lnTo>
                  <a:lnTo>
                    <a:pt x="608" y="890"/>
                  </a:lnTo>
                  <a:lnTo>
                    <a:pt x="604" y="884"/>
                  </a:lnTo>
                  <a:lnTo>
                    <a:pt x="604" y="880"/>
                  </a:lnTo>
                  <a:lnTo>
                    <a:pt x="604" y="880"/>
                  </a:lnTo>
                  <a:lnTo>
                    <a:pt x="598" y="878"/>
                  </a:lnTo>
                  <a:lnTo>
                    <a:pt x="594" y="876"/>
                  </a:lnTo>
                  <a:lnTo>
                    <a:pt x="582" y="876"/>
                  </a:lnTo>
                  <a:lnTo>
                    <a:pt x="568" y="880"/>
                  </a:lnTo>
                  <a:lnTo>
                    <a:pt x="568" y="880"/>
                  </a:lnTo>
                  <a:lnTo>
                    <a:pt x="560" y="892"/>
                  </a:lnTo>
                  <a:lnTo>
                    <a:pt x="556" y="896"/>
                  </a:lnTo>
                  <a:lnTo>
                    <a:pt x="552" y="900"/>
                  </a:lnTo>
                  <a:lnTo>
                    <a:pt x="552" y="900"/>
                  </a:lnTo>
                  <a:close/>
                </a:path>
              </a:pathLst>
            </a:custGeom>
            <a:solidFill>
              <a:srgbClr val="4F81BD"/>
            </a:solidFill>
            <a:ln w="25400" cap="flat" cmpd="sng" algn="ctr">
              <a:solidFill>
                <a:srgbClr val="4F81BD">
                  <a:shade val="50000"/>
                </a:srgbClr>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392" name="Freeform 29">
              <a:extLst>
                <a:ext uri="{FF2B5EF4-FFF2-40B4-BE49-F238E27FC236}">
                  <a16:creationId xmlns:a16="http://schemas.microsoft.com/office/drawing/2014/main" id="{C8F13177-79CB-405E-905F-8BCDBBC978CC}"/>
                </a:ext>
              </a:extLst>
            </p:cNvPr>
            <p:cNvSpPr>
              <a:spLocks/>
            </p:cNvSpPr>
            <p:nvPr/>
          </p:nvSpPr>
          <p:spPr bwMode="auto">
            <a:xfrm>
              <a:off x="3575" y="1712"/>
              <a:ext cx="338" cy="683"/>
            </a:xfrm>
            <a:custGeom>
              <a:avLst/>
              <a:gdLst>
                <a:gd name="T0" fmla="*/ 24 w 340"/>
                <a:gd name="T1" fmla="*/ 676 h 684"/>
                <a:gd name="T2" fmla="*/ 10 w 340"/>
                <a:gd name="T3" fmla="*/ 654 h 684"/>
                <a:gd name="T4" fmla="*/ 10 w 340"/>
                <a:gd name="T5" fmla="*/ 624 h 684"/>
                <a:gd name="T6" fmla="*/ 18 w 340"/>
                <a:gd name="T7" fmla="*/ 560 h 684"/>
                <a:gd name="T8" fmla="*/ 0 w 340"/>
                <a:gd name="T9" fmla="*/ 514 h 684"/>
                <a:gd name="T10" fmla="*/ 8 w 340"/>
                <a:gd name="T11" fmla="*/ 426 h 684"/>
                <a:gd name="T12" fmla="*/ 30 w 340"/>
                <a:gd name="T13" fmla="*/ 386 h 684"/>
                <a:gd name="T14" fmla="*/ 24 w 340"/>
                <a:gd name="T15" fmla="*/ 326 h 684"/>
                <a:gd name="T16" fmla="*/ 22 w 340"/>
                <a:gd name="T17" fmla="*/ 282 h 684"/>
                <a:gd name="T18" fmla="*/ 44 w 340"/>
                <a:gd name="T19" fmla="*/ 248 h 684"/>
                <a:gd name="T20" fmla="*/ 50 w 340"/>
                <a:gd name="T21" fmla="*/ 218 h 684"/>
                <a:gd name="T22" fmla="*/ 64 w 340"/>
                <a:gd name="T23" fmla="*/ 170 h 684"/>
                <a:gd name="T24" fmla="*/ 70 w 340"/>
                <a:gd name="T25" fmla="*/ 150 h 684"/>
                <a:gd name="T26" fmla="*/ 94 w 340"/>
                <a:gd name="T27" fmla="*/ 122 h 684"/>
                <a:gd name="T28" fmla="*/ 128 w 340"/>
                <a:gd name="T29" fmla="*/ 82 h 684"/>
                <a:gd name="T30" fmla="*/ 152 w 340"/>
                <a:gd name="T31" fmla="*/ 58 h 684"/>
                <a:gd name="T32" fmla="*/ 170 w 340"/>
                <a:gd name="T33" fmla="*/ 40 h 684"/>
                <a:gd name="T34" fmla="*/ 224 w 340"/>
                <a:gd name="T35" fmla="*/ 40 h 684"/>
                <a:gd name="T36" fmla="*/ 238 w 340"/>
                <a:gd name="T37" fmla="*/ 32 h 684"/>
                <a:gd name="T38" fmla="*/ 270 w 340"/>
                <a:gd name="T39" fmla="*/ 20 h 684"/>
                <a:gd name="T40" fmla="*/ 290 w 340"/>
                <a:gd name="T41" fmla="*/ 0 h 684"/>
                <a:gd name="T42" fmla="*/ 308 w 340"/>
                <a:gd name="T43" fmla="*/ 12 h 684"/>
                <a:gd name="T44" fmla="*/ 290 w 340"/>
                <a:gd name="T45" fmla="*/ 34 h 684"/>
                <a:gd name="T46" fmla="*/ 276 w 340"/>
                <a:gd name="T47" fmla="*/ 54 h 684"/>
                <a:gd name="T48" fmla="*/ 286 w 340"/>
                <a:gd name="T49" fmla="*/ 64 h 684"/>
                <a:gd name="T50" fmla="*/ 310 w 340"/>
                <a:gd name="T51" fmla="*/ 82 h 684"/>
                <a:gd name="T52" fmla="*/ 340 w 340"/>
                <a:gd name="T53" fmla="*/ 124 h 684"/>
                <a:gd name="T54" fmla="*/ 328 w 340"/>
                <a:gd name="T55" fmla="*/ 158 h 684"/>
                <a:gd name="T56" fmla="*/ 290 w 340"/>
                <a:gd name="T57" fmla="*/ 186 h 684"/>
                <a:gd name="T58" fmla="*/ 268 w 340"/>
                <a:gd name="T59" fmla="*/ 228 h 684"/>
                <a:gd name="T60" fmla="*/ 274 w 340"/>
                <a:gd name="T61" fmla="*/ 256 h 684"/>
                <a:gd name="T62" fmla="*/ 300 w 340"/>
                <a:gd name="T63" fmla="*/ 278 h 684"/>
                <a:gd name="T64" fmla="*/ 320 w 340"/>
                <a:gd name="T65" fmla="*/ 312 h 684"/>
                <a:gd name="T66" fmla="*/ 328 w 340"/>
                <a:gd name="T67" fmla="*/ 344 h 684"/>
                <a:gd name="T68" fmla="*/ 316 w 340"/>
                <a:gd name="T69" fmla="*/ 384 h 684"/>
                <a:gd name="T70" fmla="*/ 298 w 340"/>
                <a:gd name="T71" fmla="*/ 412 h 684"/>
                <a:gd name="T72" fmla="*/ 276 w 340"/>
                <a:gd name="T73" fmla="*/ 436 h 684"/>
                <a:gd name="T74" fmla="*/ 298 w 340"/>
                <a:gd name="T75" fmla="*/ 474 h 684"/>
                <a:gd name="T76" fmla="*/ 302 w 340"/>
                <a:gd name="T77" fmla="*/ 506 h 684"/>
                <a:gd name="T78" fmla="*/ 296 w 340"/>
                <a:gd name="T79" fmla="*/ 544 h 684"/>
                <a:gd name="T80" fmla="*/ 236 w 340"/>
                <a:gd name="T81" fmla="*/ 602 h 684"/>
                <a:gd name="T82" fmla="*/ 164 w 340"/>
                <a:gd name="T83" fmla="*/ 620 h 684"/>
                <a:gd name="T84" fmla="*/ 112 w 340"/>
                <a:gd name="T85" fmla="*/ 644 h 684"/>
                <a:gd name="T86" fmla="*/ 66 w 340"/>
                <a:gd name="T87" fmla="*/ 664 h 684"/>
                <a:gd name="T88" fmla="*/ 48 w 340"/>
                <a:gd name="T89" fmla="*/ 678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0" h="684">
                  <a:moveTo>
                    <a:pt x="32" y="684"/>
                  </a:moveTo>
                  <a:lnTo>
                    <a:pt x="32" y="684"/>
                  </a:lnTo>
                  <a:lnTo>
                    <a:pt x="24" y="676"/>
                  </a:lnTo>
                  <a:lnTo>
                    <a:pt x="16" y="668"/>
                  </a:lnTo>
                  <a:lnTo>
                    <a:pt x="12" y="662"/>
                  </a:lnTo>
                  <a:lnTo>
                    <a:pt x="10" y="654"/>
                  </a:lnTo>
                  <a:lnTo>
                    <a:pt x="10" y="638"/>
                  </a:lnTo>
                  <a:lnTo>
                    <a:pt x="10" y="624"/>
                  </a:lnTo>
                  <a:lnTo>
                    <a:pt x="10" y="624"/>
                  </a:lnTo>
                  <a:lnTo>
                    <a:pt x="20" y="594"/>
                  </a:lnTo>
                  <a:lnTo>
                    <a:pt x="20" y="594"/>
                  </a:lnTo>
                  <a:lnTo>
                    <a:pt x="18" y="560"/>
                  </a:lnTo>
                  <a:lnTo>
                    <a:pt x="18" y="560"/>
                  </a:lnTo>
                  <a:lnTo>
                    <a:pt x="0" y="514"/>
                  </a:lnTo>
                  <a:lnTo>
                    <a:pt x="0" y="514"/>
                  </a:lnTo>
                  <a:lnTo>
                    <a:pt x="0" y="440"/>
                  </a:lnTo>
                  <a:lnTo>
                    <a:pt x="0" y="440"/>
                  </a:lnTo>
                  <a:lnTo>
                    <a:pt x="8" y="426"/>
                  </a:lnTo>
                  <a:lnTo>
                    <a:pt x="16" y="412"/>
                  </a:lnTo>
                  <a:lnTo>
                    <a:pt x="30" y="386"/>
                  </a:lnTo>
                  <a:lnTo>
                    <a:pt x="30" y="386"/>
                  </a:lnTo>
                  <a:lnTo>
                    <a:pt x="30" y="358"/>
                  </a:lnTo>
                  <a:lnTo>
                    <a:pt x="30" y="358"/>
                  </a:lnTo>
                  <a:lnTo>
                    <a:pt x="24" y="326"/>
                  </a:lnTo>
                  <a:lnTo>
                    <a:pt x="22" y="310"/>
                  </a:lnTo>
                  <a:lnTo>
                    <a:pt x="20" y="296"/>
                  </a:lnTo>
                  <a:lnTo>
                    <a:pt x="22" y="282"/>
                  </a:lnTo>
                  <a:lnTo>
                    <a:pt x="24" y="270"/>
                  </a:lnTo>
                  <a:lnTo>
                    <a:pt x="32" y="258"/>
                  </a:lnTo>
                  <a:lnTo>
                    <a:pt x="44" y="248"/>
                  </a:lnTo>
                  <a:lnTo>
                    <a:pt x="44" y="248"/>
                  </a:lnTo>
                  <a:lnTo>
                    <a:pt x="48" y="232"/>
                  </a:lnTo>
                  <a:lnTo>
                    <a:pt x="50" y="218"/>
                  </a:lnTo>
                  <a:lnTo>
                    <a:pt x="52" y="192"/>
                  </a:lnTo>
                  <a:lnTo>
                    <a:pt x="52" y="192"/>
                  </a:lnTo>
                  <a:lnTo>
                    <a:pt x="64" y="170"/>
                  </a:lnTo>
                  <a:lnTo>
                    <a:pt x="64" y="170"/>
                  </a:lnTo>
                  <a:lnTo>
                    <a:pt x="66" y="158"/>
                  </a:lnTo>
                  <a:lnTo>
                    <a:pt x="70" y="150"/>
                  </a:lnTo>
                  <a:lnTo>
                    <a:pt x="74" y="142"/>
                  </a:lnTo>
                  <a:lnTo>
                    <a:pt x="80" y="134"/>
                  </a:lnTo>
                  <a:lnTo>
                    <a:pt x="94" y="122"/>
                  </a:lnTo>
                  <a:lnTo>
                    <a:pt x="110" y="110"/>
                  </a:lnTo>
                  <a:lnTo>
                    <a:pt x="110" y="110"/>
                  </a:lnTo>
                  <a:lnTo>
                    <a:pt x="128" y="82"/>
                  </a:lnTo>
                  <a:lnTo>
                    <a:pt x="140" y="68"/>
                  </a:lnTo>
                  <a:lnTo>
                    <a:pt x="146" y="62"/>
                  </a:lnTo>
                  <a:lnTo>
                    <a:pt x="152" y="58"/>
                  </a:lnTo>
                  <a:lnTo>
                    <a:pt x="152" y="58"/>
                  </a:lnTo>
                  <a:lnTo>
                    <a:pt x="170" y="40"/>
                  </a:lnTo>
                  <a:lnTo>
                    <a:pt x="170" y="40"/>
                  </a:lnTo>
                  <a:lnTo>
                    <a:pt x="204" y="42"/>
                  </a:lnTo>
                  <a:lnTo>
                    <a:pt x="214" y="42"/>
                  </a:lnTo>
                  <a:lnTo>
                    <a:pt x="224" y="40"/>
                  </a:lnTo>
                  <a:lnTo>
                    <a:pt x="232" y="38"/>
                  </a:lnTo>
                  <a:lnTo>
                    <a:pt x="238" y="32"/>
                  </a:lnTo>
                  <a:lnTo>
                    <a:pt x="238" y="32"/>
                  </a:lnTo>
                  <a:lnTo>
                    <a:pt x="250" y="30"/>
                  </a:lnTo>
                  <a:lnTo>
                    <a:pt x="260" y="26"/>
                  </a:lnTo>
                  <a:lnTo>
                    <a:pt x="270" y="20"/>
                  </a:lnTo>
                  <a:lnTo>
                    <a:pt x="282" y="10"/>
                  </a:lnTo>
                  <a:lnTo>
                    <a:pt x="282" y="10"/>
                  </a:lnTo>
                  <a:lnTo>
                    <a:pt x="290" y="0"/>
                  </a:lnTo>
                  <a:lnTo>
                    <a:pt x="290" y="0"/>
                  </a:lnTo>
                  <a:lnTo>
                    <a:pt x="308" y="12"/>
                  </a:lnTo>
                  <a:lnTo>
                    <a:pt x="308" y="12"/>
                  </a:lnTo>
                  <a:lnTo>
                    <a:pt x="306" y="18"/>
                  </a:lnTo>
                  <a:lnTo>
                    <a:pt x="302" y="24"/>
                  </a:lnTo>
                  <a:lnTo>
                    <a:pt x="290" y="34"/>
                  </a:lnTo>
                  <a:lnTo>
                    <a:pt x="284" y="40"/>
                  </a:lnTo>
                  <a:lnTo>
                    <a:pt x="280" y="46"/>
                  </a:lnTo>
                  <a:lnTo>
                    <a:pt x="276" y="54"/>
                  </a:lnTo>
                  <a:lnTo>
                    <a:pt x="278" y="62"/>
                  </a:lnTo>
                  <a:lnTo>
                    <a:pt x="278" y="62"/>
                  </a:lnTo>
                  <a:lnTo>
                    <a:pt x="286" y="64"/>
                  </a:lnTo>
                  <a:lnTo>
                    <a:pt x="296" y="68"/>
                  </a:lnTo>
                  <a:lnTo>
                    <a:pt x="302" y="74"/>
                  </a:lnTo>
                  <a:lnTo>
                    <a:pt x="310" y="82"/>
                  </a:lnTo>
                  <a:lnTo>
                    <a:pt x="324" y="100"/>
                  </a:lnTo>
                  <a:lnTo>
                    <a:pt x="340" y="124"/>
                  </a:lnTo>
                  <a:lnTo>
                    <a:pt x="340" y="124"/>
                  </a:lnTo>
                  <a:lnTo>
                    <a:pt x="340" y="142"/>
                  </a:lnTo>
                  <a:lnTo>
                    <a:pt x="340" y="142"/>
                  </a:lnTo>
                  <a:lnTo>
                    <a:pt x="328" y="158"/>
                  </a:lnTo>
                  <a:lnTo>
                    <a:pt x="318" y="168"/>
                  </a:lnTo>
                  <a:lnTo>
                    <a:pt x="290" y="186"/>
                  </a:lnTo>
                  <a:lnTo>
                    <a:pt x="290" y="186"/>
                  </a:lnTo>
                  <a:lnTo>
                    <a:pt x="280" y="202"/>
                  </a:lnTo>
                  <a:lnTo>
                    <a:pt x="272" y="218"/>
                  </a:lnTo>
                  <a:lnTo>
                    <a:pt x="268" y="228"/>
                  </a:lnTo>
                  <a:lnTo>
                    <a:pt x="268" y="238"/>
                  </a:lnTo>
                  <a:lnTo>
                    <a:pt x="268" y="248"/>
                  </a:lnTo>
                  <a:lnTo>
                    <a:pt x="274" y="256"/>
                  </a:lnTo>
                  <a:lnTo>
                    <a:pt x="274" y="256"/>
                  </a:lnTo>
                  <a:lnTo>
                    <a:pt x="300" y="278"/>
                  </a:lnTo>
                  <a:lnTo>
                    <a:pt x="300" y="278"/>
                  </a:lnTo>
                  <a:lnTo>
                    <a:pt x="308" y="290"/>
                  </a:lnTo>
                  <a:lnTo>
                    <a:pt x="316" y="302"/>
                  </a:lnTo>
                  <a:lnTo>
                    <a:pt x="320" y="312"/>
                  </a:lnTo>
                  <a:lnTo>
                    <a:pt x="324" y="320"/>
                  </a:lnTo>
                  <a:lnTo>
                    <a:pt x="326" y="332"/>
                  </a:lnTo>
                  <a:lnTo>
                    <a:pt x="328" y="344"/>
                  </a:lnTo>
                  <a:lnTo>
                    <a:pt x="328" y="344"/>
                  </a:lnTo>
                  <a:lnTo>
                    <a:pt x="322" y="364"/>
                  </a:lnTo>
                  <a:lnTo>
                    <a:pt x="316" y="384"/>
                  </a:lnTo>
                  <a:lnTo>
                    <a:pt x="316" y="384"/>
                  </a:lnTo>
                  <a:lnTo>
                    <a:pt x="308" y="398"/>
                  </a:lnTo>
                  <a:lnTo>
                    <a:pt x="298" y="412"/>
                  </a:lnTo>
                  <a:lnTo>
                    <a:pt x="286" y="426"/>
                  </a:lnTo>
                  <a:lnTo>
                    <a:pt x="276" y="436"/>
                  </a:lnTo>
                  <a:lnTo>
                    <a:pt x="276" y="436"/>
                  </a:lnTo>
                  <a:lnTo>
                    <a:pt x="274" y="448"/>
                  </a:lnTo>
                  <a:lnTo>
                    <a:pt x="274" y="448"/>
                  </a:lnTo>
                  <a:lnTo>
                    <a:pt x="298" y="474"/>
                  </a:lnTo>
                  <a:lnTo>
                    <a:pt x="298" y="474"/>
                  </a:lnTo>
                  <a:lnTo>
                    <a:pt x="302" y="488"/>
                  </a:lnTo>
                  <a:lnTo>
                    <a:pt x="302" y="506"/>
                  </a:lnTo>
                  <a:lnTo>
                    <a:pt x="300" y="524"/>
                  </a:lnTo>
                  <a:lnTo>
                    <a:pt x="296" y="544"/>
                  </a:lnTo>
                  <a:lnTo>
                    <a:pt x="296" y="544"/>
                  </a:lnTo>
                  <a:lnTo>
                    <a:pt x="282" y="560"/>
                  </a:lnTo>
                  <a:lnTo>
                    <a:pt x="268" y="574"/>
                  </a:lnTo>
                  <a:lnTo>
                    <a:pt x="236" y="602"/>
                  </a:lnTo>
                  <a:lnTo>
                    <a:pt x="236" y="602"/>
                  </a:lnTo>
                  <a:lnTo>
                    <a:pt x="164" y="620"/>
                  </a:lnTo>
                  <a:lnTo>
                    <a:pt x="164" y="620"/>
                  </a:lnTo>
                  <a:lnTo>
                    <a:pt x="146" y="632"/>
                  </a:lnTo>
                  <a:lnTo>
                    <a:pt x="128" y="640"/>
                  </a:lnTo>
                  <a:lnTo>
                    <a:pt x="112" y="644"/>
                  </a:lnTo>
                  <a:lnTo>
                    <a:pt x="92" y="648"/>
                  </a:lnTo>
                  <a:lnTo>
                    <a:pt x="92" y="648"/>
                  </a:lnTo>
                  <a:lnTo>
                    <a:pt x="66" y="664"/>
                  </a:lnTo>
                  <a:lnTo>
                    <a:pt x="66" y="664"/>
                  </a:lnTo>
                  <a:lnTo>
                    <a:pt x="56" y="672"/>
                  </a:lnTo>
                  <a:lnTo>
                    <a:pt x="48" y="678"/>
                  </a:lnTo>
                  <a:lnTo>
                    <a:pt x="32" y="684"/>
                  </a:lnTo>
                  <a:lnTo>
                    <a:pt x="32" y="684"/>
                  </a:lnTo>
                  <a:close/>
                </a:path>
              </a:pathLst>
            </a:custGeom>
            <a:solidFill>
              <a:srgbClr val="C0504D">
                <a:alpha val="48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393" name="Freeform 30">
              <a:extLst>
                <a:ext uri="{FF2B5EF4-FFF2-40B4-BE49-F238E27FC236}">
                  <a16:creationId xmlns:a16="http://schemas.microsoft.com/office/drawing/2014/main" id="{2A0C99A2-FEDA-4AF8-A3E7-EBD81145FA23}"/>
                </a:ext>
              </a:extLst>
            </p:cNvPr>
            <p:cNvSpPr>
              <a:spLocks/>
            </p:cNvSpPr>
            <p:nvPr/>
          </p:nvSpPr>
          <p:spPr bwMode="auto">
            <a:xfrm>
              <a:off x="4023" y="1954"/>
              <a:ext cx="639" cy="428"/>
            </a:xfrm>
            <a:custGeom>
              <a:avLst/>
              <a:gdLst>
                <a:gd name="T0" fmla="*/ 42 w 640"/>
                <a:gd name="T1" fmla="*/ 410 h 428"/>
                <a:gd name="T2" fmla="*/ 0 w 640"/>
                <a:gd name="T3" fmla="*/ 372 h 428"/>
                <a:gd name="T4" fmla="*/ 26 w 640"/>
                <a:gd name="T5" fmla="*/ 338 h 428"/>
                <a:gd name="T6" fmla="*/ 38 w 640"/>
                <a:gd name="T7" fmla="*/ 322 h 428"/>
                <a:gd name="T8" fmla="*/ 26 w 640"/>
                <a:gd name="T9" fmla="*/ 244 h 428"/>
                <a:gd name="T10" fmla="*/ 12 w 640"/>
                <a:gd name="T11" fmla="*/ 208 h 428"/>
                <a:gd name="T12" fmla="*/ 20 w 640"/>
                <a:gd name="T13" fmla="*/ 174 h 428"/>
                <a:gd name="T14" fmla="*/ 42 w 640"/>
                <a:gd name="T15" fmla="*/ 144 h 428"/>
                <a:gd name="T16" fmla="*/ 76 w 640"/>
                <a:gd name="T17" fmla="*/ 106 h 428"/>
                <a:gd name="T18" fmla="*/ 104 w 640"/>
                <a:gd name="T19" fmla="*/ 80 h 428"/>
                <a:gd name="T20" fmla="*/ 150 w 640"/>
                <a:gd name="T21" fmla="*/ 52 h 428"/>
                <a:gd name="T22" fmla="*/ 210 w 640"/>
                <a:gd name="T23" fmla="*/ 38 h 428"/>
                <a:gd name="T24" fmla="*/ 236 w 640"/>
                <a:gd name="T25" fmla="*/ 38 h 428"/>
                <a:gd name="T26" fmla="*/ 268 w 640"/>
                <a:gd name="T27" fmla="*/ 16 h 428"/>
                <a:gd name="T28" fmla="*/ 294 w 640"/>
                <a:gd name="T29" fmla="*/ 12 h 428"/>
                <a:gd name="T30" fmla="*/ 308 w 640"/>
                <a:gd name="T31" fmla="*/ 36 h 428"/>
                <a:gd name="T32" fmla="*/ 308 w 640"/>
                <a:gd name="T33" fmla="*/ 80 h 428"/>
                <a:gd name="T34" fmla="*/ 360 w 640"/>
                <a:gd name="T35" fmla="*/ 108 h 428"/>
                <a:gd name="T36" fmla="*/ 384 w 640"/>
                <a:gd name="T37" fmla="*/ 110 h 428"/>
                <a:gd name="T38" fmla="*/ 432 w 640"/>
                <a:gd name="T39" fmla="*/ 38 h 428"/>
                <a:gd name="T40" fmla="*/ 452 w 640"/>
                <a:gd name="T41" fmla="*/ 24 h 428"/>
                <a:gd name="T42" fmla="*/ 492 w 640"/>
                <a:gd name="T43" fmla="*/ 16 h 428"/>
                <a:gd name="T44" fmla="*/ 536 w 640"/>
                <a:gd name="T45" fmla="*/ 34 h 428"/>
                <a:gd name="T46" fmla="*/ 640 w 640"/>
                <a:gd name="T47" fmla="*/ 36 h 428"/>
                <a:gd name="T48" fmla="*/ 636 w 640"/>
                <a:gd name="T49" fmla="*/ 46 h 428"/>
                <a:gd name="T50" fmla="*/ 632 w 640"/>
                <a:gd name="T51" fmla="*/ 76 h 428"/>
                <a:gd name="T52" fmla="*/ 570 w 640"/>
                <a:gd name="T53" fmla="*/ 96 h 428"/>
                <a:gd name="T54" fmla="*/ 514 w 640"/>
                <a:gd name="T55" fmla="*/ 136 h 428"/>
                <a:gd name="T56" fmla="*/ 500 w 640"/>
                <a:gd name="T57" fmla="*/ 160 h 428"/>
                <a:gd name="T58" fmla="*/ 472 w 640"/>
                <a:gd name="T59" fmla="*/ 178 h 428"/>
                <a:gd name="T60" fmla="*/ 446 w 640"/>
                <a:gd name="T61" fmla="*/ 188 h 428"/>
                <a:gd name="T62" fmla="*/ 438 w 640"/>
                <a:gd name="T63" fmla="*/ 228 h 428"/>
                <a:gd name="T64" fmla="*/ 418 w 640"/>
                <a:gd name="T65" fmla="*/ 252 h 428"/>
                <a:gd name="T66" fmla="*/ 400 w 640"/>
                <a:gd name="T67" fmla="*/ 276 h 428"/>
                <a:gd name="T68" fmla="*/ 390 w 640"/>
                <a:gd name="T69" fmla="*/ 324 h 428"/>
                <a:gd name="T70" fmla="*/ 374 w 640"/>
                <a:gd name="T71" fmla="*/ 326 h 428"/>
                <a:gd name="T72" fmla="*/ 350 w 640"/>
                <a:gd name="T73" fmla="*/ 342 h 428"/>
                <a:gd name="T74" fmla="*/ 338 w 640"/>
                <a:gd name="T75" fmla="*/ 366 h 428"/>
                <a:gd name="T76" fmla="*/ 322 w 640"/>
                <a:gd name="T77" fmla="*/ 400 h 428"/>
                <a:gd name="T78" fmla="*/ 314 w 640"/>
                <a:gd name="T79" fmla="*/ 400 h 428"/>
                <a:gd name="T80" fmla="*/ 304 w 640"/>
                <a:gd name="T81" fmla="*/ 392 h 428"/>
                <a:gd name="T82" fmla="*/ 274 w 640"/>
                <a:gd name="T83" fmla="*/ 404 h 428"/>
                <a:gd name="T84" fmla="*/ 250 w 640"/>
                <a:gd name="T85" fmla="*/ 422 h 428"/>
                <a:gd name="T86" fmla="*/ 214 w 640"/>
                <a:gd name="T87" fmla="*/ 416 h 428"/>
                <a:gd name="T88" fmla="*/ 208 w 640"/>
                <a:gd name="T89" fmla="*/ 404 h 428"/>
                <a:gd name="T90" fmla="*/ 142 w 640"/>
                <a:gd name="T91" fmla="*/ 362 h 428"/>
                <a:gd name="T92" fmla="*/ 138 w 640"/>
                <a:gd name="T93" fmla="*/ 380 h 428"/>
                <a:gd name="T94" fmla="*/ 126 w 640"/>
                <a:gd name="T95" fmla="*/ 406 h 428"/>
                <a:gd name="T96" fmla="*/ 108 w 640"/>
                <a:gd name="T97" fmla="*/ 418 h 428"/>
                <a:gd name="T98" fmla="*/ 86 w 640"/>
                <a:gd name="T99" fmla="*/ 422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0" h="428">
                  <a:moveTo>
                    <a:pt x="70" y="428"/>
                  </a:moveTo>
                  <a:lnTo>
                    <a:pt x="70" y="428"/>
                  </a:lnTo>
                  <a:lnTo>
                    <a:pt x="42" y="410"/>
                  </a:lnTo>
                  <a:lnTo>
                    <a:pt x="42" y="410"/>
                  </a:lnTo>
                  <a:lnTo>
                    <a:pt x="0" y="372"/>
                  </a:lnTo>
                  <a:lnTo>
                    <a:pt x="0" y="372"/>
                  </a:lnTo>
                  <a:lnTo>
                    <a:pt x="10" y="352"/>
                  </a:lnTo>
                  <a:lnTo>
                    <a:pt x="10" y="352"/>
                  </a:lnTo>
                  <a:lnTo>
                    <a:pt x="26" y="338"/>
                  </a:lnTo>
                  <a:lnTo>
                    <a:pt x="32" y="330"/>
                  </a:lnTo>
                  <a:lnTo>
                    <a:pt x="38" y="322"/>
                  </a:lnTo>
                  <a:lnTo>
                    <a:pt x="38" y="322"/>
                  </a:lnTo>
                  <a:lnTo>
                    <a:pt x="38" y="288"/>
                  </a:lnTo>
                  <a:lnTo>
                    <a:pt x="38" y="288"/>
                  </a:lnTo>
                  <a:lnTo>
                    <a:pt x="26" y="244"/>
                  </a:lnTo>
                  <a:lnTo>
                    <a:pt x="18" y="220"/>
                  </a:lnTo>
                  <a:lnTo>
                    <a:pt x="12" y="208"/>
                  </a:lnTo>
                  <a:lnTo>
                    <a:pt x="12" y="208"/>
                  </a:lnTo>
                  <a:lnTo>
                    <a:pt x="12" y="186"/>
                  </a:lnTo>
                  <a:lnTo>
                    <a:pt x="14" y="180"/>
                  </a:lnTo>
                  <a:lnTo>
                    <a:pt x="20" y="174"/>
                  </a:lnTo>
                  <a:lnTo>
                    <a:pt x="20" y="174"/>
                  </a:lnTo>
                  <a:lnTo>
                    <a:pt x="30" y="156"/>
                  </a:lnTo>
                  <a:lnTo>
                    <a:pt x="42" y="144"/>
                  </a:lnTo>
                  <a:lnTo>
                    <a:pt x="68" y="118"/>
                  </a:lnTo>
                  <a:lnTo>
                    <a:pt x="68" y="118"/>
                  </a:lnTo>
                  <a:lnTo>
                    <a:pt x="76" y="106"/>
                  </a:lnTo>
                  <a:lnTo>
                    <a:pt x="84" y="96"/>
                  </a:lnTo>
                  <a:lnTo>
                    <a:pt x="92" y="88"/>
                  </a:lnTo>
                  <a:lnTo>
                    <a:pt x="104" y="80"/>
                  </a:lnTo>
                  <a:lnTo>
                    <a:pt x="126" y="66"/>
                  </a:lnTo>
                  <a:lnTo>
                    <a:pt x="150" y="52"/>
                  </a:lnTo>
                  <a:lnTo>
                    <a:pt x="150" y="52"/>
                  </a:lnTo>
                  <a:lnTo>
                    <a:pt x="202" y="0"/>
                  </a:lnTo>
                  <a:lnTo>
                    <a:pt x="202" y="0"/>
                  </a:lnTo>
                  <a:lnTo>
                    <a:pt x="210" y="38"/>
                  </a:lnTo>
                  <a:lnTo>
                    <a:pt x="210" y="38"/>
                  </a:lnTo>
                  <a:lnTo>
                    <a:pt x="236" y="38"/>
                  </a:lnTo>
                  <a:lnTo>
                    <a:pt x="236" y="38"/>
                  </a:lnTo>
                  <a:lnTo>
                    <a:pt x="248" y="16"/>
                  </a:lnTo>
                  <a:lnTo>
                    <a:pt x="248" y="16"/>
                  </a:lnTo>
                  <a:lnTo>
                    <a:pt x="268" y="16"/>
                  </a:lnTo>
                  <a:lnTo>
                    <a:pt x="282" y="16"/>
                  </a:lnTo>
                  <a:lnTo>
                    <a:pt x="294" y="12"/>
                  </a:lnTo>
                  <a:lnTo>
                    <a:pt x="294" y="12"/>
                  </a:lnTo>
                  <a:lnTo>
                    <a:pt x="294" y="16"/>
                  </a:lnTo>
                  <a:lnTo>
                    <a:pt x="298" y="22"/>
                  </a:lnTo>
                  <a:lnTo>
                    <a:pt x="308" y="36"/>
                  </a:lnTo>
                  <a:lnTo>
                    <a:pt x="308" y="36"/>
                  </a:lnTo>
                  <a:lnTo>
                    <a:pt x="308" y="80"/>
                  </a:lnTo>
                  <a:lnTo>
                    <a:pt x="308" y="80"/>
                  </a:lnTo>
                  <a:lnTo>
                    <a:pt x="322" y="90"/>
                  </a:lnTo>
                  <a:lnTo>
                    <a:pt x="340" y="100"/>
                  </a:lnTo>
                  <a:lnTo>
                    <a:pt x="360" y="108"/>
                  </a:lnTo>
                  <a:lnTo>
                    <a:pt x="372" y="110"/>
                  </a:lnTo>
                  <a:lnTo>
                    <a:pt x="384" y="110"/>
                  </a:lnTo>
                  <a:lnTo>
                    <a:pt x="384" y="110"/>
                  </a:lnTo>
                  <a:lnTo>
                    <a:pt x="424" y="48"/>
                  </a:lnTo>
                  <a:lnTo>
                    <a:pt x="424" y="48"/>
                  </a:lnTo>
                  <a:lnTo>
                    <a:pt x="432" y="38"/>
                  </a:lnTo>
                  <a:lnTo>
                    <a:pt x="440" y="30"/>
                  </a:lnTo>
                  <a:lnTo>
                    <a:pt x="440" y="30"/>
                  </a:lnTo>
                  <a:lnTo>
                    <a:pt x="452" y="24"/>
                  </a:lnTo>
                  <a:lnTo>
                    <a:pt x="462" y="18"/>
                  </a:lnTo>
                  <a:lnTo>
                    <a:pt x="476" y="16"/>
                  </a:lnTo>
                  <a:lnTo>
                    <a:pt x="492" y="16"/>
                  </a:lnTo>
                  <a:lnTo>
                    <a:pt x="492" y="16"/>
                  </a:lnTo>
                  <a:lnTo>
                    <a:pt x="536" y="34"/>
                  </a:lnTo>
                  <a:lnTo>
                    <a:pt x="536" y="34"/>
                  </a:lnTo>
                  <a:lnTo>
                    <a:pt x="632" y="32"/>
                  </a:lnTo>
                  <a:lnTo>
                    <a:pt x="632" y="32"/>
                  </a:lnTo>
                  <a:lnTo>
                    <a:pt x="640" y="36"/>
                  </a:lnTo>
                  <a:lnTo>
                    <a:pt x="640" y="36"/>
                  </a:lnTo>
                  <a:lnTo>
                    <a:pt x="636" y="40"/>
                  </a:lnTo>
                  <a:lnTo>
                    <a:pt x="636" y="46"/>
                  </a:lnTo>
                  <a:lnTo>
                    <a:pt x="636" y="46"/>
                  </a:lnTo>
                  <a:lnTo>
                    <a:pt x="632" y="76"/>
                  </a:lnTo>
                  <a:lnTo>
                    <a:pt x="632" y="76"/>
                  </a:lnTo>
                  <a:lnTo>
                    <a:pt x="598" y="80"/>
                  </a:lnTo>
                  <a:lnTo>
                    <a:pt x="598" y="80"/>
                  </a:lnTo>
                  <a:lnTo>
                    <a:pt x="570" y="96"/>
                  </a:lnTo>
                  <a:lnTo>
                    <a:pt x="540" y="114"/>
                  </a:lnTo>
                  <a:lnTo>
                    <a:pt x="526" y="124"/>
                  </a:lnTo>
                  <a:lnTo>
                    <a:pt x="514" y="136"/>
                  </a:lnTo>
                  <a:lnTo>
                    <a:pt x="506" y="148"/>
                  </a:lnTo>
                  <a:lnTo>
                    <a:pt x="500" y="160"/>
                  </a:lnTo>
                  <a:lnTo>
                    <a:pt x="500" y="160"/>
                  </a:lnTo>
                  <a:lnTo>
                    <a:pt x="478" y="170"/>
                  </a:lnTo>
                  <a:lnTo>
                    <a:pt x="478" y="170"/>
                  </a:lnTo>
                  <a:lnTo>
                    <a:pt x="472" y="178"/>
                  </a:lnTo>
                  <a:lnTo>
                    <a:pt x="464" y="182"/>
                  </a:lnTo>
                  <a:lnTo>
                    <a:pt x="446" y="188"/>
                  </a:lnTo>
                  <a:lnTo>
                    <a:pt x="446" y="188"/>
                  </a:lnTo>
                  <a:lnTo>
                    <a:pt x="440" y="194"/>
                  </a:lnTo>
                  <a:lnTo>
                    <a:pt x="440" y="194"/>
                  </a:lnTo>
                  <a:lnTo>
                    <a:pt x="438" y="228"/>
                  </a:lnTo>
                  <a:lnTo>
                    <a:pt x="438" y="228"/>
                  </a:lnTo>
                  <a:lnTo>
                    <a:pt x="430" y="240"/>
                  </a:lnTo>
                  <a:lnTo>
                    <a:pt x="418" y="252"/>
                  </a:lnTo>
                  <a:lnTo>
                    <a:pt x="408" y="264"/>
                  </a:lnTo>
                  <a:lnTo>
                    <a:pt x="400" y="276"/>
                  </a:lnTo>
                  <a:lnTo>
                    <a:pt x="400" y="276"/>
                  </a:lnTo>
                  <a:lnTo>
                    <a:pt x="400" y="298"/>
                  </a:lnTo>
                  <a:lnTo>
                    <a:pt x="396" y="312"/>
                  </a:lnTo>
                  <a:lnTo>
                    <a:pt x="390" y="324"/>
                  </a:lnTo>
                  <a:lnTo>
                    <a:pt x="390" y="324"/>
                  </a:lnTo>
                  <a:lnTo>
                    <a:pt x="382" y="324"/>
                  </a:lnTo>
                  <a:lnTo>
                    <a:pt x="374" y="326"/>
                  </a:lnTo>
                  <a:lnTo>
                    <a:pt x="366" y="328"/>
                  </a:lnTo>
                  <a:lnTo>
                    <a:pt x="360" y="332"/>
                  </a:lnTo>
                  <a:lnTo>
                    <a:pt x="350" y="342"/>
                  </a:lnTo>
                  <a:lnTo>
                    <a:pt x="342" y="352"/>
                  </a:lnTo>
                  <a:lnTo>
                    <a:pt x="342" y="352"/>
                  </a:lnTo>
                  <a:lnTo>
                    <a:pt x="338" y="366"/>
                  </a:lnTo>
                  <a:lnTo>
                    <a:pt x="334" y="380"/>
                  </a:lnTo>
                  <a:lnTo>
                    <a:pt x="326" y="394"/>
                  </a:lnTo>
                  <a:lnTo>
                    <a:pt x="322" y="400"/>
                  </a:lnTo>
                  <a:lnTo>
                    <a:pt x="314" y="404"/>
                  </a:lnTo>
                  <a:lnTo>
                    <a:pt x="314" y="404"/>
                  </a:lnTo>
                  <a:lnTo>
                    <a:pt x="314" y="400"/>
                  </a:lnTo>
                  <a:lnTo>
                    <a:pt x="314" y="400"/>
                  </a:lnTo>
                  <a:lnTo>
                    <a:pt x="304" y="392"/>
                  </a:lnTo>
                  <a:lnTo>
                    <a:pt x="304" y="392"/>
                  </a:lnTo>
                  <a:lnTo>
                    <a:pt x="286" y="390"/>
                  </a:lnTo>
                  <a:lnTo>
                    <a:pt x="286" y="390"/>
                  </a:lnTo>
                  <a:lnTo>
                    <a:pt x="274" y="404"/>
                  </a:lnTo>
                  <a:lnTo>
                    <a:pt x="262" y="420"/>
                  </a:lnTo>
                  <a:lnTo>
                    <a:pt x="262" y="420"/>
                  </a:lnTo>
                  <a:lnTo>
                    <a:pt x="250" y="422"/>
                  </a:lnTo>
                  <a:lnTo>
                    <a:pt x="236" y="422"/>
                  </a:lnTo>
                  <a:lnTo>
                    <a:pt x="222" y="420"/>
                  </a:lnTo>
                  <a:lnTo>
                    <a:pt x="214" y="416"/>
                  </a:lnTo>
                  <a:lnTo>
                    <a:pt x="214" y="416"/>
                  </a:lnTo>
                  <a:lnTo>
                    <a:pt x="208" y="404"/>
                  </a:lnTo>
                  <a:lnTo>
                    <a:pt x="208" y="404"/>
                  </a:lnTo>
                  <a:lnTo>
                    <a:pt x="168" y="364"/>
                  </a:lnTo>
                  <a:lnTo>
                    <a:pt x="168" y="364"/>
                  </a:lnTo>
                  <a:lnTo>
                    <a:pt x="142" y="362"/>
                  </a:lnTo>
                  <a:lnTo>
                    <a:pt x="142" y="362"/>
                  </a:lnTo>
                  <a:lnTo>
                    <a:pt x="140" y="370"/>
                  </a:lnTo>
                  <a:lnTo>
                    <a:pt x="138" y="380"/>
                  </a:lnTo>
                  <a:lnTo>
                    <a:pt x="136" y="404"/>
                  </a:lnTo>
                  <a:lnTo>
                    <a:pt x="136" y="404"/>
                  </a:lnTo>
                  <a:lnTo>
                    <a:pt x="126" y="406"/>
                  </a:lnTo>
                  <a:lnTo>
                    <a:pt x="118" y="410"/>
                  </a:lnTo>
                  <a:lnTo>
                    <a:pt x="112" y="414"/>
                  </a:lnTo>
                  <a:lnTo>
                    <a:pt x="108" y="418"/>
                  </a:lnTo>
                  <a:lnTo>
                    <a:pt x="108" y="418"/>
                  </a:lnTo>
                  <a:lnTo>
                    <a:pt x="96" y="420"/>
                  </a:lnTo>
                  <a:lnTo>
                    <a:pt x="86" y="422"/>
                  </a:lnTo>
                  <a:lnTo>
                    <a:pt x="70" y="428"/>
                  </a:lnTo>
                  <a:lnTo>
                    <a:pt x="70" y="428"/>
                  </a:lnTo>
                  <a:close/>
                </a:path>
              </a:pathLst>
            </a:custGeom>
            <a:solidFill>
              <a:sysClr val="window" lastClr="FFFFFF"/>
            </a:solidFill>
            <a:ln w="25400" cap="flat" cmpd="sng" algn="ctr">
              <a:solidFill>
                <a:srgbClr val="9BBB59"/>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94" name="Freeform 31">
              <a:extLst>
                <a:ext uri="{FF2B5EF4-FFF2-40B4-BE49-F238E27FC236}">
                  <a16:creationId xmlns:a16="http://schemas.microsoft.com/office/drawing/2014/main" id="{3DBB62E4-670C-4B9D-8845-F499A12FD559}"/>
                </a:ext>
              </a:extLst>
            </p:cNvPr>
            <p:cNvSpPr>
              <a:spLocks/>
            </p:cNvSpPr>
            <p:nvPr/>
          </p:nvSpPr>
          <p:spPr bwMode="auto">
            <a:xfrm>
              <a:off x="3028" y="1889"/>
              <a:ext cx="277" cy="428"/>
            </a:xfrm>
            <a:custGeom>
              <a:avLst/>
              <a:gdLst>
                <a:gd name="T0" fmla="*/ 106 w 276"/>
                <a:gd name="T1" fmla="*/ 398 h 430"/>
                <a:gd name="T2" fmla="*/ 98 w 276"/>
                <a:gd name="T3" fmla="*/ 364 h 430"/>
                <a:gd name="T4" fmla="*/ 92 w 276"/>
                <a:gd name="T5" fmla="*/ 318 h 430"/>
                <a:gd name="T6" fmla="*/ 86 w 276"/>
                <a:gd name="T7" fmla="*/ 280 h 430"/>
                <a:gd name="T8" fmla="*/ 52 w 276"/>
                <a:gd name="T9" fmla="*/ 240 h 430"/>
                <a:gd name="T10" fmla="*/ 26 w 276"/>
                <a:gd name="T11" fmla="*/ 214 h 430"/>
                <a:gd name="T12" fmla="*/ 0 w 276"/>
                <a:gd name="T13" fmla="*/ 200 h 430"/>
                <a:gd name="T14" fmla="*/ 4 w 276"/>
                <a:gd name="T15" fmla="*/ 196 h 430"/>
                <a:gd name="T16" fmla="*/ 28 w 276"/>
                <a:gd name="T17" fmla="*/ 186 h 430"/>
                <a:gd name="T18" fmla="*/ 68 w 276"/>
                <a:gd name="T19" fmla="*/ 180 h 430"/>
                <a:gd name="T20" fmla="*/ 84 w 276"/>
                <a:gd name="T21" fmla="*/ 166 h 430"/>
                <a:gd name="T22" fmla="*/ 112 w 276"/>
                <a:gd name="T23" fmla="*/ 160 h 430"/>
                <a:gd name="T24" fmla="*/ 130 w 276"/>
                <a:gd name="T25" fmla="*/ 138 h 430"/>
                <a:gd name="T26" fmla="*/ 128 w 276"/>
                <a:gd name="T27" fmla="*/ 98 h 430"/>
                <a:gd name="T28" fmla="*/ 158 w 276"/>
                <a:gd name="T29" fmla="*/ 42 h 430"/>
                <a:gd name="T30" fmla="*/ 162 w 276"/>
                <a:gd name="T31" fmla="*/ 12 h 430"/>
                <a:gd name="T32" fmla="*/ 170 w 276"/>
                <a:gd name="T33" fmla="*/ 10 h 430"/>
                <a:gd name="T34" fmla="*/ 190 w 276"/>
                <a:gd name="T35" fmla="*/ 2 h 430"/>
                <a:gd name="T36" fmla="*/ 204 w 276"/>
                <a:gd name="T37" fmla="*/ 0 h 430"/>
                <a:gd name="T38" fmla="*/ 220 w 276"/>
                <a:gd name="T39" fmla="*/ 6 h 430"/>
                <a:gd name="T40" fmla="*/ 226 w 276"/>
                <a:gd name="T41" fmla="*/ 22 h 430"/>
                <a:gd name="T42" fmla="*/ 218 w 276"/>
                <a:gd name="T43" fmla="*/ 40 h 430"/>
                <a:gd name="T44" fmla="*/ 212 w 276"/>
                <a:gd name="T45" fmla="*/ 58 h 430"/>
                <a:gd name="T46" fmla="*/ 196 w 276"/>
                <a:gd name="T47" fmla="*/ 82 h 430"/>
                <a:gd name="T48" fmla="*/ 192 w 276"/>
                <a:gd name="T49" fmla="*/ 108 h 430"/>
                <a:gd name="T50" fmla="*/ 194 w 276"/>
                <a:gd name="T51" fmla="*/ 132 h 430"/>
                <a:gd name="T52" fmla="*/ 232 w 276"/>
                <a:gd name="T53" fmla="*/ 138 h 430"/>
                <a:gd name="T54" fmla="*/ 248 w 276"/>
                <a:gd name="T55" fmla="*/ 154 h 430"/>
                <a:gd name="T56" fmla="*/ 268 w 276"/>
                <a:gd name="T57" fmla="*/ 168 h 430"/>
                <a:gd name="T58" fmla="*/ 276 w 276"/>
                <a:gd name="T59" fmla="*/ 170 h 430"/>
                <a:gd name="T60" fmla="*/ 270 w 276"/>
                <a:gd name="T61" fmla="*/ 184 h 430"/>
                <a:gd name="T62" fmla="*/ 258 w 276"/>
                <a:gd name="T63" fmla="*/ 198 h 430"/>
                <a:gd name="T64" fmla="*/ 252 w 276"/>
                <a:gd name="T65" fmla="*/ 206 h 430"/>
                <a:gd name="T66" fmla="*/ 228 w 276"/>
                <a:gd name="T67" fmla="*/ 226 h 430"/>
                <a:gd name="T68" fmla="*/ 216 w 276"/>
                <a:gd name="T69" fmla="*/ 228 h 430"/>
                <a:gd name="T70" fmla="*/ 202 w 276"/>
                <a:gd name="T71" fmla="*/ 232 h 430"/>
                <a:gd name="T72" fmla="*/ 202 w 276"/>
                <a:gd name="T73" fmla="*/ 248 h 430"/>
                <a:gd name="T74" fmla="*/ 198 w 276"/>
                <a:gd name="T75" fmla="*/ 270 h 430"/>
                <a:gd name="T76" fmla="*/ 188 w 276"/>
                <a:gd name="T77" fmla="*/ 284 h 430"/>
                <a:gd name="T78" fmla="*/ 180 w 276"/>
                <a:gd name="T79" fmla="*/ 308 h 430"/>
                <a:gd name="T80" fmla="*/ 178 w 276"/>
                <a:gd name="T81" fmla="*/ 332 h 430"/>
                <a:gd name="T82" fmla="*/ 194 w 276"/>
                <a:gd name="T83" fmla="*/ 346 h 430"/>
                <a:gd name="T84" fmla="*/ 214 w 276"/>
                <a:gd name="T85" fmla="*/ 352 h 430"/>
                <a:gd name="T86" fmla="*/ 222 w 276"/>
                <a:gd name="T87" fmla="*/ 364 h 430"/>
                <a:gd name="T88" fmla="*/ 222 w 276"/>
                <a:gd name="T89" fmla="*/ 382 h 430"/>
                <a:gd name="T90" fmla="*/ 216 w 276"/>
                <a:gd name="T91" fmla="*/ 394 h 430"/>
                <a:gd name="T92" fmla="*/ 198 w 276"/>
                <a:gd name="T93" fmla="*/ 400 h 430"/>
                <a:gd name="T94" fmla="*/ 184 w 276"/>
                <a:gd name="T95" fmla="*/ 406 h 430"/>
                <a:gd name="T96" fmla="*/ 154 w 276"/>
                <a:gd name="T97" fmla="*/ 430 h 430"/>
                <a:gd name="T98" fmla="*/ 142 w 276"/>
                <a:gd name="T99" fmla="*/ 428 h 430"/>
                <a:gd name="T100" fmla="*/ 106 w 276"/>
                <a:gd name="T101" fmla="*/ 398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6" h="430">
                  <a:moveTo>
                    <a:pt x="106" y="398"/>
                  </a:moveTo>
                  <a:lnTo>
                    <a:pt x="106" y="398"/>
                  </a:lnTo>
                  <a:lnTo>
                    <a:pt x="98" y="364"/>
                  </a:lnTo>
                  <a:lnTo>
                    <a:pt x="98" y="364"/>
                  </a:lnTo>
                  <a:lnTo>
                    <a:pt x="96" y="340"/>
                  </a:lnTo>
                  <a:lnTo>
                    <a:pt x="92" y="318"/>
                  </a:lnTo>
                  <a:lnTo>
                    <a:pt x="86" y="280"/>
                  </a:lnTo>
                  <a:lnTo>
                    <a:pt x="86" y="280"/>
                  </a:lnTo>
                  <a:lnTo>
                    <a:pt x="68" y="258"/>
                  </a:lnTo>
                  <a:lnTo>
                    <a:pt x="52" y="240"/>
                  </a:lnTo>
                  <a:lnTo>
                    <a:pt x="36" y="226"/>
                  </a:lnTo>
                  <a:lnTo>
                    <a:pt x="26" y="214"/>
                  </a:lnTo>
                  <a:lnTo>
                    <a:pt x="26" y="214"/>
                  </a:lnTo>
                  <a:lnTo>
                    <a:pt x="0" y="200"/>
                  </a:lnTo>
                  <a:lnTo>
                    <a:pt x="0" y="200"/>
                  </a:lnTo>
                  <a:lnTo>
                    <a:pt x="4" y="196"/>
                  </a:lnTo>
                  <a:lnTo>
                    <a:pt x="10" y="192"/>
                  </a:lnTo>
                  <a:lnTo>
                    <a:pt x="28" y="186"/>
                  </a:lnTo>
                  <a:lnTo>
                    <a:pt x="68" y="180"/>
                  </a:lnTo>
                  <a:lnTo>
                    <a:pt x="68" y="180"/>
                  </a:lnTo>
                  <a:lnTo>
                    <a:pt x="78" y="170"/>
                  </a:lnTo>
                  <a:lnTo>
                    <a:pt x="84" y="166"/>
                  </a:lnTo>
                  <a:lnTo>
                    <a:pt x="94" y="162"/>
                  </a:lnTo>
                  <a:lnTo>
                    <a:pt x="112" y="160"/>
                  </a:lnTo>
                  <a:lnTo>
                    <a:pt x="112" y="160"/>
                  </a:lnTo>
                  <a:lnTo>
                    <a:pt x="130" y="138"/>
                  </a:lnTo>
                  <a:lnTo>
                    <a:pt x="130" y="138"/>
                  </a:lnTo>
                  <a:lnTo>
                    <a:pt x="128" y="98"/>
                  </a:lnTo>
                  <a:lnTo>
                    <a:pt x="128" y="98"/>
                  </a:lnTo>
                  <a:lnTo>
                    <a:pt x="158" y="42"/>
                  </a:lnTo>
                  <a:lnTo>
                    <a:pt x="158" y="42"/>
                  </a:lnTo>
                  <a:lnTo>
                    <a:pt x="162" y="12"/>
                  </a:lnTo>
                  <a:lnTo>
                    <a:pt x="162" y="12"/>
                  </a:lnTo>
                  <a:lnTo>
                    <a:pt x="170" y="10"/>
                  </a:lnTo>
                  <a:lnTo>
                    <a:pt x="176" y="8"/>
                  </a:lnTo>
                  <a:lnTo>
                    <a:pt x="190" y="2"/>
                  </a:lnTo>
                  <a:lnTo>
                    <a:pt x="198" y="0"/>
                  </a:lnTo>
                  <a:lnTo>
                    <a:pt x="204" y="0"/>
                  </a:lnTo>
                  <a:lnTo>
                    <a:pt x="212" y="2"/>
                  </a:lnTo>
                  <a:lnTo>
                    <a:pt x="220" y="6"/>
                  </a:lnTo>
                  <a:lnTo>
                    <a:pt x="220" y="6"/>
                  </a:lnTo>
                  <a:lnTo>
                    <a:pt x="226" y="22"/>
                  </a:lnTo>
                  <a:lnTo>
                    <a:pt x="226" y="22"/>
                  </a:lnTo>
                  <a:lnTo>
                    <a:pt x="218" y="40"/>
                  </a:lnTo>
                  <a:lnTo>
                    <a:pt x="212" y="58"/>
                  </a:lnTo>
                  <a:lnTo>
                    <a:pt x="212" y="58"/>
                  </a:lnTo>
                  <a:lnTo>
                    <a:pt x="198" y="74"/>
                  </a:lnTo>
                  <a:lnTo>
                    <a:pt x="196" y="82"/>
                  </a:lnTo>
                  <a:lnTo>
                    <a:pt x="192" y="90"/>
                  </a:lnTo>
                  <a:lnTo>
                    <a:pt x="192" y="108"/>
                  </a:lnTo>
                  <a:lnTo>
                    <a:pt x="194" y="132"/>
                  </a:lnTo>
                  <a:lnTo>
                    <a:pt x="194" y="132"/>
                  </a:lnTo>
                  <a:lnTo>
                    <a:pt x="232" y="138"/>
                  </a:lnTo>
                  <a:lnTo>
                    <a:pt x="232" y="138"/>
                  </a:lnTo>
                  <a:lnTo>
                    <a:pt x="238" y="146"/>
                  </a:lnTo>
                  <a:lnTo>
                    <a:pt x="248" y="154"/>
                  </a:lnTo>
                  <a:lnTo>
                    <a:pt x="260" y="164"/>
                  </a:lnTo>
                  <a:lnTo>
                    <a:pt x="268" y="168"/>
                  </a:lnTo>
                  <a:lnTo>
                    <a:pt x="276" y="170"/>
                  </a:lnTo>
                  <a:lnTo>
                    <a:pt x="276" y="170"/>
                  </a:lnTo>
                  <a:lnTo>
                    <a:pt x="274" y="176"/>
                  </a:lnTo>
                  <a:lnTo>
                    <a:pt x="270" y="184"/>
                  </a:lnTo>
                  <a:lnTo>
                    <a:pt x="264" y="192"/>
                  </a:lnTo>
                  <a:lnTo>
                    <a:pt x="258" y="198"/>
                  </a:lnTo>
                  <a:lnTo>
                    <a:pt x="258" y="198"/>
                  </a:lnTo>
                  <a:lnTo>
                    <a:pt x="252" y="206"/>
                  </a:lnTo>
                  <a:lnTo>
                    <a:pt x="244" y="214"/>
                  </a:lnTo>
                  <a:lnTo>
                    <a:pt x="228" y="226"/>
                  </a:lnTo>
                  <a:lnTo>
                    <a:pt x="228" y="226"/>
                  </a:lnTo>
                  <a:lnTo>
                    <a:pt x="216" y="228"/>
                  </a:lnTo>
                  <a:lnTo>
                    <a:pt x="206" y="228"/>
                  </a:lnTo>
                  <a:lnTo>
                    <a:pt x="202" y="232"/>
                  </a:lnTo>
                  <a:lnTo>
                    <a:pt x="200" y="236"/>
                  </a:lnTo>
                  <a:lnTo>
                    <a:pt x="202" y="248"/>
                  </a:lnTo>
                  <a:lnTo>
                    <a:pt x="200" y="258"/>
                  </a:lnTo>
                  <a:lnTo>
                    <a:pt x="198" y="270"/>
                  </a:lnTo>
                  <a:lnTo>
                    <a:pt x="198" y="270"/>
                  </a:lnTo>
                  <a:lnTo>
                    <a:pt x="188" y="284"/>
                  </a:lnTo>
                  <a:lnTo>
                    <a:pt x="182" y="296"/>
                  </a:lnTo>
                  <a:lnTo>
                    <a:pt x="180" y="308"/>
                  </a:lnTo>
                  <a:lnTo>
                    <a:pt x="178" y="332"/>
                  </a:lnTo>
                  <a:lnTo>
                    <a:pt x="178" y="332"/>
                  </a:lnTo>
                  <a:lnTo>
                    <a:pt x="194" y="346"/>
                  </a:lnTo>
                  <a:lnTo>
                    <a:pt x="194" y="346"/>
                  </a:lnTo>
                  <a:lnTo>
                    <a:pt x="202" y="348"/>
                  </a:lnTo>
                  <a:lnTo>
                    <a:pt x="214" y="352"/>
                  </a:lnTo>
                  <a:lnTo>
                    <a:pt x="218" y="358"/>
                  </a:lnTo>
                  <a:lnTo>
                    <a:pt x="222" y="364"/>
                  </a:lnTo>
                  <a:lnTo>
                    <a:pt x="224" y="372"/>
                  </a:lnTo>
                  <a:lnTo>
                    <a:pt x="222" y="382"/>
                  </a:lnTo>
                  <a:lnTo>
                    <a:pt x="222" y="382"/>
                  </a:lnTo>
                  <a:lnTo>
                    <a:pt x="216" y="394"/>
                  </a:lnTo>
                  <a:lnTo>
                    <a:pt x="216" y="394"/>
                  </a:lnTo>
                  <a:lnTo>
                    <a:pt x="198" y="400"/>
                  </a:lnTo>
                  <a:lnTo>
                    <a:pt x="184" y="406"/>
                  </a:lnTo>
                  <a:lnTo>
                    <a:pt x="184" y="406"/>
                  </a:lnTo>
                  <a:lnTo>
                    <a:pt x="160" y="426"/>
                  </a:lnTo>
                  <a:lnTo>
                    <a:pt x="154" y="430"/>
                  </a:lnTo>
                  <a:lnTo>
                    <a:pt x="148" y="430"/>
                  </a:lnTo>
                  <a:lnTo>
                    <a:pt x="142" y="428"/>
                  </a:lnTo>
                  <a:lnTo>
                    <a:pt x="134" y="422"/>
                  </a:lnTo>
                  <a:lnTo>
                    <a:pt x="106" y="398"/>
                  </a:lnTo>
                  <a:lnTo>
                    <a:pt x="106" y="398"/>
                  </a:lnTo>
                  <a:close/>
                </a:path>
              </a:pathLst>
            </a:custGeom>
            <a:solidFill>
              <a:srgbClr val="4F81BD"/>
            </a:solidFill>
            <a:ln w="25400" cap="flat" cmpd="sng" algn="ctr">
              <a:solidFill>
                <a:srgbClr val="4F81BD">
                  <a:shade val="50000"/>
                </a:srgbClr>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395" name="Freeform 32">
              <a:extLst>
                <a:ext uri="{FF2B5EF4-FFF2-40B4-BE49-F238E27FC236}">
                  <a16:creationId xmlns:a16="http://schemas.microsoft.com/office/drawing/2014/main" id="{C41D3940-F058-42C7-A391-1E2488B58811}"/>
                </a:ext>
              </a:extLst>
            </p:cNvPr>
            <p:cNvSpPr>
              <a:spLocks/>
            </p:cNvSpPr>
            <p:nvPr/>
          </p:nvSpPr>
          <p:spPr bwMode="auto">
            <a:xfrm>
              <a:off x="3848" y="1446"/>
              <a:ext cx="536" cy="769"/>
            </a:xfrm>
            <a:custGeom>
              <a:avLst/>
              <a:gdLst>
                <a:gd name="T0" fmla="*/ 108 w 536"/>
                <a:gd name="T1" fmla="*/ 754 h 768"/>
                <a:gd name="T2" fmla="*/ 22 w 536"/>
                <a:gd name="T3" fmla="*/ 720 h 768"/>
                <a:gd name="T4" fmla="*/ 52 w 536"/>
                <a:gd name="T5" fmla="*/ 664 h 768"/>
                <a:gd name="T6" fmla="*/ 58 w 536"/>
                <a:gd name="T7" fmla="*/ 572 h 768"/>
                <a:gd name="T8" fmla="*/ 6 w 536"/>
                <a:gd name="T9" fmla="*/ 508 h 768"/>
                <a:gd name="T10" fmla="*/ 32 w 536"/>
                <a:gd name="T11" fmla="*/ 458 h 768"/>
                <a:gd name="T12" fmla="*/ 78 w 536"/>
                <a:gd name="T13" fmla="*/ 412 h 768"/>
                <a:gd name="T14" fmla="*/ 40 w 536"/>
                <a:gd name="T15" fmla="*/ 334 h 768"/>
                <a:gd name="T16" fmla="*/ 18 w 536"/>
                <a:gd name="T17" fmla="*/ 316 h 768"/>
                <a:gd name="T18" fmla="*/ 46 w 536"/>
                <a:gd name="T19" fmla="*/ 282 h 768"/>
                <a:gd name="T20" fmla="*/ 24 w 536"/>
                <a:gd name="T21" fmla="*/ 236 h 768"/>
                <a:gd name="T22" fmla="*/ 0 w 536"/>
                <a:gd name="T23" fmla="*/ 164 h 768"/>
                <a:gd name="T24" fmla="*/ 28 w 536"/>
                <a:gd name="T25" fmla="*/ 142 h 768"/>
                <a:gd name="T26" fmla="*/ 44 w 536"/>
                <a:gd name="T27" fmla="*/ 84 h 768"/>
                <a:gd name="T28" fmla="*/ 70 w 536"/>
                <a:gd name="T29" fmla="*/ 88 h 768"/>
                <a:gd name="T30" fmla="*/ 72 w 536"/>
                <a:gd name="T31" fmla="*/ 118 h 768"/>
                <a:gd name="T32" fmla="*/ 82 w 536"/>
                <a:gd name="T33" fmla="*/ 150 h 768"/>
                <a:gd name="T34" fmla="*/ 124 w 536"/>
                <a:gd name="T35" fmla="*/ 154 h 768"/>
                <a:gd name="T36" fmla="*/ 136 w 536"/>
                <a:gd name="T37" fmla="*/ 134 h 768"/>
                <a:gd name="T38" fmla="*/ 180 w 536"/>
                <a:gd name="T39" fmla="*/ 106 h 768"/>
                <a:gd name="T40" fmla="*/ 252 w 536"/>
                <a:gd name="T41" fmla="*/ 92 h 768"/>
                <a:gd name="T42" fmla="*/ 266 w 536"/>
                <a:gd name="T43" fmla="*/ 22 h 768"/>
                <a:gd name="T44" fmla="*/ 310 w 536"/>
                <a:gd name="T45" fmla="*/ 0 h 768"/>
                <a:gd name="T46" fmla="*/ 332 w 536"/>
                <a:gd name="T47" fmla="*/ 40 h 768"/>
                <a:gd name="T48" fmla="*/ 378 w 536"/>
                <a:gd name="T49" fmla="*/ 128 h 768"/>
                <a:gd name="T50" fmla="*/ 424 w 536"/>
                <a:gd name="T51" fmla="*/ 138 h 768"/>
                <a:gd name="T52" fmla="*/ 444 w 536"/>
                <a:gd name="T53" fmla="*/ 152 h 768"/>
                <a:gd name="T54" fmla="*/ 430 w 536"/>
                <a:gd name="T55" fmla="*/ 188 h 768"/>
                <a:gd name="T56" fmla="*/ 448 w 536"/>
                <a:gd name="T57" fmla="*/ 210 h 768"/>
                <a:gd name="T58" fmla="*/ 520 w 536"/>
                <a:gd name="T59" fmla="*/ 250 h 768"/>
                <a:gd name="T60" fmla="*/ 488 w 536"/>
                <a:gd name="T61" fmla="*/ 330 h 768"/>
                <a:gd name="T62" fmla="*/ 450 w 536"/>
                <a:gd name="T63" fmla="*/ 370 h 768"/>
                <a:gd name="T64" fmla="*/ 398 w 536"/>
                <a:gd name="T65" fmla="*/ 384 h 768"/>
                <a:gd name="T66" fmla="*/ 350 w 536"/>
                <a:gd name="T67" fmla="*/ 340 h 768"/>
                <a:gd name="T68" fmla="*/ 344 w 536"/>
                <a:gd name="T69" fmla="*/ 288 h 768"/>
                <a:gd name="T70" fmla="*/ 310 w 536"/>
                <a:gd name="T71" fmla="*/ 252 h 768"/>
                <a:gd name="T72" fmla="*/ 294 w 536"/>
                <a:gd name="T73" fmla="*/ 200 h 768"/>
                <a:gd name="T74" fmla="*/ 258 w 536"/>
                <a:gd name="T75" fmla="*/ 184 h 768"/>
                <a:gd name="T76" fmla="*/ 226 w 536"/>
                <a:gd name="T77" fmla="*/ 190 h 768"/>
                <a:gd name="T78" fmla="*/ 194 w 536"/>
                <a:gd name="T79" fmla="*/ 228 h 768"/>
                <a:gd name="T80" fmla="*/ 178 w 536"/>
                <a:gd name="T81" fmla="*/ 266 h 768"/>
                <a:gd name="T82" fmla="*/ 172 w 536"/>
                <a:gd name="T83" fmla="*/ 298 h 768"/>
                <a:gd name="T84" fmla="*/ 142 w 536"/>
                <a:gd name="T85" fmla="*/ 314 h 768"/>
                <a:gd name="T86" fmla="*/ 142 w 536"/>
                <a:gd name="T87" fmla="*/ 360 h 768"/>
                <a:gd name="T88" fmla="*/ 222 w 536"/>
                <a:gd name="T89" fmla="*/ 346 h 768"/>
                <a:gd name="T90" fmla="*/ 252 w 536"/>
                <a:gd name="T91" fmla="*/ 342 h 768"/>
                <a:gd name="T92" fmla="*/ 274 w 536"/>
                <a:gd name="T93" fmla="*/ 360 h 768"/>
                <a:gd name="T94" fmla="*/ 300 w 536"/>
                <a:gd name="T95" fmla="*/ 436 h 768"/>
                <a:gd name="T96" fmla="*/ 352 w 536"/>
                <a:gd name="T97" fmla="*/ 468 h 768"/>
                <a:gd name="T98" fmla="*/ 354 w 536"/>
                <a:gd name="T99" fmla="*/ 512 h 768"/>
                <a:gd name="T100" fmla="*/ 328 w 536"/>
                <a:gd name="T101" fmla="*/ 540 h 768"/>
                <a:gd name="T102" fmla="*/ 266 w 536"/>
                <a:gd name="T103" fmla="*/ 582 h 768"/>
                <a:gd name="T104" fmla="*/ 202 w 536"/>
                <a:gd name="T105" fmla="*/ 650 h 768"/>
                <a:gd name="T106" fmla="*/ 180 w 536"/>
                <a:gd name="T107" fmla="*/ 73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6" h="768">
                  <a:moveTo>
                    <a:pt x="192" y="768"/>
                  </a:moveTo>
                  <a:lnTo>
                    <a:pt x="192" y="768"/>
                  </a:lnTo>
                  <a:lnTo>
                    <a:pt x="178" y="754"/>
                  </a:lnTo>
                  <a:lnTo>
                    <a:pt x="178" y="754"/>
                  </a:lnTo>
                  <a:lnTo>
                    <a:pt x="108" y="754"/>
                  </a:lnTo>
                  <a:lnTo>
                    <a:pt x="108" y="754"/>
                  </a:lnTo>
                  <a:lnTo>
                    <a:pt x="44" y="740"/>
                  </a:lnTo>
                  <a:lnTo>
                    <a:pt x="44" y="740"/>
                  </a:lnTo>
                  <a:lnTo>
                    <a:pt x="32" y="730"/>
                  </a:lnTo>
                  <a:lnTo>
                    <a:pt x="22" y="720"/>
                  </a:lnTo>
                  <a:lnTo>
                    <a:pt x="16" y="712"/>
                  </a:lnTo>
                  <a:lnTo>
                    <a:pt x="14" y="708"/>
                  </a:lnTo>
                  <a:lnTo>
                    <a:pt x="14" y="708"/>
                  </a:lnTo>
                  <a:lnTo>
                    <a:pt x="52" y="664"/>
                  </a:lnTo>
                  <a:lnTo>
                    <a:pt x="52" y="664"/>
                  </a:lnTo>
                  <a:lnTo>
                    <a:pt x="62" y="630"/>
                  </a:lnTo>
                  <a:lnTo>
                    <a:pt x="62" y="630"/>
                  </a:lnTo>
                  <a:lnTo>
                    <a:pt x="66" y="608"/>
                  </a:lnTo>
                  <a:lnTo>
                    <a:pt x="64" y="588"/>
                  </a:lnTo>
                  <a:lnTo>
                    <a:pt x="58" y="572"/>
                  </a:lnTo>
                  <a:lnTo>
                    <a:pt x="50" y="558"/>
                  </a:lnTo>
                  <a:lnTo>
                    <a:pt x="42" y="544"/>
                  </a:lnTo>
                  <a:lnTo>
                    <a:pt x="30" y="532"/>
                  </a:lnTo>
                  <a:lnTo>
                    <a:pt x="6" y="508"/>
                  </a:lnTo>
                  <a:lnTo>
                    <a:pt x="6" y="508"/>
                  </a:lnTo>
                  <a:lnTo>
                    <a:pt x="6" y="494"/>
                  </a:lnTo>
                  <a:lnTo>
                    <a:pt x="10" y="482"/>
                  </a:lnTo>
                  <a:lnTo>
                    <a:pt x="16" y="474"/>
                  </a:lnTo>
                  <a:lnTo>
                    <a:pt x="22" y="464"/>
                  </a:lnTo>
                  <a:lnTo>
                    <a:pt x="32" y="458"/>
                  </a:lnTo>
                  <a:lnTo>
                    <a:pt x="40" y="450"/>
                  </a:lnTo>
                  <a:lnTo>
                    <a:pt x="62" y="438"/>
                  </a:lnTo>
                  <a:lnTo>
                    <a:pt x="62" y="438"/>
                  </a:lnTo>
                  <a:lnTo>
                    <a:pt x="78" y="412"/>
                  </a:lnTo>
                  <a:lnTo>
                    <a:pt x="78" y="412"/>
                  </a:lnTo>
                  <a:lnTo>
                    <a:pt x="78" y="382"/>
                  </a:lnTo>
                  <a:lnTo>
                    <a:pt x="78" y="382"/>
                  </a:lnTo>
                  <a:lnTo>
                    <a:pt x="64" y="362"/>
                  </a:lnTo>
                  <a:lnTo>
                    <a:pt x="52" y="346"/>
                  </a:lnTo>
                  <a:lnTo>
                    <a:pt x="40" y="334"/>
                  </a:lnTo>
                  <a:lnTo>
                    <a:pt x="26" y="322"/>
                  </a:lnTo>
                  <a:lnTo>
                    <a:pt x="26" y="322"/>
                  </a:lnTo>
                  <a:lnTo>
                    <a:pt x="18" y="320"/>
                  </a:lnTo>
                  <a:lnTo>
                    <a:pt x="18" y="320"/>
                  </a:lnTo>
                  <a:lnTo>
                    <a:pt x="18" y="316"/>
                  </a:lnTo>
                  <a:lnTo>
                    <a:pt x="18" y="316"/>
                  </a:lnTo>
                  <a:lnTo>
                    <a:pt x="38" y="300"/>
                  </a:lnTo>
                  <a:lnTo>
                    <a:pt x="38" y="300"/>
                  </a:lnTo>
                  <a:lnTo>
                    <a:pt x="44" y="288"/>
                  </a:lnTo>
                  <a:lnTo>
                    <a:pt x="46" y="282"/>
                  </a:lnTo>
                  <a:lnTo>
                    <a:pt x="48" y="276"/>
                  </a:lnTo>
                  <a:lnTo>
                    <a:pt x="48" y="276"/>
                  </a:lnTo>
                  <a:lnTo>
                    <a:pt x="24" y="256"/>
                  </a:lnTo>
                  <a:lnTo>
                    <a:pt x="24" y="256"/>
                  </a:lnTo>
                  <a:lnTo>
                    <a:pt x="24" y="236"/>
                  </a:lnTo>
                  <a:lnTo>
                    <a:pt x="24" y="236"/>
                  </a:lnTo>
                  <a:lnTo>
                    <a:pt x="10" y="220"/>
                  </a:lnTo>
                  <a:lnTo>
                    <a:pt x="0" y="208"/>
                  </a:lnTo>
                  <a:lnTo>
                    <a:pt x="0" y="208"/>
                  </a:lnTo>
                  <a:lnTo>
                    <a:pt x="0" y="164"/>
                  </a:lnTo>
                  <a:lnTo>
                    <a:pt x="0" y="164"/>
                  </a:lnTo>
                  <a:lnTo>
                    <a:pt x="16" y="146"/>
                  </a:lnTo>
                  <a:lnTo>
                    <a:pt x="16" y="146"/>
                  </a:lnTo>
                  <a:lnTo>
                    <a:pt x="22" y="144"/>
                  </a:lnTo>
                  <a:lnTo>
                    <a:pt x="28" y="142"/>
                  </a:lnTo>
                  <a:lnTo>
                    <a:pt x="34" y="140"/>
                  </a:lnTo>
                  <a:lnTo>
                    <a:pt x="34" y="140"/>
                  </a:lnTo>
                  <a:lnTo>
                    <a:pt x="34" y="94"/>
                  </a:lnTo>
                  <a:lnTo>
                    <a:pt x="34" y="94"/>
                  </a:lnTo>
                  <a:lnTo>
                    <a:pt x="44" y="84"/>
                  </a:lnTo>
                  <a:lnTo>
                    <a:pt x="50" y="80"/>
                  </a:lnTo>
                  <a:lnTo>
                    <a:pt x="58" y="78"/>
                  </a:lnTo>
                  <a:lnTo>
                    <a:pt x="58" y="78"/>
                  </a:lnTo>
                  <a:lnTo>
                    <a:pt x="64" y="82"/>
                  </a:lnTo>
                  <a:lnTo>
                    <a:pt x="70" y="88"/>
                  </a:lnTo>
                  <a:lnTo>
                    <a:pt x="76" y="98"/>
                  </a:lnTo>
                  <a:lnTo>
                    <a:pt x="78" y="104"/>
                  </a:lnTo>
                  <a:lnTo>
                    <a:pt x="80" y="112"/>
                  </a:lnTo>
                  <a:lnTo>
                    <a:pt x="80" y="112"/>
                  </a:lnTo>
                  <a:lnTo>
                    <a:pt x="72" y="118"/>
                  </a:lnTo>
                  <a:lnTo>
                    <a:pt x="68" y="124"/>
                  </a:lnTo>
                  <a:lnTo>
                    <a:pt x="68" y="130"/>
                  </a:lnTo>
                  <a:lnTo>
                    <a:pt x="70" y="136"/>
                  </a:lnTo>
                  <a:lnTo>
                    <a:pt x="76" y="142"/>
                  </a:lnTo>
                  <a:lnTo>
                    <a:pt x="82" y="150"/>
                  </a:lnTo>
                  <a:lnTo>
                    <a:pt x="98" y="164"/>
                  </a:lnTo>
                  <a:lnTo>
                    <a:pt x="98" y="164"/>
                  </a:lnTo>
                  <a:lnTo>
                    <a:pt x="108" y="164"/>
                  </a:lnTo>
                  <a:lnTo>
                    <a:pt x="108" y="164"/>
                  </a:lnTo>
                  <a:lnTo>
                    <a:pt x="124" y="154"/>
                  </a:lnTo>
                  <a:lnTo>
                    <a:pt x="124" y="154"/>
                  </a:lnTo>
                  <a:lnTo>
                    <a:pt x="124" y="148"/>
                  </a:lnTo>
                  <a:lnTo>
                    <a:pt x="128" y="142"/>
                  </a:lnTo>
                  <a:lnTo>
                    <a:pt x="132" y="138"/>
                  </a:lnTo>
                  <a:lnTo>
                    <a:pt x="136" y="134"/>
                  </a:lnTo>
                  <a:lnTo>
                    <a:pt x="148" y="126"/>
                  </a:lnTo>
                  <a:lnTo>
                    <a:pt x="162" y="120"/>
                  </a:lnTo>
                  <a:lnTo>
                    <a:pt x="162" y="120"/>
                  </a:lnTo>
                  <a:lnTo>
                    <a:pt x="170" y="110"/>
                  </a:lnTo>
                  <a:lnTo>
                    <a:pt x="180" y="106"/>
                  </a:lnTo>
                  <a:lnTo>
                    <a:pt x="190" y="104"/>
                  </a:lnTo>
                  <a:lnTo>
                    <a:pt x="202" y="102"/>
                  </a:lnTo>
                  <a:lnTo>
                    <a:pt x="228" y="100"/>
                  </a:lnTo>
                  <a:lnTo>
                    <a:pt x="240" y="98"/>
                  </a:lnTo>
                  <a:lnTo>
                    <a:pt x="252" y="92"/>
                  </a:lnTo>
                  <a:lnTo>
                    <a:pt x="252" y="92"/>
                  </a:lnTo>
                  <a:lnTo>
                    <a:pt x="250" y="40"/>
                  </a:lnTo>
                  <a:lnTo>
                    <a:pt x="250" y="40"/>
                  </a:lnTo>
                  <a:lnTo>
                    <a:pt x="258" y="30"/>
                  </a:lnTo>
                  <a:lnTo>
                    <a:pt x="266" y="22"/>
                  </a:lnTo>
                  <a:lnTo>
                    <a:pt x="288" y="8"/>
                  </a:lnTo>
                  <a:lnTo>
                    <a:pt x="288" y="8"/>
                  </a:lnTo>
                  <a:lnTo>
                    <a:pt x="296" y="2"/>
                  </a:lnTo>
                  <a:lnTo>
                    <a:pt x="304" y="0"/>
                  </a:lnTo>
                  <a:lnTo>
                    <a:pt x="310" y="0"/>
                  </a:lnTo>
                  <a:lnTo>
                    <a:pt x="314" y="4"/>
                  </a:lnTo>
                  <a:lnTo>
                    <a:pt x="318" y="10"/>
                  </a:lnTo>
                  <a:lnTo>
                    <a:pt x="322" y="18"/>
                  </a:lnTo>
                  <a:lnTo>
                    <a:pt x="332" y="40"/>
                  </a:lnTo>
                  <a:lnTo>
                    <a:pt x="332" y="40"/>
                  </a:lnTo>
                  <a:lnTo>
                    <a:pt x="370" y="100"/>
                  </a:lnTo>
                  <a:lnTo>
                    <a:pt x="370" y="100"/>
                  </a:lnTo>
                  <a:lnTo>
                    <a:pt x="372" y="112"/>
                  </a:lnTo>
                  <a:lnTo>
                    <a:pt x="374" y="122"/>
                  </a:lnTo>
                  <a:lnTo>
                    <a:pt x="378" y="128"/>
                  </a:lnTo>
                  <a:lnTo>
                    <a:pt x="382" y="132"/>
                  </a:lnTo>
                  <a:lnTo>
                    <a:pt x="388" y="136"/>
                  </a:lnTo>
                  <a:lnTo>
                    <a:pt x="398" y="140"/>
                  </a:lnTo>
                  <a:lnTo>
                    <a:pt x="398" y="140"/>
                  </a:lnTo>
                  <a:lnTo>
                    <a:pt x="424" y="138"/>
                  </a:lnTo>
                  <a:lnTo>
                    <a:pt x="442" y="138"/>
                  </a:lnTo>
                  <a:lnTo>
                    <a:pt x="458" y="140"/>
                  </a:lnTo>
                  <a:lnTo>
                    <a:pt x="458" y="140"/>
                  </a:lnTo>
                  <a:lnTo>
                    <a:pt x="450" y="146"/>
                  </a:lnTo>
                  <a:lnTo>
                    <a:pt x="444" y="152"/>
                  </a:lnTo>
                  <a:lnTo>
                    <a:pt x="436" y="158"/>
                  </a:lnTo>
                  <a:lnTo>
                    <a:pt x="430" y="166"/>
                  </a:lnTo>
                  <a:lnTo>
                    <a:pt x="430" y="166"/>
                  </a:lnTo>
                  <a:lnTo>
                    <a:pt x="430" y="178"/>
                  </a:lnTo>
                  <a:lnTo>
                    <a:pt x="430" y="188"/>
                  </a:lnTo>
                  <a:lnTo>
                    <a:pt x="432" y="192"/>
                  </a:lnTo>
                  <a:lnTo>
                    <a:pt x="436" y="198"/>
                  </a:lnTo>
                  <a:lnTo>
                    <a:pt x="440" y="204"/>
                  </a:lnTo>
                  <a:lnTo>
                    <a:pt x="448" y="210"/>
                  </a:lnTo>
                  <a:lnTo>
                    <a:pt x="448" y="210"/>
                  </a:lnTo>
                  <a:lnTo>
                    <a:pt x="458" y="212"/>
                  </a:lnTo>
                  <a:lnTo>
                    <a:pt x="466" y="216"/>
                  </a:lnTo>
                  <a:lnTo>
                    <a:pt x="482" y="226"/>
                  </a:lnTo>
                  <a:lnTo>
                    <a:pt x="500" y="238"/>
                  </a:lnTo>
                  <a:lnTo>
                    <a:pt x="520" y="250"/>
                  </a:lnTo>
                  <a:lnTo>
                    <a:pt x="520" y="250"/>
                  </a:lnTo>
                  <a:lnTo>
                    <a:pt x="536" y="264"/>
                  </a:lnTo>
                  <a:lnTo>
                    <a:pt x="536" y="264"/>
                  </a:lnTo>
                  <a:lnTo>
                    <a:pt x="488" y="330"/>
                  </a:lnTo>
                  <a:lnTo>
                    <a:pt x="488" y="330"/>
                  </a:lnTo>
                  <a:lnTo>
                    <a:pt x="486" y="336"/>
                  </a:lnTo>
                  <a:lnTo>
                    <a:pt x="482" y="344"/>
                  </a:lnTo>
                  <a:lnTo>
                    <a:pt x="476" y="352"/>
                  </a:lnTo>
                  <a:lnTo>
                    <a:pt x="468" y="358"/>
                  </a:lnTo>
                  <a:lnTo>
                    <a:pt x="450" y="370"/>
                  </a:lnTo>
                  <a:lnTo>
                    <a:pt x="436" y="376"/>
                  </a:lnTo>
                  <a:lnTo>
                    <a:pt x="436" y="376"/>
                  </a:lnTo>
                  <a:lnTo>
                    <a:pt x="416" y="380"/>
                  </a:lnTo>
                  <a:lnTo>
                    <a:pt x="398" y="384"/>
                  </a:lnTo>
                  <a:lnTo>
                    <a:pt x="398" y="384"/>
                  </a:lnTo>
                  <a:lnTo>
                    <a:pt x="382" y="372"/>
                  </a:lnTo>
                  <a:lnTo>
                    <a:pt x="370" y="360"/>
                  </a:lnTo>
                  <a:lnTo>
                    <a:pt x="360" y="348"/>
                  </a:lnTo>
                  <a:lnTo>
                    <a:pt x="350" y="340"/>
                  </a:lnTo>
                  <a:lnTo>
                    <a:pt x="350" y="340"/>
                  </a:lnTo>
                  <a:lnTo>
                    <a:pt x="346" y="332"/>
                  </a:lnTo>
                  <a:lnTo>
                    <a:pt x="346" y="324"/>
                  </a:lnTo>
                  <a:lnTo>
                    <a:pt x="346" y="308"/>
                  </a:lnTo>
                  <a:lnTo>
                    <a:pt x="344" y="294"/>
                  </a:lnTo>
                  <a:lnTo>
                    <a:pt x="344" y="288"/>
                  </a:lnTo>
                  <a:lnTo>
                    <a:pt x="342" y="284"/>
                  </a:lnTo>
                  <a:lnTo>
                    <a:pt x="342" y="284"/>
                  </a:lnTo>
                  <a:lnTo>
                    <a:pt x="310" y="272"/>
                  </a:lnTo>
                  <a:lnTo>
                    <a:pt x="310" y="272"/>
                  </a:lnTo>
                  <a:lnTo>
                    <a:pt x="310" y="252"/>
                  </a:lnTo>
                  <a:lnTo>
                    <a:pt x="312" y="232"/>
                  </a:lnTo>
                  <a:lnTo>
                    <a:pt x="314" y="214"/>
                  </a:lnTo>
                  <a:lnTo>
                    <a:pt x="314" y="202"/>
                  </a:lnTo>
                  <a:lnTo>
                    <a:pt x="314" y="202"/>
                  </a:lnTo>
                  <a:lnTo>
                    <a:pt x="294" y="200"/>
                  </a:lnTo>
                  <a:lnTo>
                    <a:pt x="278" y="198"/>
                  </a:lnTo>
                  <a:lnTo>
                    <a:pt x="270" y="196"/>
                  </a:lnTo>
                  <a:lnTo>
                    <a:pt x="264" y="192"/>
                  </a:lnTo>
                  <a:lnTo>
                    <a:pt x="260" y="188"/>
                  </a:lnTo>
                  <a:lnTo>
                    <a:pt x="258" y="184"/>
                  </a:lnTo>
                  <a:lnTo>
                    <a:pt x="258" y="184"/>
                  </a:lnTo>
                  <a:lnTo>
                    <a:pt x="238" y="184"/>
                  </a:lnTo>
                  <a:lnTo>
                    <a:pt x="232" y="184"/>
                  </a:lnTo>
                  <a:lnTo>
                    <a:pt x="228" y="186"/>
                  </a:lnTo>
                  <a:lnTo>
                    <a:pt x="226" y="190"/>
                  </a:lnTo>
                  <a:lnTo>
                    <a:pt x="224" y="196"/>
                  </a:lnTo>
                  <a:lnTo>
                    <a:pt x="220" y="214"/>
                  </a:lnTo>
                  <a:lnTo>
                    <a:pt x="220" y="214"/>
                  </a:lnTo>
                  <a:lnTo>
                    <a:pt x="206" y="220"/>
                  </a:lnTo>
                  <a:lnTo>
                    <a:pt x="194" y="228"/>
                  </a:lnTo>
                  <a:lnTo>
                    <a:pt x="172" y="244"/>
                  </a:lnTo>
                  <a:lnTo>
                    <a:pt x="172" y="244"/>
                  </a:lnTo>
                  <a:lnTo>
                    <a:pt x="172" y="250"/>
                  </a:lnTo>
                  <a:lnTo>
                    <a:pt x="174" y="258"/>
                  </a:lnTo>
                  <a:lnTo>
                    <a:pt x="178" y="266"/>
                  </a:lnTo>
                  <a:lnTo>
                    <a:pt x="184" y="278"/>
                  </a:lnTo>
                  <a:lnTo>
                    <a:pt x="184" y="278"/>
                  </a:lnTo>
                  <a:lnTo>
                    <a:pt x="182" y="286"/>
                  </a:lnTo>
                  <a:lnTo>
                    <a:pt x="176" y="292"/>
                  </a:lnTo>
                  <a:lnTo>
                    <a:pt x="172" y="298"/>
                  </a:lnTo>
                  <a:lnTo>
                    <a:pt x="164" y="300"/>
                  </a:lnTo>
                  <a:lnTo>
                    <a:pt x="152" y="306"/>
                  </a:lnTo>
                  <a:lnTo>
                    <a:pt x="146" y="310"/>
                  </a:lnTo>
                  <a:lnTo>
                    <a:pt x="142" y="314"/>
                  </a:lnTo>
                  <a:lnTo>
                    <a:pt x="142" y="314"/>
                  </a:lnTo>
                  <a:lnTo>
                    <a:pt x="142" y="326"/>
                  </a:lnTo>
                  <a:lnTo>
                    <a:pt x="140" y="338"/>
                  </a:lnTo>
                  <a:lnTo>
                    <a:pt x="138" y="350"/>
                  </a:lnTo>
                  <a:lnTo>
                    <a:pt x="140" y="356"/>
                  </a:lnTo>
                  <a:lnTo>
                    <a:pt x="142" y="360"/>
                  </a:lnTo>
                  <a:lnTo>
                    <a:pt x="142" y="360"/>
                  </a:lnTo>
                  <a:lnTo>
                    <a:pt x="206" y="360"/>
                  </a:lnTo>
                  <a:lnTo>
                    <a:pt x="206" y="360"/>
                  </a:lnTo>
                  <a:lnTo>
                    <a:pt x="214" y="352"/>
                  </a:lnTo>
                  <a:lnTo>
                    <a:pt x="222" y="346"/>
                  </a:lnTo>
                  <a:lnTo>
                    <a:pt x="228" y="342"/>
                  </a:lnTo>
                  <a:lnTo>
                    <a:pt x="234" y="342"/>
                  </a:lnTo>
                  <a:lnTo>
                    <a:pt x="242" y="340"/>
                  </a:lnTo>
                  <a:lnTo>
                    <a:pt x="252" y="342"/>
                  </a:lnTo>
                  <a:lnTo>
                    <a:pt x="252" y="342"/>
                  </a:lnTo>
                  <a:lnTo>
                    <a:pt x="256" y="348"/>
                  </a:lnTo>
                  <a:lnTo>
                    <a:pt x="260" y="350"/>
                  </a:lnTo>
                  <a:lnTo>
                    <a:pt x="266" y="356"/>
                  </a:lnTo>
                  <a:lnTo>
                    <a:pt x="274" y="360"/>
                  </a:lnTo>
                  <a:lnTo>
                    <a:pt x="274" y="360"/>
                  </a:lnTo>
                  <a:lnTo>
                    <a:pt x="282" y="378"/>
                  </a:lnTo>
                  <a:lnTo>
                    <a:pt x="282" y="378"/>
                  </a:lnTo>
                  <a:lnTo>
                    <a:pt x="290" y="422"/>
                  </a:lnTo>
                  <a:lnTo>
                    <a:pt x="290" y="422"/>
                  </a:lnTo>
                  <a:lnTo>
                    <a:pt x="300" y="436"/>
                  </a:lnTo>
                  <a:lnTo>
                    <a:pt x="314" y="448"/>
                  </a:lnTo>
                  <a:lnTo>
                    <a:pt x="330" y="460"/>
                  </a:lnTo>
                  <a:lnTo>
                    <a:pt x="340" y="464"/>
                  </a:lnTo>
                  <a:lnTo>
                    <a:pt x="352" y="468"/>
                  </a:lnTo>
                  <a:lnTo>
                    <a:pt x="352" y="468"/>
                  </a:lnTo>
                  <a:lnTo>
                    <a:pt x="372" y="502"/>
                  </a:lnTo>
                  <a:lnTo>
                    <a:pt x="372" y="502"/>
                  </a:lnTo>
                  <a:lnTo>
                    <a:pt x="368" y="502"/>
                  </a:lnTo>
                  <a:lnTo>
                    <a:pt x="362" y="504"/>
                  </a:lnTo>
                  <a:lnTo>
                    <a:pt x="354" y="512"/>
                  </a:lnTo>
                  <a:lnTo>
                    <a:pt x="346" y="520"/>
                  </a:lnTo>
                  <a:lnTo>
                    <a:pt x="340" y="526"/>
                  </a:lnTo>
                  <a:lnTo>
                    <a:pt x="340" y="526"/>
                  </a:lnTo>
                  <a:lnTo>
                    <a:pt x="336" y="534"/>
                  </a:lnTo>
                  <a:lnTo>
                    <a:pt x="328" y="540"/>
                  </a:lnTo>
                  <a:lnTo>
                    <a:pt x="312" y="554"/>
                  </a:lnTo>
                  <a:lnTo>
                    <a:pt x="296" y="564"/>
                  </a:lnTo>
                  <a:lnTo>
                    <a:pt x="280" y="570"/>
                  </a:lnTo>
                  <a:lnTo>
                    <a:pt x="280" y="570"/>
                  </a:lnTo>
                  <a:lnTo>
                    <a:pt x="266" y="582"/>
                  </a:lnTo>
                  <a:lnTo>
                    <a:pt x="254" y="592"/>
                  </a:lnTo>
                  <a:lnTo>
                    <a:pt x="244" y="606"/>
                  </a:lnTo>
                  <a:lnTo>
                    <a:pt x="234" y="620"/>
                  </a:lnTo>
                  <a:lnTo>
                    <a:pt x="234" y="620"/>
                  </a:lnTo>
                  <a:lnTo>
                    <a:pt x="202" y="650"/>
                  </a:lnTo>
                  <a:lnTo>
                    <a:pt x="190" y="662"/>
                  </a:lnTo>
                  <a:lnTo>
                    <a:pt x="182" y="676"/>
                  </a:lnTo>
                  <a:lnTo>
                    <a:pt x="176" y="690"/>
                  </a:lnTo>
                  <a:lnTo>
                    <a:pt x="176" y="708"/>
                  </a:lnTo>
                  <a:lnTo>
                    <a:pt x="180" y="730"/>
                  </a:lnTo>
                  <a:lnTo>
                    <a:pt x="190" y="756"/>
                  </a:lnTo>
                  <a:lnTo>
                    <a:pt x="190" y="756"/>
                  </a:lnTo>
                  <a:lnTo>
                    <a:pt x="192" y="768"/>
                  </a:lnTo>
                  <a:lnTo>
                    <a:pt x="192" y="768"/>
                  </a:lnTo>
                  <a:close/>
                </a:path>
              </a:pathLst>
            </a:custGeom>
            <a:solidFill>
              <a:sysClr val="window" lastClr="FFFFFF"/>
            </a:solidFill>
            <a:ln w="25400" cap="flat" cmpd="sng" algn="ctr">
              <a:solidFill>
                <a:srgbClr val="9BBB59"/>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96" name="Freeform 33">
              <a:extLst>
                <a:ext uri="{FF2B5EF4-FFF2-40B4-BE49-F238E27FC236}">
                  <a16:creationId xmlns:a16="http://schemas.microsoft.com/office/drawing/2014/main" id="{E2119533-4109-4C75-8900-61E5321E4AB5}"/>
                </a:ext>
              </a:extLst>
            </p:cNvPr>
            <p:cNvSpPr>
              <a:spLocks/>
            </p:cNvSpPr>
            <p:nvPr/>
          </p:nvSpPr>
          <p:spPr bwMode="auto">
            <a:xfrm>
              <a:off x="350" y="652"/>
              <a:ext cx="1980" cy="1516"/>
            </a:xfrm>
            <a:custGeom>
              <a:avLst/>
              <a:gdLst>
                <a:gd name="T0" fmla="*/ 1348 w 1980"/>
                <a:gd name="T1" fmla="*/ 1486 h 1516"/>
                <a:gd name="T2" fmla="*/ 1296 w 1980"/>
                <a:gd name="T3" fmla="*/ 1480 h 1516"/>
                <a:gd name="T4" fmla="*/ 1206 w 1980"/>
                <a:gd name="T5" fmla="*/ 1418 h 1516"/>
                <a:gd name="T6" fmla="*/ 1068 w 1980"/>
                <a:gd name="T7" fmla="*/ 1416 h 1516"/>
                <a:gd name="T8" fmla="*/ 938 w 1980"/>
                <a:gd name="T9" fmla="*/ 1464 h 1516"/>
                <a:gd name="T10" fmla="*/ 842 w 1980"/>
                <a:gd name="T11" fmla="*/ 1464 h 1516"/>
                <a:gd name="T12" fmla="*/ 720 w 1980"/>
                <a:gd name="T13" fmla="*/ 1458 h 1516"/>
                <a:gd name="T14" fmla="*/ 664 w 1980"/>
                <a:gd name="T15" fmla="*/ 1408 h 1516"/>
                <a:gd name="T16" fmla="*/ 580 w 1980"/>
                <a:gd name="T17" fmla="*/ 1446 h 1516"/>
                <a:gd name="T18" fmla="*/ 528 w 1980"/>
                <a:gd name="T19" fmla="*/ 1412 h 1516"/>
                <a:gd name="T20" fmla="*/ 420 w 1980"/>
                <a:gd name="T21" fmla="*/ 1446 h 1516"/>
                <a:gd name="T22" fmla="*/ 332 w 1980"/>
                <a:gd name="T23" fmla="*/ 1490 h 1516"/>
                <a:gd name="T24" fmla="*/ 278 w 1980"/>
                <a:gd name="T25" fmla="*/ 1444 h 1516"/>
                <a:gd name="T26" fmla="*/ 256 w 1980"/>
                <a:gd name="T27" fmla="*/ 1350 h 1516"/>
                <a:gd name="T28" fmla="*/ 190 w 1980"/>
                <a:gd name="T29" fmla="*/ 1318 h 1516"/>
                <a:gd name="T30" fmla="*/ 112 w 1980"/>
                <a:gd name="T31" fmla="*/ 1224 h 1516"/>
                <a:gd name="T32" fmla="*/ 98 w 1980"/>
                <a:gd name="T33" fmla="*/ 1128 h 1516"/>
                <a:gd name="T34" fmla="*/ 36 w 1980"/>
                <a:gd name="T35" fmla="*/ 1054 h 1516"/>
                <a:gd name="T36" fmla="*/ 86 w 1980"/>
                <a:gd name="T37" fmla="*/ 920 h 1516"/>
                <a:gd name="T38" fmla="*/ 20 w 1980"/>
                <a:gd name="T39" fmla="*/ 884 h 1516"/>
                <a:gd name="T40" fmla="*/ 0 w 1980"/>
                <a:gd name="T41" fmla="*/ 864 h 1516"/>
                <a:gd name="T42" fmla="*/ 8 w 1980"/>
                <a:gd name="T43" fmla="*/ 798 h 1516"/>
                <a:gd name="T44" fmla="*/ 106 w 1980"/>
                <a:gd name="T45" fmla="*/ 726 h 1516"/>
                <a:gd name="T46" fmla="*/ 236 w 1980"/>
                <a:gd name="T47" fmla="*/ 732 h 1516"/>
                <a:gd name="T48" fmla="*/ 308 w 1980"/>
                <a:gd name="T49" fmla="*/ 746 h 1516"/>
                <a:gd name="T50" fmla="*/ 418 w 1980"/>
                <a:gd name="T51" fmla="*/ 684 h 1516"/>
                <a:gd name="T52" fmla="*/ 510 w 1980"/>
                <a:gd name="T53" fmla="*/ 688 h 1516"/>
                <a:gd name="T54" fmla="*/ 638 w 1980"/>
                <a:gd name="T55" fmla="*/ 620 h 1516"/>
                <a:gd name="T56" fmla="*/ 708 w 1980"/>
                <a:gd name="T57" fmla="*/ 536 h 1516"/>
                <a:gd name="T58" fmla="*/ 728 w 1980"/>
                <a:gd name="T59" fmla="*/ 392 h 1516"/>
                <a:gd name="T60" fmla="*/ 772 w 1980"/>
                <a:gd name="T61" fmla="*/ 326 h 1516"/>
                <a:gd name="T62" fmla="*/ 904 w 1980"/>
                <a:gd name="T63" fmla="*/ 356 h 1516"/>
                <a:gd name="T64" fmla="*/ 926 w 1980"/>
                <a:gd name="T65" fmla="*/ 302 h 1516"/>
                <a:gd name="T66" fmla="*/ 1008 w 1980"/>
                <a:gd name="T67" fmla="*/ 172 h 1516"/>
                <a:gd name="T68" fmla="*/ 1092 w 1980"/>
                <a:gd name="T69" fmla="*/ 186 h 1516"/>
                <a:gd name="T70" fmla="*/ 1196 w 1980"/>
                <a:gd name="T71" fmla="*/ 202 h 1516"/>
                <a:gd name="T72" fmla="*/ 1246 w 1980"/>
                <a:gd name="T73" fmla="*/ 76 h 1516"/>
                <a:gd name="T74" fmla="*/ 1352 w 1980"/>
                <a:gd name="T75" fmla="*/ 36 h 1516"/>
                <a:gd name="T76" fmla="*/ 1426 w 1980"/>
                <a:gd name="T77" fmla="*/ 22 h 1516"/>
                <a:gd name="T78" fmla="*/ 1568 w 1980"/>
                <a:gd name="T79" fmla="*/ 164 h 1516"/>
                <a:gd name="T80" fmla="*/ 1612 w 1980"/>
                <a:gd name="T81" fmla="*/ 320 h 1516"/>
                <a:gd name="T82" fmla="*/ 1568 w 1980"/>
                <a:gd name="T83" fmla="*/ 390 h 1516"/>
                <a:gd name="T84" fmla="*/ 1614 w 1980"/>
                <a:gd name="T85" fmla="*/ 488 h 1516"/>
                <a:gd name="T86" fmla="*/ 1778 w 1980"/>
                <a:gd name="T87" fmla="*/ 526 h 1516"/>
                <a:gd name="T88" fmla="*/ 1918 w 1980"/>
                <a:gd name="T89" fmla="*/ 628 h 1516"/>
                <a:gd name="T90" fmla="*/ 1974 w 1980"/>
                <a:gd name="T91" fmla="*/ 736 h 1516"/>
                <a:gd name="T92" fmla="*/ 1952 w 1980"/>
                <a:gd name="T93" fmla="*/ 832 h 1516"/>
                <a:gd name="T94" fmla="*/ 1878 w 1980"/>
                <a:gd name="T95" fmla="*/ 908 h 1516"/>
                <a:gd name="T96" fmla="*/ 1774 w 1980"/>
                <a:gd name="T97" fmla="*/ 980 h 1516"/>
                <a:gd name="T98" fmla="*/ 1672 w 1980"/>
                <a:gd name="T99" fmla="*/ 1034 h 1516"/>
                <a:gd name="T100" fmla="*/ 1646 w 1980"/>
                <a:gd name="T101" fmla="*/ 1106 h 1516"/>
                <a:gd name="T102" fmla="*/ 1580 w 1980"/>
                <a:gd name="T103" fmla="*/ 1194 h 1516"/>
                <a:gd name="T104" fmla="*/ 1396 w 1980"/>
                <a:gd name="T105" fmla="*/ 1236 h 1516"/>
                <a:gd name="T106" fmla="*/ 1404 w 1980"/>
                <a:gd name="T107" fmla="*/ 1294 h 1516"/>
                <a:gd name="T108" fmla="*/ 1474 w 1980"/>
                <a:gd name="T109" fmla="*/ 1370 h 1516"/>
                <a:gd name="T110" fmla="*/ 1434 w 1980"/>
                <a:gd name="T111" fmla="*/ 1426 h 1516"/>
                <a:gd name="T112" fmla="*/ 1450 w 1980"/>
                <a:gd name="T113" fmla="*/ 1504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80" h="1516">
                  <a:moveTo>
                    <a:pt x="1416" y="1516"/>
                  </a:moveTo>
                  <a:lnTo>
                    <a:pt x="1416" y="1516"/>
                  </a:lnTo>
                  <a:lnTo>
                    <a:pt x="1402" y="1508"/>
                  </a:lnTo>
                  <a:lnTo>
                    <a:pt x="1402" y="1508"/>
                  </a:lnTo>
                  <a:lnTo>
                    <a:pt x="1378" y="1484"/>
                  </a:lnTo>
                  <a:lnTo>
                    <a:pt x="1378" y="1484"/>
                  </a:lnTo>
                  <a:lnTo>
                    <a:pt x="1362" y="1484"/>
                  </a:lnTo>
                  <a:lnTo>
                    <a:pt x="1352" y="1484"/>
                  </a:lnTo>
                  <a:lnTo>
                    <a:pt x="1348" y="1486"/>
                  </a:lnTo>
                  <a:lnTo>
                    <a:pt x="1346" y="1488"/>
                  </a:lnTo>
                  <a:lnTo>
                    <a:pt x="1340" y="1502"/>
                  </a:lnTo>
                  <a:lnTo>
                    <a:pt x="1340" y="1502"/>
                  </a:lnTo>
                  <a:lnTo>
                    <a:pt x="1330" y="1498"/>
                  </a:lnTo>
                  <a:lnTo>
                    <a:pt x="1330" y="1498"/>
                  </a:lnTo>
                  <a:lnTo>
                    <a:pt x="1304" y="1500"/>
                  </a:lnTo>
                  <a:lnTo>
                    <a:pt x="1304" y="1500"/>
                  </a:lnTo>
                  <a:lnTo>
                    <a:pt x="1298" y="1490"/>
                  </a:lnTo>
                  <a:lnTo>
                    <a:pt x="1296" y="1480"/>
                  </a:lnTo>
                  <a:lnTo>
                    <a:pt x="1294" y="1466"/>
                  </a:lnTo>
                  <a:lnTo>
                    <a:pt x="1294" y="1466"/>
                  </a:lnTo>
                  <a:lnTo>
                    <a:pt x="1276" y="1458"/>
                  </a:lnTo>
                  <a:lnTo>
                    <a:pt x="1276" y="1458"/>
                  </a:lnTo>
                  <a:lnTo>
                    <a:pt x="1252" y="1438"/>
                  </a:lnTo>
                  <a:lnTo>
                    <a:pt x="1242" y="1430"/>
                  </a:lnTo>
                  <a:lnTo>
                    <a:pt x="1230" y="1424"/>
                  </a:lnTo>
                  <a:lnTo>
                    <a:pt x="1218" y="1420"/>
                  </a:lnTo>
                  <a:lnTo>
                    <a:pt x="1206" y="1418"/>
                  </a:lnTo>
                  <a:lnTo>
                    <a:pt x="1194" y="1418"/>
                  </a:lnTo>
                  <a:lnTo>
                    <a:pt x="1180" y="1422"/>
                  </a:lnTo>
                  <a:lnTo>
                    <a:pt x="1180" y="1422"/>
                  </a:lnTo>
                  <a:lnTo>
                    <a:pt x="1142" y="1428"/>
                  </a:lnTo>
                  <a:lnTo>
                    <a:pt x="1122" y="1428"/>
                  </a:lnTo>
                  <a:lnTo>
                    <a:pt x="1104" y="1428"/>
                  </a:lnTo>
                  <a:lnTo>
                    <a:pt x="1104" y="1428"/>
                  </a:lnTo>
                  <a:lnTo>
                    <a:pt x="1068" y="1416"/>
                  </a:lnTo>
                  <a:lnTo>
                    <a:pt x="1068" y="1416"/>
                  </a:lnTo>
                  <a:lnTo>
                    <a:pt x="1038" y="1416"/>
                  </a:lnTo>
                  <a:lnTo>
                    <a:pt x="1038" y="1416"/>
                  </a:lnTo>
                  <a:lnTo>
                    <a:pt x="1018" y="1426"/>
                  </a:lnTo>
                  <a:lnTo>
                    <a:pt x="1000" y="1436"/>
                  </a:lnTo>
                  <a:lnTo>
                    <a:pt x="984" y="1450"/>
                  </a:lnTo>
                  <a:lnTo>
                    <a:pt x="978" y="1458"/>
                  </a:lnTo>
                  <a:lnTo>
                    <a:pt x="972" y="1466"/>
                  </a:lnTo>
                  <a:lnTo>
                    <a:pt x="972" y="1466"/>
                  </a:lnTo>
                  <a:lnTo>
                    <a:pt x="938" y="1464"/>
                  </a:lnTo>
                  <a:lnTo>
                    <a:pt x="938" y="1464"/>
                  </a:lnTo>
                  <a:lnTo>
                    <a:pt x="906" y="1450"/>
                  </a:lnTo>
                  <a:lnTo>
                    <a:pt x="906" y="1450"/>
                  </a:lnTo>
                  <a:lnTo>
                    <a:pt x="884" y="1450"/>
                  </a:lnTo>
                  <a:lnTo>
                    <a:pt x="876" y="1452"/>
                  </a:lnTo>
                  <a:lnTo>
                    <a:pt x="870" y="1458"/>
                  </a:lnTo>
                  <a:lnTo>
                    <a:pt x="870" y="1458"/>
                  </a:lnTo>
                  <a:lnTo>
                    <a:pt x="842" y="1464"/>
                  </a:lnTo>
                  <a:lnTo>
                    <a:pt x="842" y="1464"/>
                  </a:lnTo>
                  <a:lnTo>
                    <a:pt x="826" y="1466"/>
                  </a:lnTo>
                  <a:lnTo>
                    <a:pt x="814" y="1470"/>
                  </a:lnTo>
                  <a:lnTo>
                    <a:pt x="802" y="1476"/>
                  </a:lnTo>
                  <a:lnTo>
                    <a:pt x="788" y="1480"/>
                  </a:lnTo>
                  <a:lnTo>
                    <a:pt x="788" y="1480"/>
                  </a:lnTo>
                  <a:lnTo>
                    <a:pt x="776" y="1480"/>
                  </a:lnTo>
                  <a:lnTo>
                    <a:pt x="764" y="1476"/>
                  </a:lnTo>
                  <a:lnTo>
                    <a:pt x="740" y="1468"/>
                  </a:lnTo>
                  <a:lnTo>
                    <a:pt x="720" y="1458"/>
                  </a:lnTo>
                  <a:lnTo>
                    <a:pt x="708" y="1448"/>
                  </a:lnTo>
                  <a:lnTo>
                    <a:pt x="708" y="1448"/>
                  </a:lnTo>
                  <a:lnTo>
                    <a:pt x="706" y="1428"/>
                  </a:lnTo>
                  <a:lnTo>
                    <a:pt x="704" y="1424"/>
                  </a:lnTo>
                  <a:lnTo>
                    <a:pt x="702" y="1420"/>
                  </a:lnTo>
                  <a:lnTo>
                    <a:pt x="694" y="1414"/>
                  </a:lnTo>
                  <a:lnTo>
                    <a:pt x="684" y="1406"/>
                  </a:lnTo>
                  <a:lnTo>
                    <a:pt x="684" y="1406"/>
                  </a:lnTo>
                  <a:lnTo>
                    <a:pt x="664" y="1408"/>
                  </a:lnTo>
                  <a:lnTo>
                    <a:pt x="658" y="1408"/>
                  </a:lnTo>
                  <a:lnTo>
                    <a:pt x="654" y="1410"/>
                  </a:lnTo>
                  <a:lnTo>
                    <a:pt x="646" y="1418"/>
                  </a:lnTo>
                  <a:lnTo>
                    <a:pt x="634" y="1434"/>
                  </a:lnTo>
                  <a:lnTo>
                    <a:pt x="634" y="1434"/>
                  </a:lnTo>
                  <a:lnTo>
                    <a:pt x="618" y="1438"/>
                  </a:lnTo>
                  <a:lnTo>
                    <a:pt x="602" y="1440"/>
                  </a:lnTo>
                  <a:lnTo>
                    <a:pt x="586" y="1442"/>
                  </a:lnTo>
                  <a:lnTo>
                    <a:pt x="580" y="1446"/>
                  </a:lnTo>
                  <a:lnTo>
                    <a:pt x="572" y="1448"/>
                  </a:lnTo>
                  <a:lnTo>
                    <a:pt x="572" y="1448"/>
                  </a:lnTo>
                  <a:lnTo>
                    <a:pt x="566" y="1448"/>
                  </a:lnTo>
                  <a:lnTo>
                    <a:pt x="566" y="1448"/>
                  </a:lnTo>
                  <a:lnTo>
                    <a:pt x="562" y="1438"/>
                  </a:lnTo>
                  <a:lnTo>
                    <a:pt x="562" y="1438"/>
                  </a:lnTo>
                  <a:lnTo>
                    <a:pt x="550" y="1428"/>
                  </a:lnTo>
                  <a:lnTo>
                    <a:pt x="540" y="1420"/>
                  </a:lnTo>
                  <a:lnTo>
                    <a:pt x="528" y="1412"/>
                  </a:lnTo>
                  <a:lnTo>
                    <a:pt x="516" y="1406"/>
                  </a:lnTo>
                  <a:lnTo>
                    <a:pt x="504" y="1400"/>
                  </a:lnTo>
                  <a:lnTo>
                    <a:pt x="492" y="1398"/>
                  </a:lnTo>
                  <a:lnTo>
                    <a:pt x="482" y="1396"/>
                  </a:lnTo>
                  <a:lnTo>
                    <a:pt x="470" y="1398"/>
                  </a:lnTo>
                  <a:lnTo>
                    <a:pt x="470" y="1398"/>
                  </a:lnTo>
                  <a:lnTo>
                    <a:pt x="448" y="1414"/>
                  </a:lnTo>
                  <a:lnTo>
                    <a:pt x="432" y="1428"/>
                  </a:lnTo>
                  <a:lnTo>
                    <a:pt x="420" y="1446"/>
                  </a:lnTo>
                  <a:lnTo>
                    <a:pt x="408" y="1468"/>
                  </a:lnTo>
                  <a:lnTo>
                    <a:pt x="408" y="1468"/>
                  </a:lnTo>
                  <a:lnTo>
                    <a:pt x="398" y="1480"/>
                  </a:lnTo>
                  <a:lnTo>
                    <a:pt x="388" y="1488"/>
                  </a:lnTo>
                  <a:lnTo>
                    <a:pt x="376" y="1494"/>
                  </a:lnTo>
                  <a:lnTo>
                    <a:pt x="362" y="1498"/>
                  </a:lnTo>
                  <a:lnTo>
                    <a:pt x="362" y="1498"/>
                  </a:lnTo>
                  <a:lnTo>
                    <a:pt x="332" y="1490"/>
                  </a:lnTo>
                  <a:lnTo>
                    <a:pt x="332" y="1490"/>
                  </a:lnTo>
                  <a:lnTo>
                    <a:pt x="322" y="1484"/>
                  </a:lnTo>
                  <a:lnTo>
                    <a:pt x="318" y="1482"/>
                  </a:lnTo>
                  <a:lnTo>
                    <a:pt x="312" y="1482"/>
                  </a:lnTo>
                  <a:lnTo>
                    <a:pt x="312" y="1482"/>
                  </a:lnTo>
                  <a:lnTo>
                    <a:pt x="308" y="1472"/>
                  </a:lnTo>
                  <a:lnTo>
                    <a:pt x="304" y="1464"/>
                  </a:lnTo>
                  <a:lnTo>
                    <a:pt x="298" y="1456"/>
                  </a:lnTo>
                  <a:lnTo>
                    <a:pt x="292" y="1452"/>
                  </a:lnTo>
                  <a:lnTo>
                    <a:pt x="278" y="1444"/>
                  </a:lnTo>
                  <a:lnTo>
                    <a:pt x="264" y="1438"/>
                  </a:lnTo>
                  <a:lnTo>
                    <a:pt x="264" y="1438"/>
                  </a:lnTo>
                  <a:lnTo>
                    <a:pt x="252" y="1420"/>
                  </a:lnTo>
                  <a:lnTo>
                    <a:pt x="252" y="1420"/>
                  </a:lnTo>
                  <a:lnTo>
                    <a:pt x="252" y="1378"/>
                  </a:lnTo>
                  <a:lnTo>
                    <a:pt x="252" y="1378"/>
                  </a:lnTo>
                  <a:lnTo>
                    <a:pt x="256" y="1372"/>
                  </a:lnTo>
                  <a:lnTo>
                    <a:pt x="256" y="1364"/>
                  </a:lnTo>
                  <a:lnTo>
                    <a:pt x="256" y="1350"/>
                  </a:lnTo>
                  <a:lnTo>
                    <a:pt x="256" y="1350"/>
                  </a:lnTo>
                  <a:lnTo>
                    <a:pt x="250" y="1340"/>
                  </a:lnTo>
                  <a:lnTo>
                    <a:pt x="244" y="1332"/>
                  </a:lnTo>
                  <a:lnTo>
                    <a:pt x="234" y="1326"/>
                  </a:lnTo>
                  <a:lnTo>
                    <a:pt x="226" y="1324"/>
                  </a:lnTo>
                  <a:lnTo>
                    <a:pt x="206" y="1322"/>
                  </a:lnTo>
                  <a:lnTo>
                    <a:pt x="198" y="1320"/>
                  </a:lnTo>
                  <a:lnTo>
                    <a:pt x="190" y="1318"/>
                  </a:lnTo>
                  <a:lnTo>
                    <a:pt x="190" y="1318"/>
                  </a:lnTo>
                  <a:lnTo>
                    <a:pt x="174" y="1302"/>
                  </a:lnTo>
                  <a:lnTo>
                    <a:pt x="174" y="1302"/>
                  </a:lnTo>
                  <a:lnTo>
                    <a:pt x="150" y="1258"/>
                  </a:lnTo>
                  <a:lnTo>
                    <a:pt x="150" y="1258"/>
                  </a:lnTo>
                  <a:lnTo>
                    <a:pt x="114" y="1250"/>
                  </a:lnTo>
                  <a:lnTo>
                    <a:pt x="114" y="1250"/>
                  </a:lnTo>
                  <a:lnTo>
                    <a:pt x="112" y="1242"/>
                  </a:lnTo>
                  <a:lnTo>
                    <a:pt x="112" y="1232"/>
                  </a:lnTo>
                  <a:lnTo>
                    <a:pt x="112" y="1224"/>
                  </a:lnTo>
                  <a:lnTo>
                    <a:pt x="114" y="1216"/>
                  </a:lnTo>
                  <a:lnTo>
                    <a:pt x="120" y="1200"/>
                  </a:lnTo>
                  <a:lnTo>
                    <a:pt x="126" y="1186"/>
                  </a:lnTo>
                  <a:lnTo>
                    <a:pt x="126" y="1186"/>
                  </a:lnTo>
                  <a:lnTo>
                    <a:pt x="124" y="1174"/>
                  </a:lnTo>
                  <a:lnTo>
                    <a:pt x="122" y="1162"/>
                  </a:lnTo>
                  <a:lnTo>
                    <a:pt x="118" y="1152"/>
                  </a:lnTo>
                  <a:lnTo>
                    <a:pt x="112" y="1144"/>
                  </a:lnTo>
                  <a:lnTo>
                    <a:pt x="98" y="1128"/>
                  </a:lnTo>
                  <a:lnTo>
                    <a:pt x="84" y="1114"/>
                  </a:lnTo>
                  <a:lnTo>
                    <a:pt x="84" y="1114"/>
                  </a:lnTo>
                  <a:lnTo>
                    <a:pt x="38" y="1092"/>
                  </a:lnTo>
                  <a:lnTo>
                    <a:pt x="38" y="1092"/>
                  </a:lnTo>
                  <a:lnTo>
                    <a:pt x="32" y="1084"/>
                  </a:lnTo>
                  <a:lnTo>
                    <a:pt x="32" y="1084"/>
                  </a:lnTo>
                  <a:lnTo>
                    <a:pt x="32" y="1062"/>
                  </a:lnTo>
                  <a:lnTo>
                    <a:pt x="32" y="1056"/>
                  </a:lnTo>
                  <a:lnTo>
                    <a:pt x="36" y="1054"/>
                  </a:lnTo>
                  <a:lnTo>
                    <a:pt x="40" y="1050"/>
                  </a:lnTo>
                  <a:lnTo>
                    <a:pt x="46" y="1048"/>
                  </a:lnTo>
                  <a:lnTo>
                    <a:pt x="66" y="1038"/>
                  </a:lnTo>
                  <a:lnTo>
                    <a:pt x="66" y="1038"/>
                  </a:lnTo>
                  <a:lnTo>
                    <a:pt x="78" y="1028"/>
                  </a:lnTo>
                  <a:lnTo>
                    <a:pt x="82" y="1024"/>
                  </a:lnTo>
                  <a:lnTo>
                    <a:pt x="86" y="1018"/>
                  </a:lnTo>
                  <a:lnTo>
                    <a:pt x="86" y="1018"/>
                  </a:lnTo>
                  <a:lnTo>
                    <a:pt x="86" y="920"/>
                  </a:lnTo>
                  <a:lnTo>
                    <a:pt x="86" y="920"/>
                  </a:lnTo>
                  <a:lnTo>
                    <a:pt x="82" y="904"/>
                  </a:lnTo>
                  <a:lnTo>
                    <a:pt x="76" y="894"/>
                  </a:lnTo>
                  <a:lnTo>
                    <a:pt x="68" y="888"/>
                  </a:lnTo>
                  <a:lnTo>
                    <a:pt x="60" y="886"/>
                  </a:lnTo>
                  <a:lnTo>
                    <a:pt x="50" y="884"/>
                  </a:lnTo>
                  <a:lnTo>
                    <a:pt x="40" y="884"/>
                  </a:lnTo>
                  <a:lnTo>
                    <a:pt x="20" y="884"/>
                  </a:lnTo>
                  <a:lnTo>
                    <a:pt x="20" y="884"/>
                  </a:lnTo>
                  <a:lnTo>
                    <a:pt x="14" y="888"/>
                  </a:lnTo>
                  <a:lnTo>
                    <a:pt x="10" y="894"/>
                  </a:lnTo>
                  <a:lnTo>
                    <a:pt x="10" y="894"/>
                  </a:lnTo>
                  <a:lnTo>
                    <a:pt x="8" y="894"/>
                  </a:lnTo>
                  <a:lnTo>
                    <a:pt x="8" y="898"/>
                  </a:lnTo>
                  <a:lnTo>
                    <a:pt x="8" y="898"/>
                  </a:lnTo>
                  <a:lnTo>
                    <a:pt x="2" y="882"/>
                  </a:lnTo>
                  <a:lnTo>
                    <a:pt x="0" y="872"/>
                  </a:lnTo>
                  <a:lnTo>
                    <a:pt x="0" y="864"/>
                  </a:lnTo>
                  <a:lnTo>
                    <a:pt x="2" y="856"/>
                  </a:lnTo>
                  <a:lnTo>
                    <a:pt x="2" y="856"/>
                  </a:lnTo>
                  <a:lnTo>
                    <a:pt x="26" y="844"/>
                  </a:lnTo>
                  <a:lnTo>
                    <a:pt x="26" y="844"/>
                  </a:lnTo>
                  <a:lnTo>
                    <a:pt x="26" y="820"/>
                  </a:lnTo>
                  <a:lnTo>
                    <a:pt x="26" y="820"/>
                  </a:lnTo>
                  <a:lnTo>
                    <a:pt x="18" y="808"/>
                  </a:lnTo>
                  <a:lnTo>
                    <a:pt x="12" y="802"/>
                  </a:lnTo>
                  <a:lnTo>
                    <a:pt x="8" y="798"/>
                  </a:lnTo>
                  <a:lnTo>
                    <a:pt x="8" y="796"/>
                  </a:lnTo>
                  <a:lnTo>
                    <a:pt x="16" y="792"/>
                  </a:lnTo>
                  <a:lnTo>
                    <a:pt x="26" y="786"/>
                  </a:lnTo>
                  <a:lnTo>
                    <a:pt x="40" y="778"/>
                  </a:lnTo>
                  <a:lnTo>
                    <a:pt x="40" y="778"/>
                  </a:lnTo>
                  <a:lnTo>
                    <a:pt x="64" y="742"/>
                  </a:lnTo>
                  <a:lnTo>
                    <a:pt x="64" y="742"/>
                  </a:lnTo>
                  <a:lnTo>
                    <a:pt x="106" y="726"/>
                  </a:lnTo>
                  <a:lnTo>
                    <a:pt x="106" y="726"/>
                  </a:lnTo>
                  <a:lnTo>
                    <a:pt x="136" y="724"/>
                  </a:lnTo>
                  <a:lnTo>
                    <a:pt x="160" y="722"/>
                  </a:lnTo>
                  <a:lnTo>
                    <a:pt x="186" y="716"/>
                  </a:lnTo>
                  <a:lnTo>
                    <a:pt x="214" y="704"/>
                  </a:lnTo>
                  <a:lnTo>
                    <a:pt x="214" y="704"/>
                  </a:lnTo>
                  <a:lnTo>
                    <a:pt x="232" y="704"/>
                  </a:lnTo>
                  <a:lnTo>
                    <a:pt x="232" y="704"/>
                  </a:lnTo>
                  <a:lnTo>
                    <a:pt x="232" y="716"/>
                  </a:lnTo>
                  <a:lnTo>
                    <a:pt x="236" y="732"/>
                  </a:lnTo>
                  <a:lnTo>
                    <a:pt x="240" y="738"/>
                  </a:lnTo>
                  <a:lnTo>
                    <a:pt x="246" y="746"/>
                  </a:lnTo>
                  <a:lnTo>
                    <a:pt x="254" y="752"/>
                  </a:lnTo>
                  <a:lnTo>
                    <a:pt x="262" y="756"/>
                  </a:lnTo>
                  <a:lnTo>
                    <a:pt x="262" y="756"/>
                  </a:lnTo>
                  <a:lnTo>
                    <a:pt x="274" y="756"/>
                  </a:lnTo>
                  <a:lnTo>
                    <a:pt x="284" y="754"/>
                  </a:lnTo>
                  <a:lnTo>
                    <a:pt x="296" y="752"/>
                  </a:lnTo>
                  <a:lnTo>
                    <a:pt x="308" y="746"/>
                  </a:lnTo>
                  <a:lnTo>
                    <a:pt x="308" y="746"/>
                  </a:lnTo>
                  <a:lnTo>
                    <a:pt x="338" y="706"/>
                  </a:lnTo>
                  <a:lnTo>
                    <a:pt x="338" y="706"/>
                  </a:lnTo>
                  <a:lnTo>
                    <a:pt x="362" y="708"/>
                  </a:lnTo>
                  <a:lnTo>
                    <a:pt x="374" y="708"/>
                  </a:lnTo>
                  <a:lnTo>
                    <a:pt x="388" y="706"/>
                  </a:lnTo>
                  <a:lnTo>
                    <a:pt x="388" y="706"/>
                  </a:lnTo>
                  <a:lnTo>
                    <a:pt x="402" y="694"/>
                  </a:lnTo>
                  <a:lnTo>
                    <a:pt x="418" y="684"/>
                  </a:lnTo>
                  <a:lnTo>
                    <a:pt x="418" y="684"/>
                  </a:lnTo>
                  <a:lnTo>
                    <a:pt x="436" y="682"/>
                  </a:lnTo>
                  <a:lnTo>
                    <a:pt x="436" y="682"/>
                  </a:lnTo>
                  <a:lnTo>
                    <a:pt x="458" y="690"/>
                  </a:lnTo>
                  <a:lnTo>
                    <a:pt x="472" y="694"/>
                  </a:lnTo>
                  <a:lnTo>
                    <a:pt x="488" y="696"/>
                  </a:lnTo>
                  <a:lnTo>
                    <a:pt x="488" y="696"/>
                  </a:lnTo>
                  <a:lnTo>
                    <a:pt x="498" y="692"/>
                  </a:lnTo>
                  <a:lnTo>
                    <a:pt x="510" y="688"/>
                  </a:lnTo>
                  <a:lnTo>
                    <a:pt x="536" y="686"/>
                  </a:lnTo>
                  <a:lnTo>
                    <a:pt x="562" y="682"/>
                  </a:lnTo>
                  <a:lnTo>
                    <a:pt x="576" y="678"/>
                  </a:lnTo>
                  <a:lnTo>
                    <a:pt x="588" y="674"/>
                  </a:lnTo>
                  <a:lnTo>
                    <a:pt x="588" y="674"/>
                  </a:lnTo>
                  <a:lnTo>
                    <a:pt x="628" y="650"/>
                  </a:lnTo>
                  <a:lnTo>
                    <a:pt x="628" y="650"/>
                  </a:lnTo>
                  <a:lnTo>
                    <a:pt x="638" y="620"/>
                  </a:lnTo>
                  <a:lnTo>
                    <a:pt x="638" y="620"/>
                  </a:lnTo>
                  <a:lnTo>
                    <a:pt x="648" y="616"/>
                  </a:lnTo>
                  <a:lnTo>
                    <a:pt x="656" y="608"/>
                  </a:lnTo>
                  <a:lnTo>
                    <a:pt x="662" y="600"/>
                  </a:lnTo>
                  <a:lnTo>
                    <a:pt x="668" y="590"/>
                  </a:lnTo>
                  <a:lnTo>
                    <a:pt x="676" y="568"/>
                  </a:lnTo>
                  <a:lnTo>
                    <a:pt x="682" y="550"/>
                  </a:lnTo>
                  <a:lnTo>
                    <a:pt x="682" y="550"/>
                  </a:lnTo>
                  <a:lnTo>
                    <a:pt x="700" y="542"/>
                  </a:lnTo>
                  <a:lnTo>
                    <a:pt x="708" y="536"/>
                  </a:lnTo>
                  <a:lnTo>
                    <a:pt x="716" y="528"/>
                  </a:lnTo>
                  <a:lnTo>
                    <a:pt x="716" y="528"/>
                  </a:lnTo>
                  <a:lnTo>
                    <a:pt x="730" y="496"/>
                  </a:lnTo>
                  <a:lnTo>
                    <a:pt x="730" y="496"/>
                  </a:lnTo>
                  <a:lnTo>
                    <a:pt x="732" y="438"/>
                  </a:lnTo>
                  <a:lnTo>
                    <a:pt x="732" y="438"/>
                  </a:lnTo>
                  <a:lnTo>
                    <a:pt x="726" y="414"/>
                  </a:lnTo>
                  <a:lnTo>
                    <a:pt x="726" y="414"/>
                  </a:lnTo>
                  <a:lnTo>
                    <a:pt x="728" y="392"/>
                  </a:lnTo>
                  <a:lnTo>
                    <a:pt x="732" y="370"/>
                  </a:lnTo>
                  <a:lnTo>
                    <a:pt x="732" y="358"/>
                  </a:lnTo>
                  <a:lnTo>
                    <a:pt x="732" y="350"/>
                  </a:lnTo>
                  <a:lnTo>
                    <a:pt x="730" y="342"/>
                  </a:lnTo>
                  <a:lnTo>
                    <a:pt x="726" y="334"/>
                  </a:lnTo>
                  <a:lnTo>
                    <a:pt x="726" y="334"/>
                  </a:lnTo>
                  <a:lnTo>
                    <a:pt x="722" y="324"/>
                  </a:lnTo>
                  <a:lnTo>
                    <a:pt x="722" y="324"/>
                  </a:lnTo>
                  <a:lnTo>
                    <a:pt x="772" y="326"/>
                  </a:lnTo>
                  <a:lnTo>
                    <a:pt x="798" y="328"/>
                  </a:lnTo>
                  <a:lnTo>
                    <a:pt x="824" y="332"/>
                  </a:lnTo>
                  <a:lnTo>
                    <a:pt x="824" y="332"/>
                  </a:lnTo>
                  <a:lnTo>
                    <a:pt x="834" y="334"/>
                  </a:lnTo>
                  <a:lnTo>
                    <a:pt x="842" y="338"/>
                  </a:lnTo>
                  <a:lnTo>
                    <a:pt x="860" y="340"/>
                  </a:lnTo>
                  <a:lnTo>
                    <a:pt x="882" y="344"/>
                  </a:lnTo>
                  <a:lnTo>
                    <a:pt x="892" y="350"/>
                  </a:lnTo>
                  <a:lnTo>
                    <a:pt x="904" y="356"/>
                  </a:lnTo>
                  <a:lnTo>
                    <a:pt x="904" y="356"/>
                  </a:lnTo>
                  <a:lnTo>
                    <a:pt x="918" y="356"/>
                  </a:lnTo>
                  <a:lnTo>
                    <a:pt x="918" y="356"/>
                  </a:lnTo>
                  <a:lnTo>
                    <a:pt x="932" y="342"/>
                  </a:lnTo>
                  <a:lnTo>
                    <a:pt x="932" y="342"/>
                  </a:lnTo>
                  <a:lnTo>
                    <a:pt x="932" y="328"/>
                  </a:lnTo>
                  <a:lnTo>
                    <a:pt x="932" y="328"/>
                  </a:lnTo>
                  <a:lnTo>
                    <a:pt x="928" y="314"/>
                  </a:lnTo>
                  <a:lnTo>
                    <a:pt x="926" y="302"/>
                  </a:lnTo>
                  <a:lnTo>
                    <a:pt x="930" y="290"/>
                  </a:lnTo>
                  <a:lnTo>
                    <a:pt x="934" y="280"/>
                  </a:lnTo>
                  <a:lnTo>
                    <a:pt x="934" y="280"/>
                  </a:lnTo>
                  <a:lnTo>
                    <a:pt x="972" y="234"/>
                  </a:lnTo>
                  <a:lnTo>
                    <a:pt x="972" y="234"/>
                  </a:lnTo>
                  <a:lnTo>
                    <a:pt x="978" y="214"/>
                  </a:lnTo>
                  <a:lnTo>
                    <a:pt x="984" y="200"/>
                  </a:lnTo>
                  <a:lnTo>
                    <a:pt x="994" y="186"/>
                  </a:lnTo>
                  <a:lnTo>
                    <a:pt x="1008" y="172"/>
                  </a:lnTo>
                  <a:lnTo>
                    <a:pt x="1008" y="172"/>
                  </a:lnTo>
                  <a:lnTo>
                    <a:pt x="1012" y="160"/>
                  </a:lnTo>
                  <a:lnTo>
                    <a:pt x="1016" y="154"/>
                  </a:lnTo>
                  <a:lnTo>
                    <a:pt x="1018" y="152"/>
                  </a:lnTo>
                  <a:lnTo>
                    <a:pt x="1022" y="150"/>
                  </a:lnTo>
                  <a:lnTo>
                    <a:pt x="1034" y="150"/>
                  </a:lnTo>
                  <a:lnTo>
                    <a:pt x="1034" y="150"/>
                  </a:lnTo>
                  <a:lnTo>
                    <a:pt x="1092" y="186"/>
                  </a:lnTo>
                  <a:lnTo>
                    <a:pt x="1092" y="186"/>
                  </a:lnTo>
                  <a:lnTo>
                    <a:pt x="1104" y="188"/>
                  </a:lnTo>
                  <a:lnTo>
                    <a:pt x="1118" y="190"/>
                  </a:lnTo>
                  <a:lnTo>
                    <a:pt x="1134" y="194"/>
                  </a:lnTo>
                  <a:lnTo>
                    <a:pt x="1142" y="198"/>
                  </a:lnTo>
                  <a:lnTo>
                    <a:pt x="1150" y="204"/>
                  </a:lnTo>
                  <a:lnTo>
                    <a:pt x="1150" y="204"/>
                  </a:lnTo>
                  <a:lnTo>
                    <a:pt x="1172" y="204"/>
                  </a:lnTo>
                  <a:lnTo>
                    <a:pt x="1184" y="204"/>
                  </a:lnTo>
                  <a:lnTo>
                    <a:pt x="1196" y="202"/>
                  </a:lnTo>
                  <a:lnTo>
                    <a:pt x="1208" y="198"/>
                  </a:lnTo>
                  <a:lnTo>
                    <a:pt x="1218" y="194"/>
                  </a:lnTo>
                  <a:lnTo>
                    <a:pt x="1226" y="186"/>
                  </a:lnTo>
                  <a:lnTo>
                    <a:pt x="1232" y="174"/>
                  </a:lnTo>
                  <a:lnTo>
                    <a:pt x="1232" y="174"/>
                  </a:lnTo>
                  <a:lnTo>
                    <a:pt x="1226" y="106"/>
                  </a:lnTo>
                  <a:lnTo>
                    <a:pt x="1226" y="106"/>
                  </a:lnTo>
                  <a:lnTo>
                    <a:pt x="1236" y="88"/>
                  </a:lnTo>
                  <a:lnTo>
                    <a:pt x="1246" y="76"/>
                  </a:lnTo>
                  <a:lnTo>
                    <a:pt x="1258" y="68"/>
                  </a:lnTo>
                  <a:lnTo>
                    <a:pt x="1270" y="62"/>
                  </a:lnTo>
                  <a:lnTo>
                    <a:pt x="1284" y="58"/>
                  </a:lnTo>
                  <a:lnTo>
                    <a:pt x="1298" y="56"/>
                  </a:lnTo>
                  <a:lnTo>
                    <a:pt x="1336" y="52"/>
                  </a:lnTo>
                  <a:lnTo>
                    <a:pt x="1336" y="52"/>
                  </a:lnTo>
                  <a:lnTo>
                    <a:pt x="1340" y="50"/>
                  </a:lnTo>
                  <a:lnTo>
                    <a:pt x="1344" y="46"/>
                  </a:lnTo>
                  <a:lnTo>
                    <a:pt x="1352" y="36"/>
                  </a:lnTo>
                  <a:lnTo>
                    <a:pt x="1360" y="14"/>
                  </a:lnTo>
                  <a:lnTo>
                    <a:pt x="1360" y="14"/>
                  </a:lnTo>
                  <a:lnTo>
                    <a:pt x="1374" y="0"/>
                  </a:lnTo>
                  <a:lnTo>
                    <a:pt x="1374" y="0"/>
                  </a:lnTo>
                  <a:lnTo>
                    <a:pt x="1418" y="0"/>
                  </a:lnTo>
                  <a:lnTo>
                    <a:pt x="1418" y="0"/>
                  </a:lnTo>
                  <a:lnTo>
                    <a:pt x="1420" y="2"/>
                  </a:lnTo>
                  <a:lnTo>
                    <a:pt x="1424" y="8"/>
                  </a:lnTo>
                  <a:lnTo>
                    <a:pt x="1426" y="22"/>
                  </a:lnTo>
                  <a:lnTo>
                    <a:pt x="1430" y="40"/>
                  </a:lnTo>
                  <a:lnTo>
                    <a:pt x="1436" y="58"/>
                  </a:lnTo>
                  <a:lnTo>
                    <a:pt x="1436" y="58"/>
                  </a:lnTo>
                  <a:lnTo>
                    <a:pt x="1480" y="124"/>
                  </a:lnTo>
                  <a:lnTo>
                    <a:pt x="1480" y="124"/>
                  </a:lnTo>
                  <a:lnTo>
                    <a:pt x="1504" y="134"/>
                  </a:lnTo>
                  <a:lnTo>
                    <a:pt x="1538" y="144"/>
                  </a:lnTo>
                  <a:lnTo>
                    <a:pt x="1538" y="144"/>
                  </a:lnTo>
                  <a:lnTo>
                    <a:pt x="1568" y="164"/>
                  </a:lnTo>
                  <a:lnTo>
                    <a:pt x="1568" y="164"/>
                  </a:lnTo>
                  <a:lnTo>
                    <a:pt x="1584" y="190"/>
                  </a:lnTo>
                  <a:lnTo>
                    <a:pt x="1584" y="190"/>
                  </a:lnTo>
                  <a:lnTo>
                    <a:pt x="1590" y="242"/>
                  </a:lnTo>
                  <a:lnTo>
                    <a:pt x="1590" y="242"/>
                  </a:lnTo>
                  <a:lnTo>
                    <a:pt x="1610" y="280"/>
                  </a:lnTo>
                  <a:lnTo>
                    <a:pt x="1610" y="280"/>
                  </a:lnTo>
                  <a:lnTo>
                    <a:pt x="1612" y="298"/>
                  </a:lnTo>
                  <a:lnTo>
                    <a:pt x="1612" y="320"/>
                  </a:lnTo>
                  <a:lnTo>
                    <a:pt x="1612" y="332"/>
                  </a:lnTo>
                  <a:lnTo>
                    <a:pt x="1610" y="342"/>
                  </a:lnTo>
                  <a:lnTo>
                    <a:pt x="1606" y="354"/>
                  </a:lnTo>
                  <a:lnTo>
                    <a:pt x="1602" y="364"/>
                  </a:lnTo>
                  <a:lnTo>
                    <a:pt x="1602" y="364"/>
                  </a:lnTo>
                  <a:lnTo>
                    <a:pt x="1580" y="378"/>
                  </a:lnTo>
                  <a:lnTo>
                    <a:pt x="1574" y="382"/>
                  </a:lnTo>
                  <a:lnTo>
                    <a:pt x="1572" y="386"/>
                  </a:lnTo>
                  <a:lnTo>
                    <a:pt x="1568" y="390"/>
                  </a:lnTo>
                  <a:lnTo>
                    <a:pt x="1568" y="396"/>
                  </a:lnTo>
                  <a:lnTo>
                    <a:pt x="1566" y="420"/>
                  </a:lnTo>
                  <a:lnTo>
                    <a:pt x="1566" y="420"/>
                  </a:lnTo>
                  <a:lnTo>
                    <a:pt x="1570" y="440"/>
                  </a:lnTo>
                  <a:lnTo>
                    <a:pt x="1574" y="452"/>
                  </a:lnTo>
                  <a:lnTo>
                    <a:pt x="1582" y="466"/>
                  </a:lnTo>
                  <a:lnTo>
                    <a:pt x="1582" y="466"/>
                  </a:lnTo>
                  <a:lnTo>
                    <a:pt x="1614" y="488"/>
                  </a:lnTo>
                  <a:lnTo>
                    <a:pt x="1614" y="488"/>
                  </a:lnTo>
                  <a:lnTo>
                    <a:pt x="1662" y="500"/>
                  </a:lnTo>
                  <a:lnTo>
                    <a:pt x="1662" y="500"/>
                  </a:lnTo>
                  <a:lnTo>
                    <a:pt x="1674" y="506"/>
                  </a:lnTo>
                  <a:lnTo>
                    <a:pt x="1688" y="512"/>
                  </a:lnTo>
                  <a:lnTo>
                    <a:pt x="1700" y="516"/>
                  </a:lnTo>
                  <a:lnTo>
                    <a:pt x="1714" y="520"/>
                  </a:lnTo>
                  <a:lnTo>
                    <a:pt x="1744" y="524"/>
                  </a:lnTo>
                  <a:lnTo>
                    <a:pt x="1778" y="526"/>
                  </a:lnTo>
                  <a:lnTo>
                    <a:pt x="1778" y="526"/>
                  </a:lnTo>
                  <a:lnTo>
                    <a:pt x="1790" y="534"/>
                  </a:lnTo>
                  <a:lnTo>
                    <a:pt x="1806" y="546"/>
                  </a:lnTo>
                  <a:lnTo>
                    <a:pt x="1836" y="576"/>
                  </a:lnTo>
                  <a:lnTo>
                    <a:pt x="1836" y="576"/>
                  </a:lnTo>
                  <a:lnTo>
                    <a:pt x="1882" y="614"/>
                  </a:lnTo>
                  <a:lnTo>
                    <a:pt x="1882" y="614"/>
                  </a:lnTo>
                  <a:lnTo>
                    <a:pt x="1894" y="616"/>
                  </a:lnTo>
                  <a:lnTo>
                    <a:pt x="1906" y="620"/>
                  </a:lnTo>
                  <a:lnTo>
                    <a:pt x="1918" y="628"/>
                  </a:lnTo>
                  <a:lnTo>
                    <a:pt x="1930" y="640"/>
                  </a:lnTo>
                  <a:lnTo>
                    <a:pt x="1930" y="640"/>
                  </a:lnTo>
                  <a:lnTo>
                    <a:pt x="1938" y="672"/>
                  </a:lnTo>
                  <a:lnTo>
                    <a:pt x="1944" y="690"/>
                  </a:lnTo>
                  <a:lnTo>
                    <a:pt x="1952" y="710"/>
                  </a:lnTo>
                  <a:lnTo>
                    <a:pt x="1952" y="710"/>
                  </a:lnTo>
                  <a:lnTo>
                    <a:pt x="1964" y="718"/>
                  </a:lnTo>
                  <a:lnTo>
                    <a:pt x="1968" y="724"/>
                  </a:lnTo>
                  <a:lnTo>
                    <a:pt x="1974" y="736"/>
                  </a:lnTo>
                  <a:lnTo>
                    <a:pt x="1974" y="736"/>
                  </a:lnTo>
                  <a:lnTo>
                    <a:pt x="1972" y="766"/>
                  </a:lnTo>
                  <a:lnTo>
                    <a:pt x="1972" y="766"/>
                  </a:lnTo>
                  <a:lnTo>
                    <a:pt x="1980" y="788"/>
                  </a:lnTo>
                  <a:lnTo>
                    <a:pt x="1980" y="788"/>
                  </a:lnTo>
                  <a:lnTo>
                    <a:pt x="1968" y="796"/>
                  </a:lnTo>
                  <a:lnTo>
                    <a:pt x="1960" y="804"/>
                  </a:lnTo>
                  <a:lnTo>
                    <a:pt x="1956" y="814"/>
                  </a:lnTo>
                  <a:lnTo>
                    <a:pt x="1952" y="832"/>
                  </a:lnTo>
                  <a:lnTo>
                    <a:pt x="1952" y="832"/>
                  </a:lnTo>
                  <a:lnTo>
                    <a:pt x="1952" y="864"/>
                  </a:lnTo>
                  <a:lnTo>
                    <a:pt x="1952" y="864"/>
                  </a:lnTo>
                  <a:lnTo>
                    <a:pt x="1958" y="902"/>
                  </a:lnTo>
                  <a:lnTo>
                    <a:pt x="1958" y="902"/>
                  </a:lnTo>
                  <a:lnTo>
                    <a:pt x="1952" y="906"/>
                  </a:lnTo>
                  <a:lnTo>
                    <a:pt x="1952" y="906"/>
                  </a:lnTo>
                  <a:lnTo>
                    <a:pt x="1878" y="908"/>
                  </a:lnTo>
                  <a:lnTo>
                    <a:pt x="1878" y="908"/>
                  </a:lnTo>
                  <a:lnTo>
                    <a:pt x="1844" y="914"/>
                  </a:lnTo>
                  <a:lnTo>
                    <a:pt x="1830" y="918"/>
                  </a:lnTo>
                  <a:lnTo>
                    <a:pt x="1818" y="922"/>
                  </a:lnTo>
                  <a:lnTo>
                    <a:pt x="1808" y="930"/>
                  </a:lnTo>
                  <a:lnTo>
                    <a:pt x="1798" y="940"/>
                  </a:lnTo>
                  <a:lnTo>
                    <a:pt x="1792" y="952"/>
                  </a:lnTo>
                  <a:lnTo>
                    <a:pt x="1786" y="968"/>
                  </a:lnTo>
                  <a:lnTo>
                    <a:pt x="1786" y="968"/>
                  </a:lnTo>
                  <a:lnTo>
                    <a:pt x="1774" y="980"/>
                  </a:lnTo>
                  <a:lnTo>
                    <a:pt x="1766" y="990"/>
                  </a:lnTo>
                  <a:lnTo>
                    <a:pt x="1760" y="1002"/>
                  </a:lnTo>
                  <a:lnTo>
                    <a:pt x="1754" y="1018"/>
                  </a:lnTo>
                  <a:lnTo>
                    <a:pt x="1754" y="1018"/>
                  </a:lnTo>
                  <a:lnTo>
                    <a:pt x="1744" y="1024"/>
                  </a:lnTo>
                  <a:lnTo>
                    <a:pt x="1732" y="1028"/>
                  </a:lnTo>
                  <a:lnTo>
                    <a:pt x="1710" y="1032"/>
                  </a:lnTo>
                  <a:lnTo>
                    <a:pt x="1690" y="1034"/>
                  </a:lnTo>
                  <a:lnTo>
                    <a:pt x="1672" y="1034"/>
                  </a:lnTo>
                  <a:lnTo>
                    <a:pt x="1672" y="1034"/>
                  </a:lnTo>
                  <a:lnTo>
                    <a:pt x="1670" y="1044"/>
                  </a:lnTo>
                  <a:lnTo>
                    <a:pt x="1664" y="1056"/>
                  </a:lnTo>
                  <a:lnTo>
                    <a:pt x="1656" y="1066"/>
                  </a:lnTo>
                  <a:lnTo>
                    <a:pt x="1648" y="1074"/>
                  </a:lnTo>
                  <a:lnTo>
                    <a:pt x="1648" y="1074"/>
                  </a:lnTo>
                  <a:lnTo>
                    <a:pt x="1644" y="1082"/>
                  </a:lnTo>
                  <a:lnTo>
                    <a:pt x="1644" y="1090"/>
                  </a:lnTo>
                  <a:lnTo>
                    <a:pt x="1646" y="1106"/>
                  </a:lnTo>
                  <a:lnTo>
                    <a:pt x="1652" y="1124"/>
                  </a:lnTo>
                  <a:lnTo>
                    <a:pt x="1658" y="1146"/>
                  </a:lnTo>
                  <a:lnTo>
                    <a:pt x="1658" y="1146"/>
                  </a:lnTo>
                  <a:lnTo>
                    <a:pt x="1660" y="1170"/>
                  </a:lnTo>
                  <a:lnTo>
                    <a:pt x="1660" y="1170"/>
                  </a:lnTo>
                  <a:lnTo>
                    <a:pt x="1604" y="1182"/>
                  </a:lnTo>
                  <a:lnTo>
                    <a:pt x="1604" y="1182"/>
                  </a:lnTo>
                  <a:lnTo>
                    <a:pt x="1592" y="1188"/>
                  </a:lnTo>
                  <a:lnTo>
                    <a:pt x="1580" y="1194"/>
                  </a:lnTo>
                  <a:lnTo>
                    <a:pt x="1560" y="1206"/>
                  </a:lnTo>
                  <a:lnTo>
                    <a:pt x="1560" y="1206"/>
                  </a:lnTo>
                  <a:lnTo>
                    <a:pt x="1526" y="1214"/>
                  </a:lnTo>
                  <a:lnTo>
                    <a:pt x="1490" y="1220"/>
                  </a:lnTo>
                  <a:lnTo>
                    <a:pt x="1458" y="1224"/>
                  </a:lnTo>
                  <a:lnTo>
                    <a:pt x="1426" y="1224"/>
                  </a:lnTo>
                  <a:lnTo>
                    <a:pt x="1426" y="1224"/>
                  </a:lnTo>
                  <a:lnTo>
                    <a:pt x="1408" y="1228"/>
                  </a:lnTo>
                  <a:lnTo>
                    <a:pt x="1396" y="1236"/>
                  </a:lnTo>
                  <a:lnTo>
                    <a:pt x="1396" y="1236"/>
                  </a:lnTo>
                  <a:lnTo>
                    <a:pt x="1396" y="1244"/>
                  </a:lnTo>
                  <a:lnTo>
                    <a:pt x="1398" y="1250"/>
                  </a:lnTo>
                  <a:lnTo>
                    <a:pt x="1402" y="1258"/>
                  </a:lnTo>
                  <a:lnTo>
                    <a:pt x="1412" y="1272"/>
                  </a:lnTo>
                  <a:lnTo>
                    <a:pt x="1412" y="1272"/>
                  </a:lnTo>
                  <a:lnTo>
                    <a:pt x="1406" y="1280"/>
                  </a:lnTo>
                  <a:lnTo>
                    <a:pt x="1404" y="1288"/>
                  </a:lnTo>
                  <a:lnTo>
                    <a:pt x="1404" y="1294"/>
                  </a:lnTo>
                  <a:lnTo>
                    <a:pt x="1408" y="1302"/>
                  </a:lnTo>
                  <a:lnTo>
                    <a:pt x="1412" y="1308"/>
                  </a:lnTo>
                  <a:lnTo>
                    <a:pt x="1420" y="1314"/>
                  </a:lnTo>
                  <a:lnTo>
                    <a:pt x="1438" y="1328"/>
                  </a:lnTo>
                  <a:lnTo>
                    <a:pt x="1438" y="1328"/>
                  </a:lnTo>
                  <a:lnTo>
                    <a:pt x="1460" y="1360"/>
                  </a:lnTo>
                  <a:lnTo>
                    <a:pt x="1460" y="1360"/>
                  </a:lnTo>
                  <a:lnTo>
                    <a:pt x="1468" y="1364"/>
                  </a:lnTo>
                  <a:lnTo>
                    <a:pt x="1474" y="1370"/>
                  </a:lnTo>
                  <a:lnTo>
                    <a:pt x="1476" y="1374"/>
                  </a:lnTo>
                  <a:lnTo>
                    <a:pt x="1476" y="1380"/>
                  </a:lnTo>
                  <a:lnTo>
                    <a:pt x="1476" y="1396"/>
                  </a:lnTo>
                  <a:lnTo>
                    <a:pt x="1476" y="1396"/>
                  </a:lnTo>
                  <a:lnTo>
                    <a:pt x="1464" y="1408"/>
                  </a:lnTo>
                  <a:lnTo>
                    <a:pt x="1464" y="1408"/>
                  </a:lnTo>
                  <a:lnTo>
                    <a:pt x="1444" y="1418"/>
                  </a:lnTo>
                  <a:lnTo>
                    <a:pt x="1438" y="1422"/>
                  </a:lnTo>
                  <a:lnTo>
                    <a:pt x="1434" y="1426"/>
                  </a:lnTo>
                  <a:lnTo>
                    <a:pt x="1430" y="1432"/>
                  </a:lnTo>
                  <a:lnTo>
                    <a:pt x="1428" y="1438"/>
                  </a:lnTo>
                  <a:lnTo>
                    <a:pt x="1428" y="1460"/>
                  </a:lnTo>
                  <a:lnTo>
                    <a:pt x="1428" y="1460"/>
                  </a:lnTo>
                  <a:lnTo>
                    <a:pt x="1434" y="1466"/>
                  </a:lnTo>
                  <a:lnTo>
                    <a:pt x="1442" y="1476"/>
                  </a:lnTo>
                  <a:lnTo>
                    <a:pt x="1448" y="1488"/>
                  </a:lnTo>
                  <a:lnTo>
                    <a:pt x="1450" y="1496"/>
                  </a:lnTo>
                  <a:lnTo>
                    <a:pt x="1450" y="1504"/>
                  </a:lnTo>
                  <a:lnTo>
                    <a:pt x="1450" y="1504"/>
                  </a:lnTo>
                  <a:lnTo>
                    <a:pt x="1440" y="1510"/>
                  </a:lnTo>
                  <a:lnTo>
                    <a:pt x="1430" y="1512"/>
                  </a:lnTo>
                  <a:lnTo>
                    <a:pt x="1416" y="1516"/>
                  </a:lnTo>
                  <a:lnTo>
                    <a:pt x="1416" y="1516"/>
                  </a:lnTo>
                  <a:close/>
                </a:path>
              </a:pathLst>
            </a:custGeom>
            <a:solidFill>
              <a:sysClr val="window" lastClr="FFFFFF"/>
            </a:solidFill>
            <a:ln w="25400" cap="flat" cmpd="sng" algn="ctr">
              <a:solidFill>
                <a:srgbClr val="9BBB59"/>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97" name="Freeform 34">
              <a:extLst>
                <a:ext uri="{FF2B5EF4-FFF2-40B4-BE49-F238E27FC236}">
                  <a16:creationId xmlns:a16="http://schemas.microsoft.com/office/drawing/2014/main" id="{DC98A1EC-F227-4DF3-8C3D-CEEBB0EB5CDC}"/>
                </a:ext>
              </a:extLst>
            </p:cNvPr>
            <p:cNvSpPr>
              <a:spLocks/>
            </p:cNvSpPr>
            <p:nvPr/>
          </p:nvSpPr>
          <p:spPr bwMode="auto">
            <a:xfrm>
              <a:off x="2446" y="228"/>
              <a:ext cx="2182" cy="1868"/>
            </a:xfrm>
            <a:custGeom>
              <a:avLst/>
              <a:gdLst>
                <a:gd name="T0" fmla="*/ 538 w 2182"/>
                <a:gd name="T1" fmla="*/ 1714 h 1868"/>
                <a:gd name="T2" fmla="*/ 526 w 2182"/>
                <a:gd name="T3" fmla="*/ 1632 h 1868"/>
                <a:gd name="T4" fmla="*/ 362 w 2182"/>
                <a:gd name="T5" fmla="*/ 1664 h 1868"/>
                <a:gd name="T6" fmla="*/ 286 w 2182"/>
                <a:gd name="T7" fmla="*/ 1690 h 1868"/>
                <a:gd name="T8" fmla="*/ 168 w 2182"/>
                <a:gd name="T9" fmla="*/ 1576 h 1868"/>
                <a:gd name="T10" fmla="*/ 220 w 2182"/>
                <a:gd name="T11" fmla="*/ 1468 h 1868"/>
                <a:gd name="T12" fmla="*/ 66 w 2182"/>
                <a:gd name="T13" fmla="*/ 1450 h 1868"/>
                <a:gd name="T14" fmla="*/ 20 w 2182"/>
                <a:gd name="T15" fmla="*/ 1304 h 1868"/>
                <a:gd name="T16" fmla="*/ 400 w 2182"/>
                <a:gd name="T17" fmla="*/ 1336 h 1868"/>
                <a:gd name="T18" fmla="*/ 594 w 2182"/>
                <a:gd name="T19" fmla="*/ 1418 h 1868"/>
                <a:gd name="T20" fmla="*/ 724 w 2182"/>
                <a:gd name="T21" fmla="*/ 1354 h 1868"/>
                <a:gd name="T22" fmla="*/ 828 w 2182"/>
                <a:gd name="T23" fmla="*/ 1308 h 1868"/>
                <a:gd name="T24" fmla="*/ 1006 w 2182"/>
                <a:gd name="T25" fmla="*/ 1300 h 1868"/>
                <a:gd name="T26" fmla="*/ 1170 w 2182"/>
                <a:gd name="T27" fmla="*/ 1170 h 1868"/>
                <a:gd name="T28" fmla="*/ 1178 w 2182"/>
                <a:gd name="T29" fmla="*/ 1032 h 1868"/>
                <a:gd name="T30" fmla="*/ 1260 w 2182"/>
                <a:gd name="T31" fmla="*/ 1006 h 1868"/>
                <a:gd name="T32" fmla="*/ 1410 w 2182"/>
                <a:gd name="T33" fmla="*/ 924 h 1868"/>
                <a:gd name="T34" fmla="*/ 1524 w 2182"/>
                <a:gd name="T35" fmla="*/ 876 h 1868"/>
                <a:gd name="T36" fmla="*/ 1632 w 2182"/>
                <a:gd name="T37" fmla="*/ 776 h 1868"/>
                <a:gd name="T38" fmla="*/ 1798 w 2182"/>
                <a:gd name="T39" fmla="*/ 740 h 1868"/>
                <a:gd name="T40" fmla="*/ 1712 w 2182"/>
                <a:gd name="T41" fmla="*/ 614 h 1868"/>
                <a:gd name="T42" fmla="*/ 1586 w 2182"/>
                <a:gd name="T43" fmla="*/ 646 h 1868"/>
                <a:gd name="T44" fmla="*/ 1456 w 2182"/>
                <a:gd name="T45" fmla="*/ 650 h 1868"/>
                <a:gd name="T46" fmla="*/ 1480 w 2182"/>
                <a:gd name="T47" fmla="*/ 512 h 1868"/>
                <a:gd name="T48" fmla="*/ 1602 w 2182"/>
                <a:gd name="T49" fmla="*/ 428 h 1868"/>
                <a:gd name="T50" fmla="*/ 1698 w 2182"/>
                <a:gd name="T51" fmla="*/ 250 h 1868"/>
                <a:gd name="T52" fmla="*/ 1738 w 2182"/>
                <a:gd name="T53" fmla="*/ 108 h 1868"/>
                <a:gd name="T54" fmla="*/ 1736 w 2182"/>
                <a:gd name="T55" fmla="*/ 20 h 1868"/>
                <a:gd name="T56" fmla="*/ 1800 w 2182"/>
                <a:gd name="T57" fmla="*/ 42 h 1868"/>
                <a:gd name="T58" fmla="*/ 1848 w 2182"/>
                <a:gd name="T59" fmla="*/ 80 h 1868"/>
                <a:gd name="T60" fmla="*/ 1926 w 2182"/>
                <a:gd name="T61" fmla="*/ 178 h 1868"/>
                <a:gd name="T62" fmla="*/ 2052 w 2182"/>
                <a:gd name="T63" fmla="*/ 152 h 1868"/>
                <a:gd name="T64" fmla="*/ 2136 w 2182"/>
                <a:gd name="T65" fmla="*/ 246 h 1868"/>
                <a:gd name="T66" fmla="*/ 2136 w 2182"/>
                <a:gd name="T67" fmla="*/ 440 h 1868"/>
                <a:gd name="T68" fmla="*/ 2118 w 2182"/>
                <a:gd name="T69" fmla="*/ 476 h 1868"/>
                <a:gd name="T70" fmla="*/ 2064 w 2182"/>
                <a:gd name="T71" fmla="*/ 514 h 1868"/>
                <a:gd name="T72" fmla="*/ 2020 w 2182"/>
                <a:gd name="T73" fmla="*/ 674 h 1868"/>
                <a:gd name="T74" fmla="*/ 2068 w 2182"/>
                <a:gd name="T75" fmla="*/ 716 h 1868"/>
                <a:gd name="T76" fmla="*/ 2026 w 2182"/>
                <a:gd name="T77" fmla="*/ 796 h 1868"/>
                <a:gd name="T78" fmla="*/ 1968 w 2182"/>
                <a:gd name="T79" fmla="*/ 828 h 1868"/>
                <a:gd name="T80" fmla="*/ 2054 w 2182"/>
                <a:gd name="T81" fmla="*/ 986 h 1868"/>
                <a:gd name="T82" fmla="*/ 2154 w 2182"/>
                <a:gd name="T83" fmla="*/ 1034 h 1868"/>
                <a:gd name="T84" fmla="*/ 2156 w 2182"/>
                <a:gd name="T85" fmla="*/ 1130 h 1868"/>
                <a:gd name="T86" fmla="*/ 2054 w 2182"/>
                <a:gd name="T87" fmla="*/ 1170 h 1868"/>
                <a:gd name="T88" fmla="*/ 1920 w 2182"/>
                <a:gd name="T89" fmla="*/ 1272 h 1868"/>
                <a:gd name="T90" fmla="*/ 1850 w 2182"/>
                <a:gd name="T91" fmla="*/ 1260 h 1868"/>
                <a:gd name="T92" fmla="*/ 1786 w 2182"/>
                <a:gd name="T93" fmla="*/ 1338 h 1868"/>
                <a:gd name="T94" fmla="*/ 1696 w 2182"/>
                <a:gd name="T95" fmla="*/ 1206 h 1868"/>
                <a:gd name="T96" fmla="*/ 1524 w 2182"/>
                <a:gd name="T97" fmla="*/ 1346 h 1868"/>
                <a:gd name="T98" fmla="*/ 1494 w 2182"/>
                <a:gd name="T99" fmla="*/ 1334 h 1868"/>
                <a:gd name="T100" fmla="*/ 1424 w 2182"/>
                <a:gd name="T101" fmla="*/ 1310 h 1868"/>
                <a:gd name="T102" fmla="*/ 1392 w 2182"/>
                <a:gd name="T103" fmla="*/ 1430 h 1868"/>
                <a:gd name="T104" fmla="*/ 1288 w 2182"/>
                <a:gd name="T105" fmla="*/ 1520 h 1868"/>
                <a:gd name="T106" fmla="*/ 1140 w 2182"/>
                <a:gd name="T107" fmla="*/ 1612 h 1868"/>
                <a:gd name="T108" fmla="*/ 1076 w 2182"/>
                <a:gd name="T109" fmla="*/ 1650 h 1868"/>
                <a:gd name="T110" fmla="*/ 988 w 2182"/>
                <a:gd name="T111" fmla="*/ 1790 h 1868"/>
                <a:gd name="T112" fmla="*/ 838 w 2182"/>
                <a:gd name="T113" fmla="*/ 1810 h 1868"/>
                <a:gd name="T114" fmla="*/ 814 w 2182"/>
                <a:gd name="T115" fmla="*/ 1666 h 1868"/>
                <a:gd name="T116" fmla="*/ 732 w 2182"/>
                <a:gd name="T117" fmla="*/ 1678 h 1868"/>
                <a:gd name="T118" fmla="*/ 662 w 2182"/>
                <a:gd name="T119" fmla="*/ 1816 h 1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82" h="1868">
                  <a:moveTo>
                    <a:pt x="556" y="1868"/>
                  </a:moveTo>
                  <a:lnTo>
                    <a:pt x="556" y="1868"/>
                  </a:lnTo>
                  <a:lnTo>
                    <a:pt x="518" y="1832"/>
                  </a:lnTo>
                  <a:lnTo>
                    <a:pt x="518" y="1832"/>
                  </a:lnTo>
                  <a:lnTo>
                    <a:pt x="498" y="1792"/>
                  </a:lnTo>
                  <a:lnTo>
                    <a:pt x="498" y="1792"/>
                  </a:lnTo>
                  <a:lnTo>
                    <a:pt x="500" y="1764"/>
                  </a:lnTo>
                  <a:lnTo>
                    <a:pt x="502" y="1754"/>
                  </a:lnTo>
                  <a:lnTo>
                    <a:pt x="506" y="1744"/>
                  </a:lnTo>
                  <a:lnTo>
                    <a:pt x="512" y="1736"/>
                  </a:lnTo>
                  <a:lnTo>
                    <a:pt x="518" y="1728"/>
                  </a:lnTo>
                  <a:lnTo>
                    <a:pt x="528" y="1720"/>
                  </a:lnTo>
                  <a:lnTo>
                    <a:pt x="538" y="1714"/>
                  </a:lnTo>
                  <a:lnTo>
                    <a:pt x="538" y="1714"/>
                  </a:lnTo>
                  <a:lnTo>
                    <a:pt x="556" y="1698"/>
                  </a:lnTo>
                  <a:lnTo>
                    <a:pt x="556" y="1698"/>
                  </a:lnTo>
                  <a:lnTo>
                    <a:pt x="572" y="1674"/>
                  </a:lnTo>
                  <a:lnTo>
                    <a:pt x="572" y="1674"/>
                  </a:lnTo>
                  <a:lnTo>
                    <a:pt x="570" y="1658"/>
                  </a:lnTo>
                  <a:lnTo>
                    <a:pt x="570" y="1658"/>
                  </a:lnTo>
                  <a:lnTo>
                    <a:pt x="562" y="1646"/>
                  </a:lnTo>
                  <a:lnTo>
                    <a:pt x="556" y="1638"/>
                  </a:lnTo>
                  <a:lnTo>
                    <a:pt x="548" y="1634"/>
                  </a:lnTo>
                  <a:lnTo>
                    <a:pt x="542" y="1632"/>
                  </a:lnTo>
                  <a:lnTo>
                    <a:pt x="534" y="1630"/>
                  </a:lnTo>
                  <a:lnTo>
                    <a:pt x="526" y="1632"/>
                  </a:lnTo>
                  <a:lnTo>
                    <a:pt x="506" y="1638"/>
                  </a:lnTo>
                  <a:lnTo>
                    <a:pt x="506" y="1638"/>
                  </a:lnTo>
                  <a:lnTo>
                    <a:pt x="482" y="1658"/>
                  </a:lnTo>
                  <a:lnTo>
                    <a:pt x="482" y="1658"/>
                  </a:lnTo>
                  <a:lnTo>
                    <a:pt x="448" y="1674"/>
                  </a:lnTo>
                  <a:lnTo>
                    <a:pt x="448" y="1674"/>
                  </a:lnTo>
                  <a:lnTo>
                    <a:pt x="442" y="1668"/>
                  </a:lnTo>
                  <a:lnTo>
                    <a:pt x="436" y="1664"/>
                  </a:lnTo>
                  <a:lnTo>
                    <a:pt x="426" y="1658"/>
                  </a:lnTo>
                  <a:lnTo>
                    <a:pt x="426" y="1658"/>
                  </a:lnTo>
                  <a:lnTo>
                    <a:pt x="384" y="1658"/>
                  </a:lnTo>
                  <a:lnTo>
                    <a:pt x="370" y="1660"/>
                  </a:lnTo>
                  <a:lnTo>
                    <a:pt x="362" y="1664"/>
                  </a:lnTo>
                  <a:lnTo>
                    <a:pt x="356" y="1672"/>
                  </a:lnTo>
                  <a:lnTo>
                    <a:pt x="352" y="1682"/>
                  </a:lnTo>
                  <a:lnTo>
                    <a:pt x="350" y="1700"/>
                  </a:lnTo>
                  <a:lnTo>
                    <a:pt x="348" y="1722"/>
                  </a:lnTo>
                  <a:lnTo>
                    <a:pt x="348" y="1722"/>
                  </a:lnTo>
                  <a:lnTo>
                    <a:pt x="342" y="1726"/>
                  </a:lnTo>
                  <a:lnTo>
                    <a:pt x="336" y="1726"/>
                  </a:lnTo>
                  <a:lnTo>
                    <a:pt x="330" y="1726"/>
                  </a:lnTo>
                  <a:lnTo>
                    <a:pt x="324" y="1724"/>
                  </a:lnTo>
                  <a:lnTo>
                    <a:pt x="314" y="1718"/>
                  </a:lnTo>
                  <a:lnTo>
                    <a:pt x="306" y="1716"/>
                  </a:lnTo>
                  <a:lnTo>
                    <a:pt x="306" y="1716"/>
                  </a:lnTo>
                  <a:lnTo>
                    <a:pt x="286" y="1690"/>
                  </a:lnTo>
                  <a:lnTo>
                    <a:pt x="270" y="1674"/>
                  </a:lnTo>
                  <a:lnTo>
                    <a:pt x="270" y="1674"/>
                  </a:lnTo>
                  <a:lnTo>
                    <a:pt x="262" y="1654"/>
                  </a:lnTo>
                  <a:lnTo>
                    <a:pt x="252" y="1638"/>
                  </a:lnTo>
                  <a:lnTo>
                    <a:pt x="248" y="1632"/>
                  </a:lnTo>
                  <a:lnTo>
                    <a:pt x="242" y="1626"/>
                  </a:lnTo>
                  <a:lnTo>
                    <a:pt x="234" y="1624"/>
                  </a:lnTo>
                  <a:lnTo>
                    <a:pt x="226" y="1620"/>
                  </a:lnTo>
                  <a:lnTo>
                    <a:pt x="226" y="1620"/>
                  </a:lnTo>
                  <a:lnTo>
                    <a:pt x="190" y="1582"/>
                  </a:lnTo>
                  <a:lnTo>
                    <a:pt x="190" y="1582"/>
                  </a:lnTo>
                  <a:lnTo>
                    <a:pt x="168" y="1576"/>
                  </a:lnTo>
                  <a:lnTo>
                    <a:pt x="168" y="1576"/>
                  </a:lnTo>
                  <a:lnTo>
                    <a:pt x="170" y="1568"/>
                  </a:lnTo>
                  <a:lnTo>
                    <a:pt x="172" y="1560"/>
                  </a:lnTo>
                  <a:lnTo>
                    <a:pt x="178" y="1554"/>
                  </a:lnTo>
                  <a:lnTo>
                    <a:pt x="184" y="1548"/>
                  </a:lnTo>
                  <a:lnTo>
                    <a:pt x="198" y="1538"/>
                  </a:lnTo>
                  <a:lnTo>
                    <a:pt x="206" y="1532"/>
                  </a:lnTo>
                  <a:lnTo>
                    <a:pt x="212" y="1526"/>
                  </a:lnTo>
                  <a:lnTo>
                    <a:pt x="212" y="1526"/>
                  </a:lnTo>
                  <a:lnTo>
                    <a:pt x="226" y="1496"/>
                  </a:lnTo>
                  <a:lnTo>
                    <a:pt x="226" y="1496"/>
                  </a:lnTo>
                  <a:lnTo>
                    <a:pt x="226" y="1484"/>
                  </a:lnTo>
                  <a:lnTo>
                    <a:pt x="224" y="1474"/>
                  </a:lnTo>
                  <a:lnTo>
                    <a:pt x="220" y="1468"/>
                  </a:lnTo>
                  <a:lnTo>
                    <a:pt x="216" y="1464"/>
                  </a:lnTo>
                  <a:lnTo>
                    <a:pt x="216" y="1464"/>
                  </a:lnTo>
                  <a:lnTo>
                    <a:pt x="182" y="1464"/>
                  </a:lnTo>
                  <a:lnTo>
                    <a:pt x="150" y="1468"/>
                  </a:lnTo>
                  <a:lnTo>
                    <a:pt x="120" y="1474"/>
                  </a:lnTo>
                  <a:lnTo>
                    <a:pt x="92" y="1484"/>
                  </a:lnTo>
                  <a:lnTo>
                    <a:pt x="92" y="1484"/>
                  </a:lnTo>
                  <a:lnTo>
                    <a:pt x="84" y="1490"/>
                  </a:lnTo>
                  <a:lnTo>
                    <a:pt x="76" y="1492"/>
                  </a:lnTo>
                  <a:lnTo>
                    <a:pt x="70" y="1492"/>
                  </a:lnTo>
                  <a:lnTo>
                    <a:pt x="64" y="1492"/>
                  </a:lnTo>
                  <a:lnTo>
                    <a:pt x="64" y="1492"/>
                  </a:lnTo>
                  <a:lnTo>
                    <a:pt x="66" y="1450"/>
                  </a:lnTo>
                  <a:lnTo>
                    <a:pt x="66" y="1450"/>
                  </a:lnTo>
                  <a:lnTo>
                    <a:pt x="50" y="1428"/>
                  </a:lnTo>
                  <a:lnTo>
                    <a:pt x="50" y="1428"/>
                  </a:lnTo>
                  <a:lnTo>
                    <a:pt x="14" y="1398"/>
                  </a:lnTo>
                  <a:lnTo>
                    <a:pt x="14" y="1398"/>
                  </a:lnTo>
                  <a:lnTo>
                    <a:pt x="14" y="1386"/>
                  </a:lnTo>
                  <a:lnTo>
                    <a:pt x="18" y="1376"/>
                  </a:lnTo>
                  <a:lnTo>
                    <a:pt x="26" y="1358"/>
                  </a:lnTo>
                  <a:lnTo>
                    <a:pt x="26" y="1358"/>
                  </a:lnTo>
                  <a:lnTo>
                    <a:pt x="24" y="1328"/>
                  </a:lnTo>
                  <a:lnTo>
                    <a:pt x="24" y="1316"/>
                  </a:lnTo>
                  <a:lnTo>
                    <a:pt x="20" y="1304"/>
                  </a:lnTo>
                  <a:lnTo>
                    <a:pt x="20" y="1304"/>
                  </a:lnTo>
                  <a:lnTo>
                    <a:pt x="0" y="1278"/>
                  </a:lnTo>
                  <a:lnTo>
                    <a:pt x="0" y="1278"/>
                  </a:lnTo>
                  <a:lnTo>
                    <a:pt x="0" y="1244"/>
                  </a:lnTo>
                  <a:lnTo>
                    <a:pt x="0" y="1244"/>
                  </a:lnTo>
                  <a:lnTo>
                    <a:pt x="100" y="1268"/>
                  </a:lnTo>
                  <a:lnTo>
                    <a:pt x="100" y="1268"/>
                  </a:lnTo>
                  <a:lnTo>
                    <a:pt x="274" y="1270"/>
                  </a:lnTo>
                  <a:lnTo>
                    <a:pt x="274" y="1270"/>
                  </a:lnTo>
                  <a:lnTo>
                    <a:pt x="306" y="1278"/>
                  </a:lnTo>
                  <a:lnTo>
                    <a:pt x="326" y="1284"/>
                  </a:lnTo>
                  <a:lnTo>
                    <a:pt x="344" y="1290"/>
                  </a:lnTo>
                  <a:lnTo>
                    <a:pt x="344" y="1290"/>
                  </a:lnTo>
                  <a:lnTo>
                    <a:pt x="400" y="1336"/>
                  </a:lnTo>
                  <a:lnTo>
                    <a:pt x="400" y="1336"/>
                  </a:lnTo>
                  <a:lnTo>
                    <a:pt x="414" y="1342"/>
                  </a:lnTo>
                  <a:lnTo>
                    <a:pt x="414" y="1342"/>
                  </a:lnTo>
                  <a:lnTo>
                    <a:pt x="466" y="1350"/>
                  </a:lnTo>
                  <a:lnTo>
                    <a:pt x="466" y="1350"/>
                  </a:lnTo>
                  <a:lnTo>
                    <a:pt x="490" y="1366"/>
                  </a:lnTo>
                  <a:lnTo>
                    <a:pt x="490" y="1366"/>
                  </a:lnTo>
                  <a:lnTo>
                    <a:pt x="556" y="1388"/>
                  </a:lnTo>
                  <a:lnTo>
                    <a:pt x="556" y="1388"/>
                  </a:lnTo>
                  <a:lnTo>
                    <a:pt x="562" y="1392"/>
                  </a:lnTo>
                  <a:lnTo>
                    <a:pt x="568" y="1398"/>
                  </a:lnTo>
                  <a:lnTo>
                    <a:pt x="584" y="1412"/>
                  </a:lnTo>
                  <a:lnTo>
                    <a:pt x="594" y="1418"/>
                  </a:lnTo>
                  <a:lnTo>
                    <a:pt x="604" y="1420"/>
                  </a:lnTo>
                  <a:lnTo>
                    <a:pt x="614" y="1418"/>
                  </a:lnTo>
                  <a:lnTo>
                    <a:pt x="628" y="1412"/>
                  </a:lnTo>
                  <a:lnTo>
                    <a:pt x="628" y="1412"/>
                  </a:lnTo>
                  <a:lnTo>
                    <a:pt x="632" y="1406"/>
                  </a:lnTo>
                  <a:lnTo>
                    <a:pt x="638" y="1400"/>
                  </a:lnTo>
                  <a:lnTo>
                    <a:pt x="650" y="1392"/>
                  </a:lnTo>
                  <a:lnTo>
                    <a:pt x="666" y="1386"/>
                  </a:lnTo>
                  <a:lnTo>
                    <a:pt x="680" y="1380"/>
                  </a:lnTo>
                  <a:lnTo>
                    <a:pt x="680" y="1380"/>
                  </a:lnTo>
                  <a:lnTo>
                    <a:pt x="696" y="1368"/>
                  </a:lnTo>
                  <a:lnTo>
                    <a:pt x="708" y="1360"/>
                  </a:lnTo>
                  <a:lnTo>
                    <a:pt x="724" y="1354"/>
                  </a:lnTo>
                  <a:lnTo>
                    <a:pt x="746" y="1350"/>
                  </a:lnTo>
                  <a:lnTo>
                    <a:pt x="746" y="1350"/>
                  </a:lnTo>
                  <a:lnTo>
                    <a:pt x="746" y="1346"/>
                  </a:lnTo>
                  <a:lnTo>
                    <a:pt x="750" y="1344"/>
                  </a:lnTo>
                  <a:lnTo>
                    <a:pt x="758" y="1340"/>
                  </a:lnTo>
                  <a:lnTo>
                    <a:pt x="768" y="1336"/>
                  </a:lnTo>
                  <a:lnTo>
                    <a:pt x="778" y="1332"/>
                  </a:lnTo>
                  <a:lnTo>
                    <a:pt x="778" y="1332"/>
                  </a:lnTo>
                  <a:lnTo>
                    <a:pt x="784" y="1332"/>
                  </a:lnTo>
                  <a:lnTo>
                    <a:pt x="792" y="1328"/>
                  </a:lnTo>
                  <a:lnTo>
                    <a:pt x="806" y="1320"/>
                  </a:lnTo>
                  <a:lnTo>
                    <a:pt x="820" y="1310"/>
                  </a:lnTo>
                  <a:lnTo>
                    <a:pt x="828" y="1308"/>
                  </a:lnTo>
                  <a:lnTo>
                    <a:pt x="836" y="1306"/>
                  </a:lnTo>
                  <a:lnTo>
                    <a:pt x="836" y="1306"/>
                  </a:lnTo>
                  <a:lnTo>
                    <a:pt x="848" y="1300"/>
                  </a:lnTo>
                  <a:lnTo>
                    <a:pt x="862" y="1296"/>
                  </a:lnTo>
                  <a:lnTo>
                    <a:pt x="876" y="1296"/>
                  </a:lnTo>
                  <a:lnTo>
                    <a:pt x="894" y="1296"/>
                  </a:lnTo>
                  <a:lnTo>
                    <a:pt x="894" y="1296"/>
                  </a:lnTo>
                  <a:lnTo>
                    <a:pt x="918" y="1302"/>
                  </a:lnTo>
                  <a:lnTo>
                    <a:pt x="952" y="1306"/>
                  </a:lnTo>
                  <a:lnTo>
                    <a:pt x="970" y="1306"/>
                  </a:lnTo>
                  <a:lnTo>
                    <a:pt x="986" y="1306"/>
                  </a:lnTo>
                  <a:lnTo>
                    <a:pt x="1000" y="1302"/>
                  </a:lnTo>
                  <a:lnTo>
                    <a:pt x="1006" y="1300"/>
                  </a:lnTo>
                  <a:lnTo>
                    <a:pt x="1010" y="1296"/>
                  </a:lnTo>
                  <a:lnTo>
                    <a:pt x="1010" y="1296"/>
                  </a:lnTo>
                  <a:lnTo>
                    <a:pt x="1028" y="1294"/>
                  </a:lnTo>
                  <a:lnTo>
                    <a:pt x="1044" y="1286"/>
                  </a:lnTo>
                  <a:lnTo>
                    <a:pt x="1060" y="1278"/>
                  </a:lnTo>
                  <a:lnTo>
                    <a:pt x="1074" y="1266"/>
                  </a:lnTo>
                  <a:lnTo>
                    <a:pt x="1086" y="1254"/>
                  </a:lnTo>
                  <a:lnTo>
                    <a:pt x="1100" y="1240"/>
                  </a:lnTo>
                  <a:lnTo>
                    <a:pt x="1122" y="1212"/>
                  </a:lnTo>
                  <a:lnTo>
                    <a:pt x="1122" y="1212"/>
                  </a:lnTo>
                  <a:lnTo>
                    <a:pt x="1156" y="1182"/>
                  </a:lnTo>
                  <a:lnTo>
                    <a:pt x="1156" y="1182"/>
                  </a:lnTo>
                  <a:lnTo>
                    <a:pt x="1170" y="1170"/>
                  </a:lnTo>
                  <a:lnTo>
                    <a:pt x="1186" y="1158"/>
                  </a:lnTo>
                  <a:lnTo>
                    <a:pt x="1186" y="1158"/>
                  </a:lnTo>
                  <a:lnTo>
                    <a:pt x="1202" y="1150"/>
                  </a:lnTo>
                  <a:lnTo>
                    <a:pt x="1210" y="1146"/>
                  </a:lnTo>
                  <a:lnTo>
                    <a:pt x="1218" y="1138"/>
                  </a:lnTo>
                  <a:lnTo>
                    <a:pt x="1218" y="1138"/>
                  </a:lnTo>
                  <a:lnTo>
                    <a:pt x="1216" y="1112"/>
                  </a:lnTo>
                  <a:lnTo>
                    <a:pt x="1216" y="1112"/>
                  </a:lnTo>
                  <a:lnTo>
                    <a:pt x="1182" y="1080"/>
                  </a:lnTo>
                  <a:lnTo>
                    <a:pt x="1182" y="1080"/>
                  </a:lnTo>
                  <a:lnTo>
                    <a:pt x="1176" y="1058"/>
                  </a:lnTo>
                  <a:lnTo>
                    <a:pt x="1176" y="1058"/>
                  </a:lnTo>
                  <a:lnTo>
                    <a:pt x="1178" y="1032"/>
                  </a:lnTo>
                  <a:lnTo>
                    <a:pt x="1180" y="1020"/>
                  </a:lnTo>
                  <a:lnTo>
                    <a:pt x="1182" y="1010"/>
                  </a:lnTo>
                  <a:lnTo>
                    <a:pt x="1186" y="1002"/>
                  </a:lnTo>
                  <a:lnTo>
                    <a:pt x="1192" y="994"/>
                  </a:lnTo>
                  <a:lnTo>
                    <a:pt x="1200" y="986"/>
                  </a:lnTo>
                  <a:lnTo>
                    <a:pt x="1212" y="982"/>
                  </a:lnTo>
                  <a:lnTo>
                    <a:pt x="1212" y="982"/>
                  </a:lnTo>
                  <a:lnTo>
                    <a:pt x="1214" y="978"/>
                  </a:lnTo>
                  <a:lnTo>
                    <a:pt x="1216" y="976"/>
                  </a:lnTo>
                  <a:lnTo>
                    <a:pt x="1220" y="978"/>
                  </a:lnTo>
                  <a:lnTo>
                    <a:pt x="1226" y="982"/>
                  </a:lnTo>
                  <a:lnTo>
                    <a:pt x="1260" y="1006"/>
                  </a:lnTo>
                  <a:lnTo>
                    <a:pt x="1260" y="1006"/>
                  </a:lnTo>
                  <a:lnTo>
                    <a:pt x="1286" y="1014"/>
                  </a:lnTo>
                  <a:lnTo>
                    <a:pt x="1286" y="1014"/>
                  </a:lnTo>
                  <a:lnTo>
                    <a:pt x="1314" y="1014"/>
                  </a:lnTo>
                  <a:lnTo>
                    <a:pt x="1314" y="1014"/>
                  </a:lnTo>
                  <a:lnTo>
                    <a:pt x="1326" y="1010"/>
                  </a:lnTo>
                  <a:lnTo>
                    <a:pt x="1336" y="1002"/>
                  </a:lnTo>
                  <a:lnTo>
                    <a:pt x="1348" y="992"/>
                  </a:lnTo>
                  <a:lnTo>
                    <a:pt x="1358" y="980"/>
                  </a:lnTo>
                  <a:lnTo>
                    <a:pt x="1380" y="956"/>
                  </a:lnTo>
                  <a:lnTo>
                    <a:pt x="1398" y="932"/>
                  </a:lnTo>
                  <a:lnTo>
                    <a:pt x="1398" y="932"/>
                  </a:lnTo>
                  <a:lnTo>
                    <a:pt x="1404" y="928"/>
                  </a:lnTo>
                  <a:lnTo>
                    <a:pt x="1410" y="924"/>
                  </a:lnTo>
                  <a:lnTo>
                    <a:pt x="1416" y="924"/>
                  </a:lnTo>
                  <a:lnTo>
                    <a:pt x="1424" y="922"/>
                  </a:lnTo>
                  <a:lnTo>
                    <a:pt x="1438" y="924"/>
                  </a:lnTo>
                  <a:lnTo>
                    <a:pt x="1454" y="926"/>
                  </a:lnTo>
                  <a:lnTo>
                    <a:pt x="1454" y="926"/>
                  </a:lnTo>
                  <a:lnTo>
                    <a:pt x="1464" y="918"/>
                  </a:lnTo>
                  <a:lnTo>
                    <a:pt x="1472" y="914"/>
                  </a:lnTo>
                  <a:lnTo>
                    <a:pt x="1492" y="906"/>
                  </a:lnTo>
                  <a:lnTo>
                    <a:pt x="1492" y="906"/>
                  </a:lnTo>
                  <a:lnTo>
                    <a:pt x="1518" y="882"/>
                  </a:lnTo>
                  <a:lnTo>
                    <a:pt x="1518" y="882"/>
                  </a:lnTo>
                  <a:lnTo>
                    <a:pt x="1522" y="880"/>
                  </a:lnTo>
                  <a:lnTo>
                    <a:pt x="1524" y="876"/>
                  </a:lnTo>
                  <a:lnTo>
                    <a:pt x="1530" y="866"/>
                  </a:lnTo>
                  <a:lnTo>
                    <a:pt x="1534" y="848"/>
                  </a:lnTo>
                  <a:lnTo>
                    <a:pt x="1534" y="848"/>
                  </a:lnTo>
                  <a:lnTo>
                    <a:pt x="1540" y="832"/>
                  </a:lnTo>
                  <a:lnTo>
                    <a:pt x="1546" y="822"/>
                  </a:lnTo>
                  <a:lnTo>
                    <a:pt x="1554" y="816"/>
                  </a:lnTo>
                  <a:lnTo>
                    <a:pt x="1562" y="812"/>
                  </a:lnTo>
                  <a:lnTo>
                    <a:pt x="1580" y="806"/>
                  </a:lnTo>
                  <a:lnTo>
                    <a:pt x="1594" y="804"/>
                  </a:lnTo>
                  <a:lnTo>
                    <a:pt x="1610" y="798"/>
                  </a:lnTo>
                  <a:lnTo>
                    <a:pt x="1610" y="798"/>
                  </a:lnTo>
                  <a:lnTo>
                    <a:pt x="1620" y="786"/>
                  </a:lnTo>
                  <a:lnTo>
                    <a:pt x="1632" y="776"/>
                  </a:lnTo>
                  <a:lnTo>
                    <a:pt x="1646" y="768"/>
                  </a:lnTo>
                  <a:lnTo>
                    <a:pt x="1660" y="760"/>
                  </a:lnTo>
                  <a:lnTo>
                    <a:pt x="1660" y="760"/>
                  </a:lnTo>
                  <a:lnTo>
                    <a:pt x="1670" y="754"/>
                  </a:lnTo>
                  <a:lnTo>
                    <a:pt x="1680" y="752"/>
                  </a:lnTo>
                  <a:lnTo>
                    <a:pt x="1696" y="750"/>
                  </a:lnTo>
                  <a:lnTo>
                    <a:pt x="1712" y="750"/>
                  </a:lnTo>
                  <a:lnTo>
                    <a:pt x="1746" y="752"/>
                  </a:lnTo>
                  <a:lnTo>
                    <a:pt x="1776" y="756"/>
                  </a:lnTo>
                  <a:lnTo>
                    <a:pt x="1776" y="756"/>
                  </a:lnTo>
                  <a:lnTo>
                    <a:pt x="1792" y="748"/>
                  </a:lnTo>
                  <a:lnTo>
                    <a:pt x="1792" y="748"/>
                  </a:lnTo>
                  <a:lnTo>
                    <a:pt x="1798" y="740"/>
                  </a:lnTo>
                  <a:lnTo>
                    <a:pt x="1802" y="730"/>
                  </a:lnTo>
                  <a:lnTo>
                    <a:pt x="1804" y="720"/>
                  </a:lnTo>
                  <a:lnTo>
                    <a:pt x="1804" y="712"/>
                  </a:lnTo>
                  <a:lnTo>
                    <a:pt x="1802" y="702"/>
                  </a:lnTo>
                  <a:lnTo>
                    <a:pt x="1798" y="694"/>
                  </a:lnTo>
                  <a:lnTo>
                    <a:pt x="1790" y="680"/>
                  </a:lnTo>
                  <a:lnTo>
                    <a:pt x="1790" y="680"/>
                  </a:lnTo>
                  <a:lnTo>
                    <a:pt x="1764" y="656"/>
                  </a:lnTo>
                  <a:lnTo>
                    <a:pt x="1764" y="656"/>
                  </a:lnTo>
                  <a:lnTo>
                    <a:pt x="1718" y="628"/>
                  </a:lnTo>
                  <a:lnTo>
                    <a:pt x="1718" y="628"/>
                  </a:lnTo>
                  <a:lnTo>
                    <a:pt x="1716" y="622"/>
                  </a:lnTo>
                  <a:lnTo>
                    <a:pt x="1712" y="614"/>
                  </a:lnTo>
                  <a:lnTo>
                    <a:pt x="1702" y="604"/>
                  </a:lnTo>
                  <a:lnTo>
                    <a:pt x="1688" y="590"/>
                  </a:lnTo>
                  <a:lnTo>
                    <a:pt x="1688" y="590"/>
                  </a:lnTo>
                  <a:lnTo>
                    <a:pt x="1656" y="590"/>
                  </a:lnTo>
                  <a:lnTo>
                    <a:pt x="1656" y="590"/>
                  </a:lnTo>
                  <a:lnTo>
                    <a:pt x="1640" y="608"/>
                  </a:lnTo>
                  <a:lnTo>
                    <a:pt x="1640" y="608"/>
                  </a:lnTo>
                  <a:lnTo>
                    <a:pt x="1610" y="608"/>
                  </a:lnTo>
                  <a:lnTo>
                    <a:pt x="1610" y="608"/>
                  </a:lnTo>
                  <a:lnTo>
                    <a:pt x="1604" y="644"/>
                  </a:lnTo>
                  <a:lnTo>
                    <a:pt x="1604" y="644"/>
                  </a:lnTo>
                  <a:lnTo>
                    <a:pt x="1596" y="646"/>
                  </a:lnTo>
                  <a:lnTo>
                    <a:pt x="1586" y="646"/>
                  </a:lnTo>
                  <a:lnTo>
                    <a:pt x="1578" y="644"/>
                  </a:lnTo>
                  <a:lnTo>
                    <a:pt x="1570" y="642"/>
                  </a:lnTo>
                  <a:lnTo>
                    <a:pt x="1554" y="634"/>
                  </a:lnTo>
                  <a:lnTo>
                    <a:pt x="1544" y="630"/>
                  </a:lnTo>
                  <a:lnTo>
                    <a:pt x="1544" y="630"/>
                  </a:lnTo>
                  <a:lnTo>
                    <a:pt x="1516" y="630"/>
                  </a:lnTo>
                  <a:lnTo>
                    <a:pt x="1516" y="630"/>
                  </a:lnTo>
                  <a:lnTo>
                    <a:pt x="1504" y="634"/>
                  </a:lnTo>
                  <a:lnTo>
                    <a:pt x="1494" y="640"/>
                  </a:lnTo>
                  <a:lnTo>
                    <a:pt x="1476" y="654"/>
                  </a:lnTo>
                  <a:lnTo>
                    <a:pt x="1476" y="654"/>
                  </a:lnTo>
                  <a:lnTo>
                    <a:pt x="1466" y="654"/>
                  </a:lnTo>
                  <a:lnTo>
                    <a:pt x="1456" y="650"/>
                  </a:lnTo>
                  <a:lnTo>
                    <a:pt x="1450" y="646"/>
                  </a:lnTo>
                  <a:lnTo>
                    <a:pt x="1446" y="640"/>
                  </a:lnTo>
                  <a:lnTo>
                    <a:pt x="1442" y="634"/>
                  </a:lnTo>
                  <a:lnTo>
                    <a:pt x="1440" y="628"/>
                  </a:lnTo>
                  <a:lnTo>
                    <a:pt x="1440" y="616"/>
                  </a:lnTo>
                  <a:lnTo>
                    <a:pt x="1440" y="616"/>
                  </a:lnTo>
                  <a:lnTo>
                    <a:pt x="1470" y="588"/>
                  </a:lnTo>
                  <a:lnTo>
                    <a:pt x="1470" y="588"/>
                  </a:lnTo>
                  <a:lnTo>
                    <a:pt x="1468" y="556"/>
                  </a:lnTo>
                  <a:lnTo>
                    <a:pt x="1470" y="544"/>
                  </a:lnTo>
                  <a:lnTo>
                    <a:pt x="1470" y="532"/>
                  </a:lnTo>
                  <a:lnTo>
                    <a:pt x="1470" y="532"/>
                  </a:lnTo>
                  <a:lnTo>
                    <a:pt x="1480" y="512"/>
                  </a:lnTo>
                  <a:lnTo>
                    <a:pt x="1488" y="494"/>
                  </a:lnTo>
                  <a:lnTo>
                    <a:pt x="1488" y="494"/>
                  </a:lnTo>
                  <a:lnTo>
                    <a:pt x="1488" y="472"/>
                  </a:lnTo>
                  <a:lnTo>
                    <a:pt x="1490" y="456"/>
                  </a:lnTo>
                  <a:lnTo>
                    <a:pt x="1494" y="440"/>
                  </a:lnTo>
                  <a:lnTo>
                    <a:pt x="1502" y="426"/>
                  </a:lnTo>
                  <a:lnTo>
                    <a:pt x="1502" y="426"/>
                  </a:lnTo>
                  <a:lnTo>
                    <a:pt x="1522" y="426"/>
                  </a:lnTo>
                  <a:lnTo>
                    <a:pt x="1522" y="426"/>
                  </a:lnTo>
                  <a:lnTo>
                    <a:pt x="1546" y="430"/>
                  </a:lnTo>
                  <a:lnTo>
                    <a:pt x="1574" y="432"/>
                  </a:lnTo>
                  <a:lnTo>
                    <a:pt x="1588" y="430"/>
                  </a:lnTo>
                  <a:lnTo>
                    <a:pt x="1602" y="428"/>
                  </a:lnTo>
                  <a:lnTo>
                    <a:pt x="1616" y="424"/>
                  </a:lnTo>
                  <a:lnTo>
                    <a:pt x="1628" y="416"/>
                  </a:lnTo>
                  <a:lnTo>
                    <a:pt x="1628" y="416"/>
                  </a:lnTo>
                  <a:lnTo>
                    <a:pt x="1642" y="404"/>
                  </a:lnTo>
                  <a:lnTo>
                    <a:pt x="1658" y="390"/>
                  </a:lnTo>
                  <a:lnTo>
                    <a:pt x="1672" y="376"/>
                  </a:lnTo>
                  <a:lnTo>
                    <a:pt x="1684" y="362"/>
                  </a:lnTo>
                  <a:lnTo>
                    <a:pt x="1684" y="362"/>
                  </a:lnTo>
                  <a:lnTo>
                    <a:pt x="1684" y="332"/>
                  </a:lnTo>
                  <a:lnTo>
                    <a:pt x="1686" y="296"/>
                  </a:lnTo>
                  <a:lnTo>
                    <a:pt x="1688" y="278"/>
                  </a:lnTo>
                  <a:lnTo>
                    <a:pt x="1692" y="262"/>
                  </a:lnTo>
                  <a:lnTo>
                    <a:pt x="1698" y="250"/>
                  </a:lnTo>
                  <a:lnTo>
                    <a:pt x="1702" y="246"/>
                  </a:lnTo>
                  <a:lnTo>
                    <a:pt x="1708" y="242"/>
                  </a:lnTo>
                  <a:lnTo>
                    <a:pt x="1708" y="242"/>
                  </a:lnTo>
                  <a:lnTo>
                    <a:pt x="1714" y="232"/>
                  </a:lnTo>
                  <a:lnTo>
                    <a:pt x="1720" y="220"/>
                  </a:lnTo>
                  <a:lnTo>
                    <a:pt x="1724" y="198"/>
                  </a:lnTo>
                  <a:lnTo>
                    <a:pt x="1730" y="176"/>
                  </a:lnTo>
                  <a:lnTo>
                    <a:pt x="1736" y="166"/>
                  </a:lnTo>
                  <a:lnTo>
                    <a:pt x="1742" y="158"/>
                  </a:lnTo>
                  <a:lnTo>
                    <a:pt x="1742" y="158"/>
                  </a:lnTo>
                  <a:lnTo>
                    <a:pt x="1742" y="116"/>
                  </a:lnTo>
                  <a:lnTo>
                    <a:pt x="1742" y="116"/>
                  </a:lnTo>
                  <a:lnTo>
                    <a:pt x="1738" y="108"/>
                  </a:lnTo>
                  <a:lnTo>
                    <a:pt x="1738" y="108"/>
                  </a:lnTo>
                  <a:lnTo>
                    <a:pt x="1716" y="82"/>
                  </a:lnTo>
                  <a:lnTo>
                    <a:pt x="1716" y="82"/>
                  </a:lnTo>
                  <a:lnTo>
                    <a:pt x="1696" y="72"/>
                  </a:lnTo>
                  <a:lnTo>
                    <a:pt x="1696" y="72"/>
                  </a:lnTo>
                  <a:lnTo>
                    <a:pt x="1696" y="62"/>
                  </a:lnTo>
                  <a:lnTo>
                    <a:pt x="1698" y="54"/>
                  </a:lnTo>
                  <a:lnTo>
                    <a:pt x="1702" y="46"/>
                  </a:lnTo>
                  <a:lnTo>
                    <a:pt x="1706" y="40"/>
                  </a:lnTo>
                  <a:lnTo>
                    <a:pt x="1712" y="34"/>
                  </a:lnTo>
                  <a:lnTo>
                    <a:pt x="1720" y="28"/>
                  </a:lnTo>
                  <a:lnTo>
                    <a:pt x="1736" y="20"/>
                  </a:lnTo>
                  <a:lnTo>
                    <a:pt x="1736" y="20"/>
                  </a:lnTo>
                  <a:lnTo>
                    <a:pt x="1744" y="20"/>
                  </a:lnTo>
                  <a:lnTo>
                    <a:pt x="1750" y="16"/>
                  </a:lnTo>
                  <a:lnTo>
                    <a:pt x="1764" y="10"/>
                  </a:lnTo>
                  <a:lnTo>
                    <a:pt x="1778" y="4"/>
                  </a:lnTo>
                  <a:lnTo>
                    <a:pt x="1784" y="2"/>
                  </a:lnTo>
                  <a:lnTo>
                    <a:pt x="1794" y="0"/>
                  </a:lnTo>
                  <a:lnTo>
                    <a:pt x="1794" y="0"/>
                  </a:lnTo>
                  <a:lnTo>
                    <a:pt x="1794" y="6"/>
                  </a:lnTo>
                  <a:lnTo>
                    <a:pt x="1796" y="8"/>
                  </a:lnTo>
                  <a:lnTo>
                    <a:pt x="1804" y="16"/>
                  </a:lnTo>
                  <a:lnTo>
                    <a:pt x="1804" y="16"/>
                  </a:lnTo>
                  <a:lnTo>
                    <a:pt x="1800" y="42"/>
                  </a:lnTo>
                  <a:lnTo>
                    <a:pt x="1800" y="42"/>
                  </a:lnTo>
                  <a:lnTo>
                    <a:pt x="1792" y="52"/>
                  </a:lnTo>
                  <a:lnTo>
                    <a:pt x="1786" y="58"/>
                  </a:lnTo>
                  <a:lnTo>
                    <a:pt x="1782" y="66"/>
                  </a:lnTo>
                  <a:lnTo>
                    <a:pt x="1780" y="78"/>
                  </a:lnTo>
                  <a:lnTo>
                    <a:pt x="1780" y="78"/>
                  </a:lnTo>
                  <a:lnTo>
                    <a:pt x="1804" y="96"/>
                  </a:lnTo>
                  <a:lnTo>
                    <a:pt x="1804" y="96"/>
                  </a:lnTo>
                  <a:lnTo>
                    <a:pt x="1810" y="104"/>
                  </a:lnTo>
                  <a:lnTo>
                    <a:pt x="1816" y="110"/>
                  </a:lnTo>
                  <a:lnTo>
                    <a:pt x="1826" y="114"/>
                  </a:lnTo>
                  <a:lnTo>
                    <a:pt x="1842" y="116"/>
                  </a:lnTo>
                  <a:lnTo>
                    <a:pt x="1842" y="116"/>
                  </a:lnTo>
                  <a:lnTo>
                    <a:pt x="1848" y="80"/>
                  </a:lnTo>
                  <a:lnTo>
                    <a:pt x="1848" y="80"/>
                  </a:lnTo>
                  <a:lnTo>
                    <a:pt x="1856" y="80"/>
                  </a:lnTo>
                  <a:lnTo>
                    <a:pt x="1866" y="80"/>
                  </a:lnTo>
                  <a:lnTo>
                    <a:pt x="1878" y="84"/>
                  </a:lnTo>
                  <a:lnTo>
                    <a:pt x="1892" y="92"/>
                  </a:lnTo>
                  <a:lnTo>
                    <a:pt x="1892" y="92"/>
                  </a:lnTo>
                  <a:lnTo>
                    <a:pt x="1900" y="104"/>
                  </a:lnTo>
                  <a:lnTo>
                    <a:pt x="1900" y="104"/>
                  </a:lnTo>
                  <a:lnTo>
                    <a:pt x="1904" y="122"/>
                  </a:lnTo>
                  <a:lnTo>
                    <a:pt x="1908" y="140"/>
                  </a:lnTo>
                  <a:lnTo>
                    <a:pt x="1914" y="160"/>
                  </a:lnTo>
                  <a:lnTo>
                    <a:pt x="1920" y="168"/>
                  </a:lnTo>
                  <a:lnTo>
                    <a:pt x="1926" y="178"/>
                  </a:lnTo>
                  <a:lnTo>
                    <a:pt x="1926" y="178"/>
                  </a:lnTo>
                  <a:lnTo>
                    <a:pt x="1938" y="184"/>
                  </a:lnTo>
                  <a:lnTo>
                    <a:pt x="1938" y="184"/>
                  </a:lnTo>
                  <a:lnTo>
                    <a:pt x="1968" y="182"/>
                  </a:lnTo>
                  <a:lnTo>
                    <a:pt x="1968" y="182"/>
                  </a:lnTo>
                  <a:lnTo>
                    <a:pt x="1978" y="178"/>
                  </a:lnTo>
                  <a:lnTo>
                    <a:pt x="1988" y="174"/>
                  </a:lnTo>
                  <a:lnTo>
                    <a:pt x="2010" y="172"/>
                  </a:lnTo>
                  <a:lnTo>
                    <a:pt x="2022" y="168"/>
                  </a:lnTo>
                  <a:lnTo>
                    <a:pt x="2032" y="166"/>
                  </a:lnTo>
                  <a:lnTo>
                    <a:pt x="2042" y="160"/>
                  </a:lnTo>
                  <a:lnTo>
                    <a:pt x="2052" y="152"/>
                  </a:lnTo>
                  <a:lnTo>
                    <a:pt x="2052" y="152"/>
                  </a:lnTo>
                  <a:lnTo>
                    <a:pt x="2060" y="138"/>
                  </a:lnTo>
                  <a:lnTo>
                    <a:pt x="2068" y="128"/>
                  </a:lnTo>
                  <a:lnTo>
                    <a:pt x="2076" y="122"/>
                  </a:lnTo>
                  <a:lnTo>
                    <a:pt x="2084" y="118"/>
                  </a:lnTo>
                  <a:lnTo>
                    <a:pt x="2094" y="120"/>
                  </a:lnTo>
                  <a:lnTo>
                    <a:pt x="2104" y="124"/>
                  </a:lnTo>
                  <a:lnTo>
                    <a:pt x="2114" y="132"/>
                  </a:lnTo>
                  <a:lnTo>
                    <a:pt x="2126" y="146"/>
                  </a:lnTo>
                  <a:lnTo>
                    <a:pt x="2126" y="146"/>
                  </a:lnTo>
                  <a:lnTo>
                    <a:pt x="2146" y="200"/>
                  </a:lnTo>
                  <a:lnTo>
                    <a:pt x="2146" y="200"/>
                  </a:lnTo>
                  <a:lnTo>
                    <a:pt x="2142" y="220"/>
                  </a:lnTo>
                  <a:lnTo>
                    <a:pt x="2136" y="246"/>
                  </a:lnTo>
                  <a:lnTo>
                    <a:pt x="2128" y="274"/>
                  </a:lnTo>
                  <a:lnTo>
                    <a:pt x="2118" y="296"/>
                  </a:lnTo>
                  <a:lnTo>
                    <a:pt x="2118" y="296"/>
                  </a:lnTo>
                  <a:lnTo>
                    <a:pt x="2118" y="320"/>
                  </a:lnTo>
                  <a:lnTo>
                    <a:pt x="2118" y="320"/>
                  </a:lnTo>
                  <a:lnTo>
                    <a:pt x="2142" y="366"/>
                  </a:lnTo>
                  <a:lnTo>
                    <a:pt x="2142" y="366"/>
                  </a:lnTo>
                  <a:lnTo>
                    <a:pt x="2140" y="374"/>
                  </a:lnTo>
                  <a:lnTo>
                    <a:pt x="2138" y="384"/>
                  </a:lnTo>
                  <a:lnTo>
                    <a:pt x="2130" y="406"/>
                  </a:lnTo>
                  <a:lnTo>
                    <a:pt x="2128" y="418"/>
                  </a:lnTo>
                  <a:lnTo>
                    <a:pt x="2130" y="428"/>
                  </a:lnTo>
                  <a:lnTo>
                    <a:pt x="2136" y="440"/>
                  </a:lnTo>
                  <a:lnTo>
                    <a:pt x="2140" y="444"/>
                  </a:lnTo>
                  <a:lnTo>
                    <a:pt x="2148" y="450"/>
                  </a:lnTo>
                  <a:lnTo>
                    <a:pt x="2148" y="450"/>
                  </a:lnTo>
                  <a:lnTo>
                    <a:pt x="2150" y="462"/>
                  </a:lnTo>
                  <a:lnTo>
                    <a:pt x="2150" y="476"/>
                  </a:lnTo>
                  <a:lnTo>
                    <a:pt x="2148" y="510"/>
                  </a:lnTo>
                  <a:lnTo>
                    <a:pt x="2148" y="510"/>
                  </a:lnTo>
                  <a:lnTo>
                    <a:pt x="2126" y="514"/>
                  </a:lnTo>
                  <a:lnTo>
                    <a:pt x="2126" y="514"/>
                  </a:lnTo>
                  <a:lnTo>
                    <a:pt x="2122" y="508"/>
                  </a:lnTo>
                  <a:lnTo>
                    <a:pt x="2118" y="502"/>
                  </a:lnTo>
                  <a:lnTo>
                    <a:pt x="2116" y="492"/>
                  </a:lnTo>
                  <a:lnTo>
                    <a:pt x="2118" y="476"/>
                  </a:lnTo>
                  <a:lnTo>
                    <a:pt x="2118" y="476"/>
                  </a:lnTo>
                  <a:lnTo>
                    <a:pt x="2114" y="466"/>
                  </a:lnTo>
                  <a:lnTo>
                    <a:pt x="2108" y="458"/>
                  </a:lnTo>
                  <a:lnTo>
                    <a:pt x="2108" y="458"/>
                  </a:lnTo>
                  <a:lnTo>
                    <a:pt x="2094" y="460"/>
                  </a:lnTo>
                  <a:lnTo>
                    <a:pt x="2086" y="462"/>
                  </a:lnTo>
                  <a:lnTo>
                    <a:pt x="2084" y="466"/>
                  </a:lnTo>
                  <a:lnTo>
                    <a:pt x="2082" y="470"/>
                  </a:lnTo>
                  <a:lnTo>
                    <a:pt x="2084" y="484"/>
                  </a:lnTo>
                  <a:lnTo>
                    <a:pt x="2082" y="492"/>
                  </a:lnTo>
                  <a:lnTo>
                    <a:pt x="2078" y="500"/>
                  </a:lnTo>
                  <a:lnTo>
                    <a:pt x="2078" y="500"/>
                  </a:lnTo>
                  <a:lnTo>
                    <a:pt x="2064" y="514"/>
                  </a:lnTo>
                  <a:lnTo>
                    <a:pt x="2054" y="528"/>
                  </a:lnTo>
                  <a:lnTo>
                    <a:pt x="2046" y="544"/>
                  </a:lnTo>
                  <a:lnTo>
                    <a:pt x="2042" y="564"/>
                  </a:lnTo>
                  <a:lnTo>
                    <a:pt x="2042" y="564"/>
                  </a:lnTo>
                  <a:lnTo>
                    <a:pt x="2034" y="576"/>
                  </a:lnTo>
                  <a:lnTo>
                    <a:pt x="2024" y="586"/>
                  </a:lnTo>
                  <a:lnTo>
                    <a:pt x="2012" y="598"/>
                  </a:lnTo>
                  <a:lnTo>
                    <a:pt x="2002" y="606"/>
                  </a:lnTo>
                  <a:lnTo>
                    <a:pt x="2002" y="606"/>
                  </a:lnTo>
                  <a:lnTo>
                    <a:pt x="2000" y="642"/>
                  </a:lnTo>
                  <a:lnTo>
                    <a:pt x="2000" y="642"/>
                  </a:lnTo>
                  <a:lnTo>
                    <a:pt x="2008" y="654"/>
                  </a:lnTo>
                  <a:lnTo>
                    <a:pt x="2020" y="674"/>
                  </a:lnTo>
                  <a:lnTo>
                    <a:pt x="2020" y="674"/>
                  </a:lnTo>
                  <a:lnTo>
                    <a:pt x="2054" y="694"/>
                  </a:lnTo>
                  <a:lnTo>
                    <a:pt x="2054" y="694"/>
                  </a:lnTo>
                  <a:lnTo>
                    <a:pt x="2078" y="692"/>
                  </a:lnTo>
                  <a:lnTo>
                    <a:pt x="2078" y="692"/>
                  </a:lnTo>
                  <a:lnTo>
                    <a:pt x="2094" y="668"/>
                  </a:lnTo>
                  <a:lnTo>
                    <a:pt x="2094" y="668"/>
                  </a:lnTo>
                  <a:lnTo>
                    <a:pt x="2100" y="680"/>
                  </a:lnTo>
                  <a:lnTo>
                    <a:pt x="2104" y="690"/>
                  </a:lnTo>
                  <a:lnTo>
                    <a:pt x="2106" y="702"/>
                  </a:lnTo>
                  <a:lnTo>
                    <a:pt x="2106" y="702"/>
                  </a:lnTo>
                  <a:lnTo>
                    <a:pt x="2086" y="708"/>
                  </a:lnTo>
                  <a:lnTo>
                    <a:pt x="2068" y="716"/>
                  </a:lnTo>
                  <a:lnTo>
                    <a:pt x="2068" y="716"/>
                  </a:lnTo>
                  <a:lnTo>
                    <a:pt x="2068" y="724"/>
                  </a:lnTo>
                  <a:lnTo>
                    <a:pt x="2070" y="732"/>
                  </a:lnTo>
                  <a:lnTo>
                    <a:pt x="2070" y="738"/>
                  </a:lnTo>
                  <a:lnTo>
                    <a:pt x="2074" y="742"/>
                  </a:lnTo>
                  <a:lnTo>
                    <a:pt x="2078" y="748"/>
                  </a:lnTo>
                  <a:lnTo>
                    <a:pt x="2084" y="750"/>
                  </a:lnTo>
                  <a:lnTo>
                    <a:pt x="2084" y="750"/>
                  </a:lnTo>
                  <a:lnTo>
                    <a:pt x="2064" y="778"/>
                  </a:lnTo>
                  <a:lnTo>
                    <a:pt x="2052" y="790"/>
                  </a:lnTo>
                  <a:lnTo>
                    <a:pt x="2040" y="800"/>
                  </a:lnTo>
                  <a:lnTo>
                    <a:pt x="2040" y="800"/>
                  </a:lnTo>
                  <a:lnTo>
                    <a:pt x="2026" y="796"/>
                  </a:lnTo>
                  <a:lnTo>
                    <a:pt x="2026" y="796"/>
                  </a:lnTo>
                  <a:lnTo>
                    <a:pt x="1986" y="770"/>
                  </a:lnTo>
                  <a:lnTo>
                    <a:pt x="1986" y="770"/>
                  </a:lnTo>
                  <a:lnTo>
                    <a:pt x="1968" y="770"/>
                  </a:lnTo>
                  <a:lnTo>
                    <a:pt x="1968" y="770"/>
                  </a:lnTo>
                  <a:lnTo>
                    <a:pt x="1960" y="780"/>
                  </a:lnTo>
                  <a:lnTo>
                    <a:pt x="1958" y="786"/>
                  </a:lnTo>
                  <a:lnTo>
                    <a:pt x="1956" y="792"/>
                  </a:lnTo>
                  <a:lnTo>
                    <a:pt x="1956" y="792"/>
                  </a:lnTo>
                  <a:lnTo>
                    <a:pt x="1958" y="818"/>
                  </a:lnTo>
                  <a:lnTo>
                    <a:pt x="1958" y="818"/>
                  </a:lnTo>
                  <a:lnTo>
                    <a:pt x="1962" y="824"/>
                  </a:lnTo>
                  <a:lnTo>
                    <a:pt x="1968" y="828"/>
                  </a:lnTo>
                  <a:lnTo>
                    <a:pt x="1982" y="838"/>
                  </a:lnTo>
                  <a:lnTo>
                    <a:pt x="2000" y="852"/>
                  </a:lnTo>
                  <a:lnTo>
                    <a:pt x="2008" y="860"/>
                  </a:lnTo>
                  <a:lnTo>
                    <a:pt x="2016" y="870"/>
                  </a:lnTo>
                  <a:lnTo>
                    <a:pt x="2016" y="870"/>
                  </a:lnTo>
                  <a:lnTo>
                    <a:pt x="2016" y="908"/>
                  </a:lnTo>
                  <a:lnTo>
                    <a:pt x="2016" y="908"/>
                  </a:lnTo>
                  <a:lnTo>
                    <a:pt x="2024" y="920"/>
                  </a:lnTo>
                  <a:lnTo>
                    <a:pt x="2032" y="938"/>
                  </a:lnTo>
                  <a:lnTo>
                    <a:pt x="2046" y="976"/>
                  </a:lnTo>
                  <a:lnTo>
                    <a:pt x="2046" y="976"/>
                  </a:lnTo>
                  <a:lnTo>
                    <a:pt x="2054" y="986"/>
                  </a:lnTo>
                  <a:lnTo>
                    <a:pt x="2054" y="986"/>
                  </a:lnTo>
                  <a:lnTo>
                    <a:pt x="2070" y="986"/>
                  </a:lnTo>
                  <a:lnTo>
                    <a:pt x="2070" y="986"/>
                  </a:lnTo>
                  <a:lnTo>
                    <a:pt x="2084" y="958"/>
                  </a:lnTo>
                  <a:lnTo>
                    <a:pt x="2084" y="958"/>
                  </a:lnTo>
                  <a:lnTo>
                    <a:pt x="2110" y="940"/>
                  </a:lnTo>
                  <a:lnTo>
                    <a:pt x="2110" y="940"/>
                  </a:lnTo>
                  <a:lnTo>
                    <a:pt x="2124" y="962"/>
                  </a:lnTo>
                  <a:lnTo>
                    <a:pt x="2134" y="976"/>
                  </a:lnTo>
                  <a:lnTo>
                    <a:pt x="2142" y="994"/>
                  </a:lnTo>
                  <a:lnTo>
                    <a:pt x="2142" y="994"/>
                  </a:lnTo>
                  <a:lnTo>
                    <a:pt x="2144" y="1010"/>
                  </a:lnTo>
                  <a:lnTo>
                    <a:pt x="2150" y="1026"/>
                  </a:lnTo>
                  <a:lnTo>
                    <a:pt x="2154" y="1034"/>
                  </a:lnTo>
                  <a:lnTo>
                    <a:pt x="2160" y="1040"/>
                  </a:lnTo>
                  <a:lnTo>
                    <a:pt x="2168" y="1048"/>
                  </a:lnTo>
                  <a:lnTo>
                    <a:pt x="2178" y="1054"/>
                  </a:lnTo>
                  <a:lnTo>
                    <a:pt x="2178" y="1054"/>
                  </a:lnTo>
                  <a:lnTo>
                    <a:pt x="2182" y="1062"/>
                  </a:lnTo>
                  <a:lnTo>
                    <a:pt x="2182" y="1062"/>
                  </a:lnTo>
                  <a:lnTo>
                    <a:pt x="2180" y="1074"/>
                  </a:lnTo>
                  <a:lnTo>
                    <a:pt x="2180" y="1088"/>
                  </a:lnTo>
                  <a:lnTo>
                    <a:pt x="2180" y="1120"/>
                  </a:lnTo>
                  <a:lnTo>
                    <a:pt x="2180" y="1120"/>
                  </a:lnTo>
                  <a:lnTo>
                    <a:pt x="2168" y="1132"/>
                  </a:lnTo>
                  <a:lnTo>
                    <a:pt x="2168" y="1132"/>
                  </a:lnTo>
                  <a:lnTo>
                    <a:pt x="2156" y="1130"/>
                  </a:lnTo>
                  <a:lnTo>
                    <a:pt x="2150" y="1126"/>
                  </a:lnTo>
                  <a:lnTo>
                    <a:pt x="2138" y="1120"/>
                  </a:lnTo>
                  <a:lnTo>
                    <a:pt x="2138" y="1120"/>
                  </a:lnTo>
                  <a:lnTo>
                    <a:pt x="2108" y="1122"/>
                  </a:lnTo>
                  <a:lnTo>
                    <a:pt x="2096" y="1124"/>
                  </a:lnTo>
                  <a:lnTo>
                    <a:pt x="2088" y="1128"/>
                  </a:lnTo>
                  <a:lnTo>
                    <a:pt x="2080" y="1134"/>
                  </a:lnTo>
                  <a:lnTo>
                    <a:pt x="2074" y="1140"/>
                  </a:lnTo>
                  <a:lnTo>
                    <a:pt x="2062" y="1162"/>
                  </a:lnTo>
                  <a:lnTo>
                    <a:pt x="2062" y="1162"/>
                  </a:lnTo>
                  <a:lnTo>
                    <a:pt x="2058" y="1166"/>
                  </a:lnTo>
                  <a:lnTo>
                    <a:pt x="2054" y="1170"/>
                  </a:lnTo>
                  <a:lnTo>
                    <a:pt x="2054" y="1170"/>
                  </a:lnTo>
                  <a:lnTo>
                    <a:pt x="2052" y="1176"/>
                  </a:lnTo>
                  <a:lnTo>
                    <a:pt x="2046" y="1182"/>
                  </a:lnTo>
                  <a:lnTo>
                    <a:pt x="2028" y="1196"/>
                  </a:lnTo>
                  <a:lnTo>
                    <a:pt x="1994" y="1218"/>
                  </a:lnTo>
                  <a:lnTo>
                    <a:pt x="1994" y="1218"/>
                  </a:lnTo>
                  <a:lnTo>
                    <a:pt x="1988" y="1228"/>
                  </a:lnTo>
                  <a:lnTo>
                    <a:pt x="1974" y="1238"/>
                  </a:lnTo>
                  <a:lnTo>
                    <a:pt x="1948" y="1256"/>
                  </a:lnTo>
                  <a:lnTo>
                    <a:pt x="1948" y="1256"/>
                  </a:lnTo>
                  <a:lnTo>
                    <a:pt x="1938" y="1268"/>
                  </a:lnTo>
                  <a:lnTo>
                    <a:pt x="1938" y="1268"/>
                  </a:lnTo>
                  <a:lnTo>
                    <a:pt x="1920" y="1272"/>
                  </a:lnTo>
                  <a:lnTo>
                    <a:pt x="1920" y="1272"/>
                  </a:lnTo>
                  <a:lnTo>
                    <a:pt x="1902" y="1254"/>
                  </a:lnTo>
                  <a:lnTo>
                    <a:pt x="1902" y="1254"/>
                  </a:lnTo>
                  <a:lnTo>
                    <a:pt x="1894" y="1236"/>
                  </a:lnTo>
                  <a:lnTo>
                    <a:pt x="1890" y="1230"/>
                  </a:lnTo>
                  <a:lnTo>
                    <a:pt x="1884" y="1226"/>
                  </a:lnTo>
                  <a:lnTo>
                    <a:pt x="1880" y="1222"/>
                  </a:lnTo>
                  <a:lnTo>
                    <a:pt x="1874" y="1222"/>
                  </a:lnTo>
                  <a:lnTo>
                    <a:pt x="1860" y="1220"/>
                  </a:lnTo>
                  <a:lnTo>
                    <a:pt x="1860" y="1220"/>
                  </a:lnTo>
                  <a:lnTo>
                    <a:pt x="1856" y="1228"/>
                  </a:lnTo>
                  <a:lnTo>
                    <a:pt x="1854" y="1238"/>
                  </a:lnTo>
                  <a:lnTo>
                    <a:pt x="1852" y="1248"/>
                  </a:lnTo>
                  <a:lnTo>
                    <a:pt x="1850" y="1260"/>
                  </a:lnTo>
                  <a:lnTo>
                    <a:pt x="1852" y="1270"/>
                  </a:lnTo>
                  <a:lnTo>
                    <a:pt x="1854" y="1282"/>
                  </a:lnTo>
                  <a:lnTo>
                    <a:pt x="1860" y="1292"/>
                  </a:lnTo>
                  <a:lnTo>
                    <a:pt x="1868" y="1302"/>
                  </a:lnTo>
                  <a:lnTo>
                    <a:pt x="1868" y="1302"/>
                  </a:lnTo>
                  <a:lnTo>
                    <a:pt x="1872" y="1344"/>
                  </a:lnTo>
                  <a:lnTo>
                    <a:pt x="1872" y="1344"/>
                  </a:lnTo>
                  <a:lnTo>
                    <a:pt x="1846" y="1346"/>
                  </a:lnTo>
                  <a:lnTo>
                    <a:pt x="1824" y="1348"/>
                  </a:lnTo>
                  <a:lnTo>
                    <a:pt x="1812" y="1346"/>
                  </a:lnTo>
                  <a:lnTo>
                    <a:pt x="1802" y="1344"/>
                  </a:lnTo>
                  <a:lnTo>
                    <a:pt x="1794" y="1342"/>
                  </a:lnTo>
                  <a:lnTo>
                    <a:pt x="1786" y="1338"/>
                  </a:lnTo>
                  <a:lnTo>
                    <a:pt x="1786" y="1338"/>
                  </a:lnTo>
                  <a:lnTo>
                    <a:pt x="1782" y="1316"/>
                  </a:lnTo>
                  <a:lnTo>
                    <a:pt x="1776" y="1302"/>
                  </a:lnTo>
                  <a:lnTo>
                    <a:pt x="1768" y="1292"/>
                  </a:lnTo>
                  <a:lnTo>
                    <a:pt x="1758" y="1280"/>
                  </a:lnTo>
                  <a:lnTo>
                    <a:pt x="1758" y="1280"/>
                  </a:lnTo>
                  <a:lnTo>
                    <a:pt x="1732" y="1222"/>
                  </a:lnTo>
                  <a:lnTo>
                    <a:pt x="1732" y="1222"/>
                  </a:lnTo>
                  <a:lnTo>
                    <a:pt x="1720" y="1210"/>
                  </a:lnTo>
                  <a:lnTo>
                    <a:pt x="1712" y="1206"/>
                  </a:lnTo>
                  <a:lnTo>
                    <a:pt x="1706" y="1206"/>
                  </a:lnTo>
                  <a:lnTo>
                    <a:pt x="1696" y="1206"/>
                  </a:lnTo>
                  <a:lnTo>
                    <a:pt x="1696" y="1206"/>
                  </a:lnTo>
                  <a:lnTo>
                    <a:pt x="1684" y="1216"/>
                  </a:lnTo>
                  <a:lnTo>
                    <a:pt x="1670" y="1226"/>
                  </a:lnTo>
                  <a:lnTo>
                    <a:pt x="1658" y="1234"/>
                  </a:lnTo>
                  <a:lnTo>
                    <a:pt x="1646" y="1244"/>
                  </a:lnTo>
                  <a:lnTo>
                    <a:pt x="1646" y="1244"/>
                  </a:lnTo>
                  <a:lnTo>
                    <a:pt x="1642" y="1256"/>
                  </a:lnTo>
                  <a:lnTo>
                    <a:pt x="1640" y="1270"/>
                  </a:lnTo>
                  <a:lnTo>
                    <a:pt x="1640" y="1288"/>
                  </a:lnTo>
                  <a:lnTo>
                    <a:pt x="1644" y="1306"/>
                  </a:lnTo>
                  <a:lnTo>
                    <a:pt x="1644" y="1306"/>
                  </a:lnTo>
                  <a:lnTo>
                    <a:pt x="1580" y="1312"/>
                  </a:lnTo>
                  <a:lnTo>
                    <a:pt x="1580" y="1312"/>
                  </a:lnTo>
                  <a:lnTo>
                    <a:pt x="1524" y="1346"/>
                  </a:lnTo>
                  <a:lnTo>
                    <a:pt x="1524" y="1346"/>
                  </a:lnTo>
                  <a:lnTo>
                    <a:pt x="1516" y="1362"/>
                  </a:lnTo>
                  <a:lnTo>
                    <a:pt x="1510" y="1368"/>
                  </a:lnTo>
                  <a:lnTo>
                    <a:pt x="1508" y="1370"/>
                  </a:lnTo>
                  <a:lnTo>
                    <a:pt x="1504" y="1370"/>
                  </a:lnTo>
                  <a:lnTo>
                    <a:pt x="1504" y="1370"/>
                  </a:lnTo>
                  <a:lnTo>
                    <a:pt x="1492" y="1362"/>
                  </a:lnTo>
                  <a:lnTo>
                    <a:pt x="1486" y="1356"/>
                  </a:lnTo>
                  <a:lnTo>
                    <a:pt x="1484" y="1348"/>
                  </a:lnTo>
                  <a:lnTo>
                    <a:pt x="1482" y="1342"/>
                  </a:lnTo>
                  <a:lnTo>
                    <a:pt x="1482" y="1342"/>
                  </a:lnTo>
                  <a:lnTo>
                    <a:pt x="1494" y="1334"/>
                  </a:lnTo>
                  <a:lnTo>
                    <a:pt x="1494" y="1334"/>
                  </a:lnTo>
                  <a:lnTo>
                    <a:pt x="1492" y="1322"/>
                  </a:lnTo>
                  <a:lnTo>
                    <a:pt x="1490" y="1312"/>
                  </a:lnTo>
                  <a:lnTo>
                    <a:pt x="1486" y="1304"/>
                  </a:lnTo>
                  <a:lnTo>
                    <a:pt x="1480" y="1298"/>
                  </a:lnTo>
                  <a:lnTo>
                    <a:pt x="1474" y="1292"/>
                  </a:lnTo>
                  <a:lnTo>
                    <a:pt x="1466" y="1288"/>
                  </a:lnTo>
                  <a:lnTo>
                    <a:pt x="1458" y="1286"/>
                  </a:lnTo>
                  <a:lnTo>
                    <a:pt x="1450" y="1286"/>
                  </a:lnTo>
                  <a:lnTo>
                    <a:pt x="1450" y="1286"/>
                  </a:lnTo>
                  <a:lnTo>
                    <a:pt x="1440" y="1290"/>
                  </a:lnTo>
                  <a:lnTo>
                    <a:pt x="1434" y="1296"/>
                  </a:lnTo>
                  <a:lnTo>
                    <a:pt x="1428" y="1302"/>
                  </a:lnTo>
                  <a:lnTo>
                    <a:pt x="1424" y="1310"/>
                  </a:lnTo>
                  <a:lnTo>
                    <a:pt x="1424" y="1318"/>
                  </a:lnTo>
                  <a:lnTo>
                    <a:pt x="1424" y="1328"/>
                  </a:lnTo>
                  <a:lnTo>
                    <a:pt x="1428" y="1352"/>
                  </a:lnTo>
                  <a:lnTo>
                    <a:pt x="1428" y="1352"/>
                  </a:lnTo>
                  <a:lnTo>
                    <a:pt x="1408" y="1356"/>
                  </a:lnTo>
                  <a:lnTo>
                    <a:pt x="1408" y="1356"/>
                  </a:lnTo>
                  <a:lnTo>
                    <a:pt x="1404" y="1362"/>
                  </a:lnTo>
                  <a:lnTo>
                    <a:pt x="1402" y="1370"/>
                  </a:lnTo>
                  <a:lnTo>
                    <a:pt x="1402" y="1370"/>
                  </a:lnTo>
                  <a:lnTo>
                    <a:pt x="1392" y="1374"/>
                  </a:lnTo>
                  <a:lnTo>
                    <a:pt x="1392" y="1374"/>
                  </a:lnTo>
                  <a:lnTo>
                    <a:pt x="1392" y="1430"/>
                  </a:lnTo>
                  <a:lnTo>
                    <a:pt x="1392" y="1430"/>
                  </a:lnTo>
                  <a:lnTo>
                    <a:pt x="1412" y="1454"/>
                  </a:lnTo>
                  <a:lnTo>
                    <a:pt x="1412" y="1454"/>
                  </a:lnTo>
                  <a:lnTo>
                    <a:pt x="1412" y="1472"/>
                  </a:lnTo>
                  <a:lnTo>
                    <a:pt x="1412" y="1472"/>
                  </a:lnTo>
                  <a:lnTo>
                    <a:pt x="1402" y="1490"/>
                  </a:lnTo>
                  <a:lnTo>
                    <a:pt x="1402" y="1490"/>
                  </a:lnTo>
                  <a:lnTo>
                    <a:pt x="1380" y="1504"/>
                  </a:lnTo>
                  <a:lnTo>
                    <a:pt x="1356" y="1510"/>
                  </a:lnTo>
                  <a:lnTo>
                    <a:pt x="1336" y="1514"/>
                  </a:lnTo>
                  <a:lnTo>
                    <a:pt x="1314" y="1514"/>
                  </a:lnTo>
                  <a:lnTo>
                    <a:pt x="1314" y="1514"/>
                  </a:lnTo>
                  <a:lnTo>
                    <a:pt x="1298" y="1516"/>
                  </a:lnTo>
                  <a:lnTo>
                    <a:pt x="1288" y="1520"/>
                  </a:lnTo>
                  <a:lnTo>
                    <a:pt x="1280" y="1526"/>
                  </a:lnTo>
                  <a:lnTo>
                    <a:pt x="1270" y="1534"/>
                  </a:lnTo>
                  <a:lnTo>
                    <a:pt x="1270" y="1534"/>
                  </a:lnTo>
                  <a:lnTo>
                    <a:pt x="1256" y="1546"/>
                  </a:lnTo>
                  <a:lnTo>
                    <a:pt x="1256" y="1546"/>
                  </a:lnTo>
                  <a:lnTo>
                    <a:pt x="1244" y="1566"/>
                  </a:lnTo>
                  <a:lnTo>
                    <a:pt x="1228" y="1586"/>
                  </a:lnTo>
                  <a:lnTo>
                    <a:pt x="1192" y="1626"/>
                  </a:lnTo>
                  <a:lnTo>
                    <a:pt x="1192" y="1626"/>
                  </a:lnTo>
                  <a:lnTo>
                    <a:pt x="1168" y="1610"/>
                  </a:lnTo>
                  <a:lnTo>
                    <a:pt x="1168" y="1610"/>
                  </a:lnTo>
                  <a:lnTo>
                    <a:pt x="1140" y="1612"/>
                  </a:lnTo>
                  <a:lnTo>
                    <a:pt x="1140" y="1612"/>
                  </a:lnTo>
                  <a:lnTo>
                    <a:pt x="1136" y="1626"/>
                  </a:lnTo>
                  <a:lnTo>
                    <a:pt x="1132" y="1632"/>
                  </a:lnTo>
                  <a:lnTo>
                    <a:pt x="1128" y="1636"/>
                  </a:lnTo>
                  <a:lnTo>
                    <a:pt x="1128" y="1636"/>
                  </a:lnTo>
                  <a:lnTo>
                    <a:pt x="1124" y="1630"/>
                  </a:lnTo>
                  <a:lnTo>
                    <a:pt x="1118" y="1626"/>
                  </a:lnTo>
                  <a:lnTo>
                    <a:pt x="1108" y="1622"/>
                  </a:lnTo>
                  <a:lnTo>
                    <a:pt x="1100" y="1622"/>
                  </a:lnTo>
                  <a:lnTo>
                    <a:pt x="1092" y="1622"/>
                  </a:lnTo>
                  <a:lnTo>
                    <a:pt x="1092" y="1622"/>
                  </a:lnTo>
                  <a:lnTo>
                    <a:pt x="1088" y="1632"/>
                  </a:lnTo>
                  <a:lnTo>
                    <a:pt x="1082" y="1640"/>
                  </a:lnTo>
                  <a:lnTo>
                    <a:pt x="1076" y="1650"/>
                  </a:lnTo>
                  <a:lnTo>
                    <a:pt x="1066" y="1658"/>
                  </a:lnTo>
                  <a:lnTo>
                    <a:pt x="1066" y="1658"/>
                  </a:lnTo>
                  <a:lnTo>
                    <a:pt x="1056" y="1664"/>
                  </a:lnTo>
                  <a:lnTo>
                    <a:pt x="1046" y="1674"/>
                  </a:lnTo>
                  <a:lnTo>
                    <a:pt x="1038" y="1684"/>
                  </a:lnTo>
                  <a:lnTo>
                    <a:pt x="1030" y="1696"/>
                  </a:lnTo>
                  <a:lnTo>
                    <a:pt x="1014" y="1718"/>
                  </a:lnTo>
                  <a:lnTo>
                    <a:pt x="1004" y="1728"/>
                  </a:lnTo>
                  <a:lnTo>
                    <a:pt x="994" y="1736"/>
                  </a:lnTo>
                  <a:lnTo>
                    <a:pt x="994" y="1736"/>
                  </a:lnTo>
                  <a:lnTo>
                    <a:pt x="990" y="1748"/>
                  </a:lnTo>
                  <a:lnTo>
                    <a:pt x="988" y="1760"/>
                  </a:lnTo>
                  <a:lnTo>
                    <a:pt x="988" y="1790"/>
                  </a:lnTo>
                  <a:lnTo>
                    <a:pt x="988" y="1790"/>
                  </a:lnTo>
                  <a:lnTo>
                    <a:pt x="988" y="1798"/>
                  </a:lnTo>
                  <a:lnTo>
                    <a:pt x="988" y="1812"/>
                  </a:lnTo>
                  <a:lnTo>
                    <a:pt x="982" y="1836"/>
                  </a:lnTo>
                  <a:lnTo>
                    <a:pt x="982" y="1836"/>
                  </a:lnTo>
                  <a:lnTo>
                    <a:pt x="976" y="1840"/>
                  </a:lnTo>
                  <a:lnTo>
                    <a:pt x="976" y="1840"/>
                  </a:lnTo>
                  <a:lnTo>
                    <a:pt x="946" y="1838"/>
                  </a:lnTo>
                  <a:lnTo>
                    <a:pt x="920" y="1834"/>
                  </a:lnTo>
                  <a:lnTo>
                    <a:pt x="870" y="1826"/>
                  </a:lnTo>
                  <a:lnTo>
                    <a:pt x="870" y="1826"/>
                  </a:lnTo>
                  <a:lnTo>
                    <a:pt x="838" y="1810"/>
                  </a:lnTo>
                  <a:lnTo>
                    <a:pt x="838" y="1810"/>
                  </a:lnTo>
                  <a:lnTo>
                    <a:pt x="820" y="1790"/>
                  </a:lnTo>
                  <a:lnTo>
                    <a:pt x="820" y="1790"/>
                  </a:lnTo>
                  <a:lnTo>
                    <a:pt x="784" y="1782"/>
                  </a:lnTo>
                  <a:lnTo>
                    <a:pt x="784" y="1782"/>
                  </a:lnTo>
                  <a:lnTo>
                    <a:pt x="784" y="1752"/>
                  </a:lnTo>
                  <a:lnTo>
                    <a:pt x="784" y="1752"/>
                  </a:lnTo>
                  <a:lnTo>
                    <a:pt x="796" y="1734"/>
                  </a:lnTo>
                  <a:lnTo>
                    <a:pt x="808" y="1716"/>
                  </a:lnTo>
                  <a:lnTo>
                    <a:pt x="816" y="1696"/>
                  </a:lnTo>
                  <a:lnTo>
                    <a:pt x="818" y="1686"/>
                  </a:lnTo>
                  <a:lnTo>
                    <a:pt x="818" y="1676"/>
                  </a:lnTo>
                  <a:lnTo>
                    <a:pt x="818" y="1676"/>
                  </a:lnTo>
                  <a:lnTo>
                    <a:pt x="814" y="1666"/>
                  </a:lnTo>
                  <a:lnTo>
                    <a:pt x="810" y="1660"/>
                  </a:lnTo>
                  <a:lnTo>
                    <a:pt x="804" y="1656"/>
                  </a:lnTo>
                  <a:lnTo>
                    <a:pt x="798" y="1652"/>
                  </a:lnTo>
                  <a:lnTo>
                    <a:pt x="784" y="1652"/>
                  </a:lnTo>
                  <a:lnTo>
                    <a:pt x="772" y="1652"/>
                  </a:lnTo>
                  <a:lnTo>
                    <a:pt x="772" y="1652"/>
                  </a:lnTo>
                  <a:lnTo>
                    <a:pt x="764" y="1656"/>
                  </a:lnTo>
                  <a:lnTo>
                    <a:pt x="758" y="1660"/>
                  </a:lnTo>
                  <a:lnTo>
                    <a:pt x="758" y="1660"/>
                  </a:lnTo>
                  <a:lnTo>
                    <a:pt x="740" y="1662"/>
                  </a:lnTo>
                  <a:lnTo>
                    <a:pt x="734" y="1664"/>
                  </a:lnTo>
                  <a:lnTo>
                    <a:pt x="732" y="1668"/>
                  </a:lnTo>
                  <a:lnTo>
                    <a:pt x="732" y="1678"/>
                  </a:lnTo>
                  <a:lnTo>
                    <a:pt x="730" y="1700"/>
                  </a:lnTo>
                  <a:lnTo>
                    <a:pt x="730" y="1700"/>
                  </a:lnTo>
                  <a:lnTo>
                    <a:pt x="722" y="1708"/>
                  </a:lnTo>
                  <a:lnTo>
                    <a:pt x="718" y="1720"/>
                  </a:lnTo>
                  <a:lnTo>
                    <a:pt x="718" y="1720"/>
                  </a:lnTo>
                  <a:lnTo>
                    <a:pt x="698" y="1756"/>
                  </a:lnTo>
                  <a:lnTo>
                    <a:pt x="698" y="1756"/>
                  </a:lnTo>
                  <a:lnTo>
                    <a:pt x="700" y="1796"/>
                  </a:lnTo>
                  <a:lnTo>
                    <a:pt x="700" y="1796"/>
                  </a:lnTo>
                  <a:lnTo>
                    <a:pt x="688" y="1810"/>
                  </a:lnTo>
                  <a:lnTo>
                    <a:pt x="688" y="1810"/>
                  </a:lnTo>
                  <a:lnTo>
                    <a:pt x="672" y="1814"/>
                  </a:lnTo>
                  <a:lnTo>
                    <a:pt x="662" y="1816"/>
                  </a:lnTo>
                  <a:lnTo>
                    <a:pt x="654" y="1822"/>
                  </a:lnTo>
                  <a:lnTo>
                    <a:pt x="644" y="1830"/>
                  </a:lnTo>
                  <a:lnTo>
                    <a:pt x="644" y="1830"/>
                  </a:lnTo>
                  <a:lnTo>
                    <a:pt x="618" y="1836"/>
                  </a:lnTo>
                  <a:lnTo>
                    <a:pt x="590" y="1842"/>
                  </a:lnTo>
                  <a:lnTo>
                    <a:pt x="590" y="1842"/>
                  </a:lnTo>
                  <a:lnTo>
                    <a:pt x="580" y="1850"/>
                  </a:lnTo>
                  <a:lnTo>
                    <a:pt x="572" y="1856"/>
                  </a:lnTo>
                  <a:lnTo>
                    <a:pt x="566" y="1864"/>
                  </a:lnTo>
                  <a:lnTo>
                    <a:pt x="556" y="1868"/>
                  </a:lnTo>
                  <a:lnTo>
                    <a:pt x="556" y="1868"/>
                  </a:lnTo>
                  <a:close/>
                </a:path>
              </a:pathLst>
            </a:custGeom>
            <a:solidFill>
              <a:srgbClr val="4F81BD"/>
            </a:solidFill>
            <a:ln w="25400" cap="flat" cmpd="sng" algn="ctr">
              <a:solidFill>
                <a:srgbClr val="4F81BD">
                  <a:shade val="50000"/>
                </a:srgbClr>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398" name="Freeform 35">
              <a:extLst>
                <a:ext uri="{FF2B5EF4-FFF2-40B4-BE49-F238E27FC236}">
                  <a16:creationId xmlns:a16="http://schemas.microsoft.com/office/drawing/2014/main" id="{511CACC2-6C6B-4894-B123-8EEBC62F72EE}"/>
                </a:ext>
              </a:extLst>
            </p:cNvPr>
            <p:cNvSpPr>
              <a:spLocks/>
            </p:cNvSpPr>
            <p:nvPr/>
          </p:nvSpPr>
          <p:spPr bwMode="auto">
            <a:xfrm>
              <a:off x="3997" y="1638"/>
              <a:ext cx="233" cy="264"/>
            </a:xfrm>
            <a:custGeom>
              <a:avLst/>
              <a:gdLst>
                <a:gd name="T0" fmla="*/ 196 w 232"/>
                <a:gd name="T1" fmla="*/ 264 h 264"/>
                <a:gd name="T2" fmla="*/ 170 w 232"/>
                <a:gd name="T3" fmla="*/ 248 h 264"/>
                <a:gd name="T4" fmla="*/ 158 w 232"/>
                <a:gd name="T5" fmla="*/ 238 h 264"/>
                <a:gd name="T6" fmla="*/ 148 w 232"/>
                <a:gd name="T7" fmla="*/ 218 h 264"/>
                <a:gd name="T8" fmla="*/ 144 w 232"/>
                <a:gd name="T9" fmla="*/ 186 h 264"/>
                <a:gd name="T10" fmla="*/ 140 w 232"/>
                <a:gd name="T11" fmla="*/ 178 h 264"/>
                <a:gd name="T12" fmla="*/ 136 w 232"/>
                <a:gd name="T13" fmla="*/ 166 h 264"/>
                <a:gd name="T14" fmla="*/ 116 w 232"/>
                <a:gd name="T15" fmla="*/ 148 h 264"/>
                <a:gd name="T16" fmla="*/ 100 w 232"/>
                <a:gd name="T17" fmla="*/ 140 h 264"/>
                <a:gd name="T18" fmla="*/ 82 w 232"/>
                <a:gd name="T19" fmla="*/ 140 h 264"/>
                <a:gd name="T20" fmla="*/ 62 w 232"/>
                <a:gd name="T21" fmla="*/ 144 h 264"/>
                <a:gd name="T22" fmla="*/ 50 w 232"/>
                <a:gd name="T23" fmla="*/ 158 h 264"/>
                <a:gd name="T24" fmla="*/ 0 w 232"/>
                <a:gd name="T25" fmla="*/ 160 h 264"/>
                <a:gd name="T26" fmla="*/ 0 w 232"/>
                <a:gd name="T27" fmla="*/ 146 h 264"/>
                <a:gd name="T28" fmla="*/ 2 w 232"/>
                <a:gd name="T29" fmla="*/ 130 h 264"/>
                <a:gd name="T30" fmla="*/ 10 w 232"/>
                <a:gd name="T31" fmla="*/ 124 h 264"/>
                <a:gd name="T32" fmla="*/ 18 w 232"/>
                <a:gd name="T33" fmla="*/ 122 h 264"/>
                <a:gd name="T34" fmla="*/ 40 w 232"/>
                <a:gd name="T35" fmla="*/ 104 h 264"/>
                <a:gd name="T36" fmla="*/ 44 w 232"/>
                <a:gd name="T37" fmla="*/ 88 h 264"/>
                <a:gd name="T38" fmla="*/ 42 w 232"/>
                <a:gd name="T39" fmla="*/ 76 h 264"/>
                <a:gd name="T40" fmla="*/ 34 w 232"/>
                <a:gd name="T41" fmla="*/ 60 h 264"/>
                <a:gd name="T42" fmla="*/ 34 w 232"/>
                <a:gd name="T43" fmla="*/ 56 h 264"/>
                <a:gd name="T44" fmla="*/ 70 w 232"/>
                <a:gd name="T45" fmla="*/ 32 h 264"/>
                <a:gd name="T46" fmla="*/ 82 w 232"/>
                <a:gd name="T47" fmla="*/ 22 h 264"/>
                <a:gd name="T48" fmla="*/ 86 w 232"/>
                <a:gd name="T49" fmla="*/ 6 h 264"/>
                <a:gd name="T50" fmla="*/ 100 w 232"/>
                <a:gd name="T51" fmla="*/ 0 h 264"/>
                <a:gd name="T52" fmla="*/ 118 w 232"/>
                <a:gd name="T53" fmla="*/ 16 h 264"/>
                <a:gd name="T54" fmla="*/ 154 w 232"/>
                <a:gd name="T55" fmla="*/ 20 h 264"/>
                <a:gd name="T56" fmla="*/ 150 w 232"/>
                <a:gd name="T57" fmla="*/ 32 h 264"/>
                <a:gd name="T58" fmla="*/ 150 w 232"/>
                <a:gd name="T59" fmla="*/ 74 h 264"/>
                <a:gd name="T60" fmla="*/ 156 w 232"/>
                <a:gd name="T61" fmla="*/ 94 h 264"/>
                <a:gd name="T62" fmla="*/ 174 w 232"/>
                <a:gd name="T63" fmla="*/ 96 h 264"/>
                <a:gd name="T64" fmla="*/ 186 w 232"/>
                <a:gd name="T65" fmla="*/ 104 h 264"/>
                <a:gd name="T66" fmla="*/ 184 w 232"/>
                <a:gd name="T67" fmla="*/ 124 h 264"/>
                <a:gd name="T68" fmla="*/ 186 w 232"/>
                <a:gd name="T69" fmla="*/ 140 h 264"/>
                <a:gd name="T70" fmla="*/ 194 w 232"/>
                <a:gd name="T71" fmla="*/ 154 h 264"/>
                <a:gd name="T72" fmla="*/ 212 w 232"/>
                <a:gd name="T73" fmla="*/ 170 h 264"/>
                <a:gd name="T74" fmla="*/ 232 w 232"/>
                <a:gd name="T75" fmla="*/ 196 h 264"/>
                <a:gd name="T76" fmla="*/ 208 w 232"/>
                <a:gd name="T77" fmla="*/ 208 h 264"/>
                <a:gd name="T78" fmla="*/ 194 w 232"/>
                <a:gd name="T79" fmla="*/ 224 h 264"/>
                <a:gd name="T80" fmla="*/ 196 w 232"/>
                <a:gd name="T81"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2" h="264">
                  <a:moveTo>
                    <a:pt x="196" y="264"/>
                  </a:moveTo>
                  <a:lnTo>
                    <a:pt x="196" y="264"/>
                  </a:lnTo>
                  <a:lnTo>
                    <a:pt x="182" y="256"/>
                  </a:lnTo>
                  <a:lnTo>
                    <a:pt x="170" y="248"/>
                  </a:lnTo>
                  <a:lnTo>
                    <a:pt x="158" y="238"/>
                  </a:lnTo>
                  <a:lnTo>
                    <a:pt x="158" y="238"/>
                  </a:lnTo>
                  <a:lnTo>
                    <a:pt x="152" y="228"/>
                  </a:lnTo>
                  <a:lnTo>
                    <a:pt x="148" y="218"/>
                  </a:lnTo>
                  <a:lnTo>
                    <a:pt x="146" y="202"/>
                  </a:lnTo>
                  <a:lnTo>
                    <a:pt x="144" y="186"/>
                  </a:lnTo>
                  <a:lnTo>
                    <a:pt x="142" y="182"/>
                  </a:lnTo>
                  <a:lnTo>
                    <a:pt x="140" y="178"/>
                  </a:lnTo>
                  <a:lnTo>
                    <a:pt x="140" y="178"/>
                  </a:lnTo>
                  <a:lnTo>
                    <a:pt x="136" y="166"/>
                  </a:lnTo>
                  <a:lnTo>
                    <a:pt x="136" y="166"/>
                  </a:lnTo>
                  <a:lnTo>
                    <a:pt x="116" y="148"/>
                  </a:lnTo>
                  <a:lnTo>
                    <a:pt x="108" y="144"/>
                  </a:lnTo>
                  <a:lnTo>
                    <a:pt x="100" y="140"/>
                  </a:lnTo>
                  <a:lnTo>
                    <a:pt x="92" y="138"/>
                  </a:lnTo>
                  <a:lnTo>
                    <a:pt x="82" y="140"/>
                  </a:lnTo>
                  <a:lnTo>
                    <a:pt x="62" y="144"/>
                  </a:lnTo>
                  <a:lnTo>
                    <a:pt x="62" y="144"/>
                  </a:lnTo>
                  <a:lnTo>
                    <a:pt x="56" y="152"/>
                  </a:lnTo>
                  <a:lnTo>
                    <a:pt x="50" y="158"/>
                  </a:lnTo>
                  <a:lnTo>
                    <a:pt x="50" y="158"/>
                  </a:lnTo>
                  <a:lnTo>
                    <a:pt x="0" y="160"/>
                  </a:lnTo>
                  <a:lnTo>
                    <a:pt x="0" y="160"/>
                  </a:lnTo>
                  <a:lnTo>
                    <a:pt x="0" y="146"/>
                  </a:lnTo>
                  <a:lnTo>
                    <a:pt x="2" y="134"/>
                  </a:lnTo>
                  <a:lnTo>
                    <a:pt x="2" y="130"/>
                  </a:lnTo>
                  <a:lnTo>
                    <a:pt x="6" y="126"/>
                  </a:lnTo>
                  <a:lnTo>
                    <a:pt x="10" y="124"/>
                  </a:lnTo>
                  <a:lnTo>
                    <a:pt x="18" y="122"/>
                  </a:lnTo>
                  <a:lnTo>
                    <a:pt x="18" y="122"/>
                  </a:lnTo>
                  <a:lnTo>
                    <a:pt x="40" y="104"/>
                  </a:lnTo>
                  <a:lnTo>
                    <a:pt x="40" y="104"/>
                  </a:lnTo>
                  <a:lnTo>
                    <a:pt x="42" y="96"/>
                  </a:lnTo>
                  <a:lnTo>
                    <a:pt x="44" y="88"/>
                  </a:lnTo>
                  <a:lnTo>
                    <a:pt x="44" y="82"/>
                  </a:lnTo>
                  <a:lnTo>
                    <a:pt x="42" y="76"/>
                  </a:lnTo>
                  <a:lnTo>
                    <a:pt x="36" y="66"/>
                  </a:lnTo>
                  <a:lnTo>
                    <a:pt x="34" y="60"/>
                  </a:lnTo>
                  <a:lnTo>
                    <a:pt x="34" y="56"/>
                  </a:lnTo>
                  <a:lnTo>
                    <a:pt x="34" y="56"/>
                  </a:lnTo>
                  <a:lnTo>
                    <a:pt x="58" y="42"/>
                  </a:lnTo>
                  <a:lnTo>
                    <a:pt x="70" y="32"/>
                  </a:lnTo>
                  <a:lnTo>
                    <a:pt x="82" y="22"/>
                  </a:lnTo>
                  <a:lnTo>
                    <a:pt x="82" y="22"/>
                  </a:lnTo>
                  <a:lnTo>
                    <a:pt x="84" y="12"/>
                  </a:lnTo>
                  <a:lnTo>
                    <a:pt x="86" y="6"/>
                  </a:lnTo>
                  <a:lnTo>
                    <a:pt x="90" y="2"/>
                  </a:lnTo>
                  <a:lnTo>
                    <a:pt x="100" y="0"/>
                  </a:lnTo>
                  <a:lnTo>
                    <a:pt x="100" y="0"/>
                  </a:lnTo>
                  <a:lnTo>
                    <a:pt x="118" y="16"/>
                  </a:lnTo>
                  <a:lnTo>
                    <a:pt x="118" y="16"/>
                  </a:lnTo>
                  <a:lnTo>
                    <a:pt x="154" y="20"/>
                  </a:lnTo>
                  <a:lnTo>
                    <a:pt x="154" y="20"/>
                  </a:lnTo>
                  <a:lnTo>
                    <a:pt x="150" y="32"/>
                  </a:lnTo>
                  <a:lnTo>
                    <a:pt x="148" y="52"/>
                  </a:lnTo>
                  <a:lnTo>
                    <a:pt x="150" y="74"/>
                  </a:lnTo>
                  <a:lnTo>
                    <a:pt x="152" y="84"/>
                  </a:lnTo>
                  <a:lnTo>
                    <a:pt x="156" y="94"/>
                  </a:lnTo>
                  <a:lnTo>
                    <a:pt x="156" y="94"/>
                  </a:lnTo>
                  <a:lnTo>
                    <a:pt x="174" y="96"/>
                  </a:lnTo>
                  <a:lnTo>
                    <a:pt x="174" y="96"/>
                  </a:lnTo>
                  <a:lnTo>
                    <a:pt x="186" y="104"/>
                  </a:lnTo>
                  <a:lnTo>
                    <a:pt x="186" y="104"/>
                  </a:lnTo>
                  <a:lnTo>
                    <a:pt x="184" y="124"/>
                  </a:lnTo>
                  <a:lnTo>
                    <a:pt x="184" y="132"/>
                  </a:lnTo>
                  <a:lnTo>
                    <a:pt x="186" y="140"/>
                  </a:lnTo>
                  <a:lnTo>
                    <a:pt x="188" y="146"/>
                  </a:lnTo>
                  <a:lnTo>
                    <a:pt x="194" y="154"/>
                  </a:lnTo>
                  <a:lnTo>
                    <a:pt x="200" y="162"/>
                  </a:lnTo>
                  <a:lnTo>
                    <a:pt x="212" y="170"/>
                  </a:lnTo>
                  <a:lnTo>
                    <a:pt x="212" y="170"/>
                  </a:lnTo>
                  <a:lnTo>
                    <a:pt x="232" y="196"/>
                  </a:lnTo>
                  <a:lnTo>
                    <a:pt x="232" y="196"/>
                  </a:lnTo>
                  <a:lnTo>
                    <a:pt x="208" y="208"/>
                  </a:lnTo>
                  <a:lnTo>
                    <a:pt x="200" y="214"/>
                  </a:lnTo>
                  <a:lnTo>
                    <a:pt x="194" y="224"/>
                  </a:lnTo>
                  <a:lnTo>
                    <a:pt x="194" y="224"/>
                  </a:lnTo>
                  <a:lnTo>
                    <a:pt x="196" y="264"/>
                  </a:lnTo>
                  <a:lnTo>
                    <a:pt x="196" y="264"/>
                  </a:lnTo>
                  <a:close/>
                </a:path>
              </a:pathLst>
            </a:custGeom>
            <a:solidFill>
              <a:sysClr val="window" lastClr="FFFFFF"/>
            </a:solidFill>
            <a:ln w="25400" cap="flat" cmpd="sng" algn="ctr">
              <a:solidFill>
                <a:srgbClr val="9BBB59"/>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99" name="Freeform 36">
              <a:extLst>
                <a:ext uri="{FF2B5EF4-FFF2-40B4-BE49-F238E27FC236}">
                  <a16:creationId xmlns:a16="http://schemas.microsoft.com/office/drawing/2014/main" id="{FA2C26AF-4AEE-46B6-BFB2-E0984B99030D}"/>
                </a:ext>
              </a:extLst>
            </p:cNvPr>
            <p:cNvSpPr>
              <a:spLocks/>
            </p:cNvSpPr>
            <p:nvPr/>
          </p:nvSpPr>
          <p:spPr bwMode="auto">
            <a:xfrm>
              <a:off x="4288" y="1286"/>
              <a:ext cx="591" cy="554"/>
            </a:xfrm>
            <a:custGeom>
              <a:avLst/>
              <a:gdLst>
                <a:gd name="T0" fmla="*/ 234 w 588"/>
                <a:gd name="T1" fmla="*/ 550 h 554"/>
                <a:gd name="T2" fmla="*/ 248 w 588"/>
                <a:gd name="T3" fmla="*/ 530 h 554"/>
                <a:gd name="T4" fmla="*/ 264 w 588"/>
                <a:gd name="T5" fmla="*/ 516 h 554"/>
                <a:gd name="T6" fmla="*/ 274 w 588"/>
                <a:gd name="T7" fmla="*/ 480 h 554"/>
                <a:gd name="T8" fmla="*/ 252 w 588"/>
                <a:gd name="T9" fmla="*/ 468 h 554"/>
                <a:gd name="T10" fmla="*/ 252 w 588"/>
                <a:gd name="T11" fmla="*/ 438 h 554"/>
                <a:gd name="T12" fmla="*/ 280 w 588"/>
                <a:gd name="T13" fmla="*/ 404 h 554"/>
                <a:gd name="T14" fmla="*/ 288 w 588"/>
                <a:gd name="T15" fmla="*/ 388 h 554"/>
                <a:gd name="T16" fmla="*/ 290 w 588"/>
                <a:gd name="T17" fmla="*/ 342 h 554"/>
                <a:gd name="T18" fmla="*/ 252 w 588"/>
                <a:gd name="T19" fmla="*/ 300 h 554"/>
                <a:gd name="T20" fmla="*/ 200 w 588"/>
                <a:gd name="T21" fmla="*/ 304 h 554"/>
                <a:gd name="T22" fmla="*/ 174 w 588"/>
                <a:gd name="T23" fmla="*/ 330 h 554"/>
                <a:gd name="T24" fmla="*/ 130 w 588"/>
                <a:gd name="T25" fmla="*/ 390 h 554"/>
                <a:gd name="T26" fmla="*/ 110 w 588"/>
                <a:gd name="T27" fmla="*/ 416 h 554"/>
                <a:gd name="T28" fmla="*/ 36 w 588"/>
                <a:gd name="T29" fmla="*/ 364 h 554"/>
                <a:gd name="T30" fmla="*/ 12 w 588"/>
                <a:gd name="T31" fmla="*/ 358 h 554"/>
                <a:gd name="T32" fmla="*/ 0 w 588"/>
                <a:gd name="T33" fmla="*/ 348 h 554"/>
                <a:gd name="T34" fmla="*/ 4 w 588"/>
                <a:gd name="T35" fmla="*/ 324 h 554"/>
                <a:gd name="T36" fmla="*/ 18 w 588"/>
                <a:gd name="T37" fmla="*/ 320 h 554"/>
                <a:gd name="T38" fmla="*/ 40 w 588"/>
                <a:gd name="T39" fmla="*/ 292 h 554"/>
                <a:gd name="T40" fmla="*/ 34 w 588"/>
                <a:gd name="T41" fmla="*/ 238 h 554"/>
                <a:gd name="T42" fmla="*/ 28 w 588"/>
                <a:gd name="T43" fmla="*/ 228 h 554"/>
                <a:gd name="T44" fmla="*/ 20 w 588"/>
                <a:gd name="T45" fmla="*/ 186 h 554"/>
                <a:gd name="T46" fmla="*/ 26 w 588"/>
                <a:gd name="T47" fmla="*/ 172 h 554"/>
                <a:gd name="T48" fmla="*/ 44 w 588"/>
                <a:gd name="T49" fmla="*/ 190 h 554"/>
                <a:gd name="T50" fmla="*/ 58 w 588"/>
                <a:gd name="T51" fmla="*/ 210 h 554"/>
                <a:gd name="T52" fmla="*/ 80 w 588"/>
                <a:gd name="T53" fmla="*/ 224 h 554"/>
                <a:gd name="T54" fmla="*/ 100 w 588"/>
                <a:gd name="T55" fmla="*/ 222 h 554"/>
                <a:gd name="T56" fmla="*/ 142 w 588"/>
                <a:gd name="T57" fmla="*/ 186 h 554"/>
                <a:gd name="T58" fmla="*/ 216 w 588"/>
                <a:gd name="T59" fmla="*/ 128 h 554"/>
                <a:gd name="T60" fmla="*/ 232 w 588"/>
                <a:gd name="T61" fmla="*/ 104 h 554"/>
                <a:gd name="T62" fmla="*/ 262 w 588"/>
                <a:gd name="T63" fmla="*/ 76 h 554"/>
                <a:gd name="T64" fmla="*/ 292 w 588"/>
                <a:gd name="T65" fmla="*/ 74 h 554"/>
                <a:gd name="T66" fmla="*/ 312 w 588"/>
                <a:gd name="T67" fmla="*/ 84 h 554"/>
                <a:gd name="T68" fmla="*/ 348 w 588"/>
                <a:gd name="T69" fmla="*/ 66 h 554"/>
                <a:gd name="T70" fmla="*/ 348 w 588"/>
                <a:gd name="T71" fmla="*/ 16 h 554"/>
                <a:gd name="T72" fmla="*/ 362 w 588"/>
                <a:gd name="T73" fmla="*/ 2 h 554"/>
                <a:gd name="T74" fmla="*/ 396 w 588"/>
                <a:gd name="T75" fmla="*/ 32 h 554"/>
                <a:gd name="T76" fmla="*/ 418 w 588"/>
                <a:gd name="T77" fmla="*/ 46 h 554"/>
                <a:gd name="T78" fmla="*/ 436 w 588"/>
                <a:gd name="T79" fmla="*/ 44 h 554"/>
                <a:gd name="T80" fmla="*/ 440 w 588"/>
                <a:gd name="T81" fmla="*/ 28 h 554"/>
                <a:gd name="T82" fmla="*/ 458 w 588"/>
                <a:gd name="T83" fmla="*/ 24 h 554"/>
                <a:gd name="T84" fmla="*/ 460 w 588"/>
                <a:gd name="T85" fmla="*/ 62 h 554"/>
                <a:gd name="T86" fmla="*/ 498 w 588"/>
                <a:gd name="T87" fmla="*/ 110 h 554"/>
                <a:gd name="T88" fmla="*/ 516 w 588"/>
                <a:gd name="T89" fmla="*/ 178 h 554"/>
                <a:gd name="T90" fmla="*/ 530 w 588"/>
                <a:gd name="T91" fmla="*/ 196 h 554"/>
                <a:gd name="T92" fmla="*/ 588 w 588"/>
                <a:gd name="T93" fmla="*/ 236 h 554"/>
                <a:gd name="T94" fmla="*/ 580 w 588"/>
                <a:gd name="T95" fmla="*/ 250 h 554"/>
                <a:gd name="T96" fmla="*/ 520 w 588"/>
                <a:gd name="T97" fmla="*/ 292 h 554"/>
                <a:gd name="T98" fmla="*/ 502 w 588"/>
                <a:gd name="T99" fmla="*/ 310 h 554"/>
                <a:gd name="T100" fmla="*/ 472 w 588"/>
                <a:gd name="T101" fmla="*/ 346 h 554"/>
                <a:gd name="T102" fmla="*/ 466 w 588"/>
                <a:gd name="T103" fmla="*/ 374 h 554"/>
                <a:gd name="T104" fmla="*/ 448 w 588"/>
                <a:gd name="T105" fmla="*/ 390 h 554"/>
                <a:gd name="T106" fmla="*/ 412 w 588"/>
                <a:gd name="T107" fmla="*/ 402 h 554"/>
                <a:gd name="T108" fmla="*/ 362 w 588"/>
                <a:gd name="T109" fmla="*/ 424 h 554"/>
                <a:gd name="T110" fmla="*/ 322 w 588"/>
                <a:gd name="T111" fmla="*/ 460 h 554"/>
                <a:gd name="T112" fmla="*/ 304 w 588"/>
                <a:gd name="T113" fmla="*/ 494 h 554"/>
                <a:gd name="T114" fmla="*/ 290 w 588"/>
                <a:gd name="T115" fmla="*/ 542 h 554"/>
                <a:gd name="T116" fmla="*/ 236 w 588"/>
                <a:gd name="T117" fmla="*/ 554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88" h="554">
                  <a:moveTo>
                    <a:pt x="236" y="554"/>
                  </a:moveTo>
                  <a:lnTo>
                    <a:pt x="236" y="554"/>
                  </a:lnTo>
                  <a:lnTo>
                    <a:pt x="234" y="550"/>
                  </a:lnTo>
                  <a:lnTo>
                    <a:pt x="234" y="550"/>
                  </a:lnTo>
                  <a:lnTo>
                    <a:pt x="240" y="536"/>
                  </a:lnTo>
                  <a:lnTo>
                    <a:pt x="248" y="530"/>
                  </a:lnTo>
                  <a:lnTo>
                    <a:pt x="254" y="524"/>
                  </a:lnTo>
                  <a:lnTo>
                    <a:pt x="264" y="516"/>
                  </a:lnTo>
                  <a:lnTo>
                    <a:pt x="264" y="516"/>
                  </a:lnTo>
                  <a:lnTo>
                    <a:pt x="274" y="496"/>
                  </a:lnTo>
                  <a:lnTo>
                    <a:pt x="274" y="496"/>
                  </a:lnTo>
                  <a:lnTo>
                    <a:pt x="274" y="480"/>
                  </a:lnTo>
                  <a:lnTo>
                    <a:pt x="274" y="480"/>
                  </a:lnTo>
                  <a:lnTo>
                    <a:pt x="252" y="468"/>
                  </a:lnTo>
                  <a:lnTo>
                    <a:pt x="252" y="468"/>
                  </a:lnTo>
                  <a:lnTo>
                    <a:pt x="250" y="456"/>
                  </a:lnTo>
                  <a:lnTo>
                    <a:pt x="250" y="446"/>
                  </a:lnTo>
                  <a:lnTo>
                    <a:pt x="252" y="438"/>
                  </a:lnTo>
                  <a:lnTo>
                    <a:pt x="256" y="430"/>
                  </a:lnTo>
                  <a:lnTo>
                    <a:pt x="266" y="416"/>
                  </a:lnTo>
                  <a:lnTo>
                    <a:pt x="280" y="404"/>
                  </a:lnTo>
                  <a:lnTo>
                    <a:pt x="280" y="404"/>
                  </a:lnTo>
                  <a:lnTo>
                    <a:pt x="284" y="396"/>
                  </a:lnTo>
                  <a:lnTo>
                    <a:pt x="288" y="388"/>
                  </a:lnTo>
                  <a:lnTo>
                    <a:pt x="290" y="370"/>
                  </a:lnTo>
                  <a:lnTo>
                    <a:pt x="290" y="356"/>
                  </a:lnTo>
                  <a:lnTo>
                    <a:pt x="290" y="342"/>
                  </a:lnTo>
                  <a:lnTo>
                    <a:pt x="290" y="342"/>
                  </a:lnTo>
                  <a:lnTo>
                    <a:pt x="252" y="300"/>
                  </a:lnTo>
                  <a:lnTo>
                    <a:pt x="252" y="300"/>
                  </a:lnTo>
                  <a:lnTo>
                    <a:pt x="234" y="298"/>
                  </a:lnTo>
                  <a:lnTo>
                    <a:pt x="234" y="298"/>
                  </a:lnTo>
                  <a:lnTo>
                    <a:pt x="200" y="304"/>
                  </a:lnTo>
                  <a:lnTo>
                    <a:pt x="200" y="304"/>
                  </a:lnTo>
                  <a:lnTo>
                    <a:pt x="186" y="316"/>
                  </a:lnTo>
                  <a:lnTo>
                    <a:pt x="174" y="330"/>
                  </a:lnTo>
                  <a:lnTo>
                    <a:pt x="148" y="360"/>
                  </a:lnTo>
                  <a:lnTo>
                    <a:pt x="148" y="360"/>
                  </a:lnTo>
                  <a:lnTo>
                    <a:pt x="130" y="390"/>
                  </a:lnTo>
                  <a:lnTo>
                    <a:pt x="120" y="404"/>
                  </a:lnTo>
                  <a:lnTo>
                    <a:pt x="110" y="416"/>
                  </a:lnTo>
                  <a:lnTo>
                    <a:pt x="110" y="416"/>
                  </a:lnTo>
                  <a:lnTo>
                    <a:pt x="70" y="390"/>
                  </a:lnTo>
                  <a:lnTo>
                    <a:pt x="52" y="376"/>
                  </a:lnTo>
                  <a:lnTo>
                    <a:pt x="36" y="364"/>
                  </a:lnTo>
                  <a:lnTo>
                    <a:pt x="36" y="364"/>
                  </a:lnTo>
                  <a:lnTo>
                    <a:pt x="22" y="362"/>
                  </a:lnTo>
                  <a:lnTo>
                    <a:pt x="12" y="358"/>
                  </a:lnTo>
                  <a:lnTo>
                    <a:pt x="6" y="352"/>
                  </a:lnTo>
                  <a:lnTo>
                    <a:pt x="0" y="348"/>
                  </a:lnTo>
                  <a:lnTo>
                    <a:pt x="0" y="348"/>
                  </a:lnTo>
                  <a:lnTo>
                    <a:pt x="0" y="334"/>
                  </a:lnTo>
                  <a:lnTo>
                    <a:pt x="2" y="326"/>
                  </a:lnTo>
                  <a:lnTo>
                    <a:pt x="4" y="324"/>
                  </a:lnTo>
                  <a:lnTo>
                    <a:pt x="6" y="322"/>
                  </a:lnTo>
                  <a:lnTo>
                    <a:pt x="18" y="320"/>
                  </a:lnTo>
                  <a:lnTo>
                    <a:pt x="18" y="320"/>
                  </a:lnTo>
                  <a:lnTo>
                    <a:pt x="28" y="306"/>
                  </a:lnTo>
                  <a:lnTo>
                    <a:pt x="40" y="292"/>
                  </a:lnTo>
                  <a:lnTo>
                    <a:pt x="40" y="292"/>
                  </a:lnTo>
                  <a:lnTo>
                    <a:pt x="38" y="240"/>
                  </a:lnTo>
                  <a:lnTo>
                    <a:pt x="38" y="240"/>
                  </a:lnTo>
                  <a:lnTo>
                    <a:pt x="34" y="238"/>
                  </a:lnTo>
                  <a:lnTo>
                    <a:pt x="34" y="238"/>
                  </a:lnTo>
                  <a:lnTo>
                    <a:pt x="28" y="228"/>
                  </a:lnTo>
                  <a:lnTo>
                    <a:pt x="28" y="228"/>
                  </a:lnTo>
                  <a:lnTo>
                    <a:pt x="20" y="206"/>
                  </a:lnTo>
                  <a:lnTo>
                    <a:pt x="20" y="206"/>
                  </a:lnTo>
                  <a:lnTo>
                    <a:pt x="20" y="186"/>
                  </a:lnTo>
                  <a:lnTo>
                    <a:pt x="22" y="178"/>
                  </a:lnTo>
                  <a:lnTo>
                    <a:pt x="26" y="172"/>
                  </a:lnTo>
                  <a:lnTo>
                    <a:pt x="26" y="172"/>
                  </a:lnTo>
                  <a:lnTo>
                    <a:pt x="34" y="176"/>
                  </a:lnTo>
                  <a:lnTo>
                    <a:pt x="40" y="180"/>
                  </a:lnTo>
                  <a:lnTo>
                    <a:pt x="44" y="190"/>
                  </a:lnTo>
                  <a:lnTo>
                    <a:pt x="48" y="202"/>
                  </a:lnTo>
                  <a:lnTo>
                    <a:pt x="48" y="202"/>
                  </a:lnTo>
                  <a:lnTo>
                    <a:pt x="58" y="210"/>
                  </a:lnTo>
                  <a:lnTo>
                    <a:pt x="68" y="218"/>
                  </a:lnTo>
                  <a:lnTo>
                    <a:pt x="74" y="222"/>
                  </a:lnTo>
                  <a:lnTo>
                    <a:pt x="80" y="224"/>
                  </a:lnTo>
                  <a:lnTo>
                    <a:pt x="88" y="224"/>
                  </a:lnTo>
                  <a:lnTo>
                    <a:pt x="100" y="222"/>
                  </a:lnTo>
                  <a:lnTo>
                    <a:pt x="100" y="222"/>
                  </a:lnTo>
                  <a:lnTo>
                    <a:pt x="118" y="204"/>
                  </a:lnTo>
                  <a:lnTo>
                    <a:pt x="118" y="204"/>
                  </a:lnTo>
                  <a:lnTo>
                    <a:pt x="142" y="186"/>
                  </a:lnTo>
                  <a:lnTo>
                    <a:pt x="168" y="166"/>
                  </a:lnTo>
                  <a:lnTo>
                    <a:pt x="192" y="146"/>
                  </a:lnTo>
                  <a:lnTo>
                    <a:pt x="216" y="128"/>
                  </a:lnTo>
                  <a:lnTo>
                    <a:pt x="216" y="128"/>
                  </a:lnTo>
                  <a:lnTo>
                    <a:pt x="226" y="116"/>
                  </a:lnTo>
                  <a:lnTo>
                    <a:pt x="232" y="104"/>
                  </a:lnTo>
                  <a:lnTo>
                    <a:pt x="244" y="82"/>
                  </a:lnTo>
                  <a:lnTo>
                    <a:pt x="244" y="82"/>
                  </a:lnTo>
                  <a:lnTo>
                    <a:pt x="262" y="76"/>
                  </a:lnTo>
                  <a:lnTo>
                    <a:pt x="278" y="72"/>
                  </a:lnTo>
                  <a:lnTo>
                    <a:pt x="284" y="72"/>
                  </a:lnTo>
                  <a:lnTo>
                    <a:pt x="292" y="74"/>
                  </a:lnTo>
                  <a:lnTo>
                    <a:pt x="302" y="78"/>
                  </a:lnTo>
                  <a:lnTo>
                    <a:pt x="312" y="84"/>
                  </a:lnTo>
                  <a:lnTo>
                    <a:pt x="312" y="84"/>
                  </a:lnTo>
                  <a:lnTo>
                    <a:pt x="332" y="84"/>
                  </a:lnTo>
                  <a:lnTo>
                    <a:pt x="332" y="84"/>
                  </a:lnTo>
                  <a:lnTo>
                    <a:pt x="348" y="66"/>
                  </a:lnTo>
                  <a:lnTo>
                    <a:pt x="348" y="66"/>
                  </a:lnTo>
                  <a:lnTo>
                    <a:pt x="348" y="16"/>
                  </a:lnTo>
                  <a:lnTo>
                    <a:pt x="348" y="16"/>
                  </a:lnTo>
                  <a:lnTo>
                    <a:pt x="354" y="0"/>
                  </a:lnTo>
                  <a:lnTo>
                    <a:pt x="354" y="0"/>
                  </a:lnTo>
                  <a:lnTo>
                    <a:pt x="362" y="2"/>
                  </a:lnTo>
                  <a:lnTo>
                    <a:pt x="374" y="8"/>
                  </a:lnTo>
                  <a:lnTo>
                    <a:pt x="384" y="18"/>
                  </a:lnTo>
                  <a:lnTo>
                    <a:pt x="396" y="32"/>
                  </a:lnTo>
                  <a:lnTo>
                    <a:pt x="396" y="32"/>
                  </a:lnTo>
                  <a:lnTo>
                    <a:pt x="408" y="42"/>
                  </a:lnTo>
                  <a:lnTo>
                    <a:pt x="418" y="46"/>
                  </a:lnTo>
                  <a:lnTo>
                    <a:pt x="432" y="48"/>
                  </a:lnTo>
                  <a:lnTo>
                    <a:pt x="432" y="48"/>
                  </a:lnTo>
                  <a:lnTo>
                    <a:pt x="436" y="44"/>
                  </a:lnTo>
                  <a:lnTo>
                    <a:pt x="438" y="36"/>
                  </a:lnTo>
                  <a:lnTo>
                    <a:pt x="440" y="28"/>
                  </a:lnTo>
                  <a:lnTo>
                    <a:pt x="440" y="28"/>
                  </a:lnTo>
                  <a:lnTo>
                    <a:pt x="450" y="16"/>
                  </a:lnTo>
                  <a:lnTo>
                    <a:pt x="450" y="16"/>
                  </a:lnTo>
                  <a:lnTo>
                    <a:pt x="458" y="24"/>
                  </a:lnTo>
                  <a:lnTo>
                    <a:pt x="458" y="24"/>
                  </a:lnTo>
                  <a:lnTo>
                    <a:pt x="460" y="62"/>
                  </a:lnTo>
                  <a:lnTo>
                    <a:pt x="460" y="62"/>
                  </a:lnTo>
                  <a:lnTo>
                    <a:pt x="472" y="76"/>
                  </a:lnTo>
                  <a:lnTo>
                    <a:pt x="484" y="92"/>
                  </a:lnTo>
                  <a:lnTo>
                    <a:pt x="498" y="110"/>
                  </a:lnTo>
                  <a:lnTo>
                    <a:pt x="516" y="128"/>
                  </a:lnTo>
                  <a:lnTo>
                    <a:pt x="516" y="128"/>
                  </a:lnTo>
                  <a:lnTo>
                    <a:pt x="516" y="178"/>
                  </a:lnTo>
                  <a:lnTo>
                    <a:pt x="516" y="178"/>
                  </a:lnTo>
                  <a:lnTo>
                    <a:pt x="530" y="196"/>
                  </a:lnTo>
                  <a:lnTo>
                    <a:pt x="530" y="196"/>
                  </a:lnTo>
                  <a:lnTo>
                    <a:pt x="564" y="220"/>
                  </a:lnTo>
                  <a:lnTo>
                    <a:pt x="564" y="220"/>
                  </a:lnTo>
                  <a:lnTo>
                    <a:pt x="588" y="236"/>
                  </a:lnTo>
                  <a:lnTo>
                    <a:pt x="588" y="236"/>
                  </a:lnTo>
                  <a:lnTo>
                    <a:pt x="586" y="242"/>
                  </a:lnTo>
                  <a:lnTo>
                    <a:pt x="580" y="250"/>
                  </a:lnTo>
                  <a:lnTo>
                    <a:pt x="558" y="266"/>
                  </a:lnTo>
                  <a:lnTo>
                    <a:pt x="534" y="282"/>
                  </a:lnTo>
                  <a:lnTo>
                    <a:pt x="520" y="292"/>
                  </a:lnTo>
                  <a:lnTo>
                    <a:pt x="520" y="292"/>
                  </a:lnTo>
                  <a:lnTo>
                    <a:pt x="502" y="310"/>
                  </a:lnTo>
                  <a:lnTo>
                    <a:pt x="502" y="310"/>
                  </a:lnTo>
                  <a:lnTo>
                    <a:pt x="486" y="328"/>
                  </a:lnTo>
                  <a:lnTo>
                    <a:pt x="472" y="346"/>
                  </a:lnTo>
                  <a:lnTo>
                    <a:pt x="472" y="346"/>
                  </a:lnTo>
                  <a:lnTo>
                    <a:pt x="470" y="354"/>
                  </a:lnTo>
                  <a:lnTo>
                    <a:pt x="468" y="364"/>
                  </a:lnTo>
                  <a:lnTo>
                    <a:pt x="466" y="374"/>
                  </a:lnTo>
                  <a:lnTo>
                    <a:pt x="462" y="384"/>
                  </a:lnTo>
                  <a:lnTo>
                    <a:pt x="462" y="384"/>
                  </a:lnTo>
                  <a:lnTo>
                    <a:pt x="448" y="390"/>
                  </a:lnTo>
                  <a:lnTo>
                    <a:pt x="432" y="398"/>
                  </a:lnTo>
                  <a:lnTo>
                    <a:pt x="432" y="398"/>
                  </a:lnTo>
                  <a:lnTo>
                    <a:pt x="412" y="402"/>
                  </a:lnTo>
                  <a:lnTo>
                    <a:pt x="394" y="408"/>
                  </a:lnTo>
                  <a:lnTo>
                    <a:pt x="378" y="416"/>
                  </a:lnTo>
                  <a:lnTo>
                    <a:pt x="362" y="424"/>
                  </a:lnTo>
                  <a:lnTo>
                    <a:pt x="348" y="434"/>
                  </a:lnTo>
                  <a:lnTo>
                    <a:pt x="336" y="446"/>
                  </a:lnTo>
                  <a:lnTo>
                    <a:pt x="322" y="460"/>
                  </a:lnTo>
                  <a:lnTo>
                    <a:pt x="310" y="476"/>
                  </a:lnTo>
                  <a:lnTo>
                    <a:pt x="310" y="476"/>
                  </a:lnTo>
                  <a:lnTo>
                    <a:pt x="304" y="494"/>
                  </a:lnTo>
                  <a:lnTo>
                    <a:pt x="304" y="494"/>
                  </a:lnTo>
                  <a:lnTo>
                    <a:pt x="296" y="518"/>
                  </a:lnTo>
                  <a:lnTo>
                    <a:pt x="290" y="542"/>
                  </a:lnTo>
                  <a:lnTo>
                    <a:pt x="290" y="542"/>
                  </a:lnTo>
                  <a:lnTo>
                    <a:pt x="260" y="550"/>
                  </a:lnTo>
                  <a:lnTo>
                    <a:pt x="236" y="554"/>
                  </a:lnTo>
                  <a:lnTo>
                    <a:pt x="236" y="554"/>
                  </a:lnTo>
                  <a:close/>
                </a:path>
              </a:pathLst>
            </a:custGeom>
            <a:solidFill>
              <a:sysClr val="window" lastClr="FFFFFF"/>
            </a:solidFill>
            <a:ln w="25400" cap="flat" cmpd="sng" algn="ctr">
              <a:solidFill>
                <a:srgbClr val="9BBB59"/>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00" name="Freeform 37">
              <a:extLst>
                <a:ext uri="{FF2B5EF4-FFF2-40B4-BE49-F238E27FC236}">
                  <a16:creationId xmlns:a16="http://schemas.microsoft.com/office/drawing/2014/main" id="{15788FEF-7874-495E-A5E3-34985C67A2CD}"/>
                </a:ext>
              </a:extLst>
            </p:cNvPr>
            <p:cNvSpPr>
              <a:spLocks/>
            </p:cNvSpPr>
            <p:nvPr/>
          </p:nvSpPr>
          <p:spPr bwMode="auto">
            <a:xfrm>
              <a:off x="4412" y="978"/>
              <a:ext cx="838" cy="532"/>
            </a:xfrm>
            <a:custGeom>
              <a:avLst/>
              <a:gdLst>
                <a:gd name="T0" fmla="*/ 410 w 838"/>
                <a:gd name="T1" fmla="*/ 492 h 532"/>
                <a:gd name="T2" fmla="*/ 402 w 838"/>
                <a:gd name="T3" fmla="*/ 438 h 532"/>
                <a:gd name="T4" fmla="*/ 376 w 838"/>
                <a:gd name="T5" fmla="*/ 398 h 532"/>
                <a:gd name="T6" fmla="*/ 346 w 838"/>
                <a:gd name="T7" fmla="*/ 366 h 532"/>
                <a:gd name="T8" fmla="*/ 324 w 838"/>
                <a:gd name="T9" fmla="*/ 314 h 532"/>
                <a:gd name="T10" fmla="*/ 300 w 838"/>
                <a:gd name="T11" fmla="*/ 346 h 532"/>
                <a:gd name="T12" fmla="*/ 258 w 838"/>
                <a:gd name="T13" fmla="*/ 308 h 532"/>
                <a:gd name="T14" fmla="*/ 206 w 838"/>
                <a:gd name="T15" fmla="*/ 288 h 532"/>
                <a:gd name="T16" fmla="*/ 186 w 838"/>
                <a:gd name="T17" fmla="*/ 240 h 532"/>
                <a:gd name="T18" fmla="*/ 152 w 838"/>
                <a:gd name="T19" fmla="*/ 174 h 532"/>
                <a:gd name="T20" fmla="*/ 112 w 838"/>
                <a:gd name="T21" fmla="*/ 200 h 532"/>
                <a:gd name="T22" fmla="*/ 80 w 838"/>
                <a:gd name="T23" fmla="*/ 200 h 532"/>
                <a:gd name="T24" fmla="*/ 60 w 838"/>
                <a:gd name="T25" fmla="*/ 152 h 532"/>
                <a:gd name="T26" fmla="*/ 36 w 838"/>
                <a:gd name="T27" fmla="*/ 88 h 532"/>
                <a:gd name="T28" fmla="*/ 0 w 838"/>
                <a:gd name="T29" fmla="*/ 58 h 532"/>
                <a:gd name="T30" fmla="*/ 14 w 838"/>
                <a:gd name="T31" fmla="*/ 30 h 532"/>
                <a:gd name="T32" fmla="*/ 68 w 838"/>
                <a:gd name="T33" fmla="*/ 60 h 532"/>
                <a:gd name="T34" fmla="*/ 108 w 838"/>
                <a:gd name="T35" fmla="*/ 32 h 532"/>
                <a:gd name="T36" fmla="*/ 138 w 838"/>
                <a:gd name="T37" fmla="*/ 0 h 532"/>
                <a:gd name="T38" fmla="*/ 166 w 838"/>
                <a:gd name="T39" fmla="*/ 22 h 532"/>
                <a:gd name="T40" fmla="*/ 198 w 838"/>
                <a:gd name="T41" fmla="*/ 68 h 532"/>
                <a:gd name="T42" fmla="*/ 294 w 838"/>
                <a:gd name="T43" fmla="*/ 66 h 532"/>
                <a:gd name="T44" fmla="*/ 350 w 838"/>
                <a:gd name="T45" fmla="*/ 30 h 532"/>
                <a:gd name="T46" fmla="*/ 358 w 838"/>
                <a:gd name="T47" fmla="*/ 80 h 532"/>
                <a:gd name="T48" fmla="*/ 398 w 838"/>
                <a:gd name="T49" fmla="*/ 78 h 532"/>
                <a:gd name="T50" fmla="*/ 422 w 838"/>
                <a:gd name="T51" fmla="*/ 76 h 532"/>
                <a:gd name="T52" fmla="*/ 470 w 838"/>
                <a:gd name="T53" fmla="*/ 110 h 532"/>
                <a:gd name="T54" fmla="*/ 518 w 838"/>
                <a:gd name="T55" fmla="*/ 166 h 532"/>
                <a:gd name="T56" fmla="*/ 546 w 838"/>
                <a:gd name="T57" fmla="*/ 134 h 532"/>
                <a:gd name="T58" fmla="*/ 572 w 838"/>
                <a:gd name="T59" fmla="*/ 140 h 532"/>
                <a:gd name="T60" fmla="*/ 606 w 838"/>
                <a:gd name="T61" fmla="*/ 184 h 532"/>
                <a:gd name="T62" fmla="*/ 664 w 838"/>
                <a:gd name="T63" fmla="*/ 204 h 532"/>
                <a:gd name="T64" fmla="*/ 684 w 838"/>
                <a:gd name="T65" fmla="*/ 186 h 532"/>
                <a:gd name="T66" fmla="*/ 684 w 838"/>
                <a:gd name="T67" fmla="*/ 168 h 532"/>
                <a:gd name="T68" fmla="*/ 724 w 838"/>
                <a:gd name="T69" fmla="*/ 146 h 532"/>
                <a:gd name="T70" fmla="*/ 742 w 838"/>
                <a:gd name="T71" fmla="*/ 132 h 532"/>
                <a:gd name="T72" fmla="*/ 756 w 838"/>
                <a:gd name="T73" fmla="*/ 154 h 532"/>
                <a:gd name="T74" fmla="*/ 806 w 838"/>
                <a:gd name="T75" fmla="*/ 188 h 532"/>
                <a:gd name="T76" fmla="*/ 838 w 838"/>
                <a:gd name="T77" fmla="*/ 228 h 532"/>
                <a:gd name="T78" fmla="*/ 818 w 838"/>
                <a:gd name="T79" fmla="*/ 272 h 532"/>
                <a:gd name="T80" fmla="*/ 802 w 838"/>
                <a:gd name="T81" fmla="*/ 308 h 532"/>
                <a:gd name="T82" fmla="*/ 778 w 838"/>
                <a:gd name="T83" fmla="*/ 300 h 532"/>
                <a:gd name="T84" fmla="*/ 770 w 838"/>
                <a:gd name="T85" fmla="*/ 258 h 532"/>
                <a:gd name="T86" fmla="*/ 744 w 838"/>
                <a:gd name="T87" fmla="*/ 242 h 532"/>
                <a:gd name="T88" fmla="*/ 716 w 838"/>
                <a:gd name="T89" fmla="*/ 282 h 532"/>
                <a:gd name="T90" fmla="*/ 686 w 838"/>
                <a:gd name="T91" fmla="*/ 346 h 532"/>
                <a:gd name="T92" fmla="*/ 632 w 838"/>
                <a:gd name="T93" fmla="*/ 368 h 532"/>
                <a:gd name="T94" fmla="*/ 618 w 838"/>
                <a:gd name="T95" fmla="*/ 410 h 532"/>
                <a:gd name="T96" fmla="*/ 638 w 838"/>
                <a:gd name="T97" fmla="*/ 444 h 532"/>
                <a:gd name="T98" fmla="*/ 588 w 838"/>
                <a:gd name="T99" fmla="*/ 456 h 532"/>
                <a:gd name="T100" fmla="*/ 540 w 838"/>
                <a:gd name="T101" fmla="*/ 438 h 532"/>
                <a:gd name="T102" fmla="*/ 502 w 838"/>
                <a:gd name="T103" fmla="*/ 456 h 532"/>
                <a:gd name="T104" fmla="*/ 476 w 838"/>
                <a:gd name="T105" fmla="*/ 53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8" h="532">
                  <a:moveTo>
                    <a:pt x="464" y="532"/>
                  </a:moveTo>
                  <a:lnTo>
                    <a:pt x="464" y="532"/>
                  </a:lnTo>
                  <a:lnTo>
                    <a:pt x="452" y="520"/>
                  </a:lnTo>
                  <a:lnTo>
                    <a:pt x="436" y="508"/>
                  </a:lnTo>
                  <a:lnTo>
                    <a:pt x="410" y="492"/>
                  </a:lnTo>
                  <a:lnTo>
                    <a:pt x="410" y="492"/>
                  </a:lnTo>
                  <a:lnTo>
                    <a:pt x="402" y="482"/>
                  </a:lnTo>
                  <a:lnTo>
                    <a:pt x="402" y="482"/>
                  </a:lnTo>
                  <a:lnTo>
                    <a:pt x="404" y="450"/>
                  </a:lnTo>
                  <a:lnTo>
                    <a:pt x="402" y="438"/>
                  </a:lnTo>
                  <a:lnTo>
                    <a:pt x="398" y="426"/>
                  </a:lnTo>
                  <a:lnTo>
                    <a:pt x="398" y="426"/>
                  </a:lnTo>
                  <a:lnTo>
                    <a:pt x="388" y="416"/>
                  </a:lnTo>
                  <a:lnTo>
                    <a:pt x="382" y="410"/>
                  </a:lnTo>
                  <a:lnTo>
                    <a:pt x="376" y="398"/>
                  </a:lnTo>
                  <a:lnTo>
                    <a:pt x="376" y="398"/>
                  </a:lnTo>
                  <a:lnTo>
                    <a:pt x="348" y="368"/>
                  </a:lnTo>
                  <a:lnTo>
                    <a:pt x="348" y="368"/>
                  </a:lnTo>
                  <a:lnTo>
                    <a:pt x="346" y="366"/>
                  </a:lnTo>
                  <a:lnTo>
                    <a:pt x="346" y="366"/>
                  </a:lnTo>
                  <a:lnTo>
                    <a:pt x="344" y="326"/>
                  </a:lnTo>
                  <a:lnTo>
                    <a:pt x="344" y="326"/>
                  </a:lnTo>
                  <a:lnTo>
                    <a:pt x="336" y="318"/>
                  </a:lnTo>
                  <a:lnTo>
                    <a:pt x="330" y="314"/>
                  </a:lnTo>
                  <a:lnTo>
                    <a:pt x="324" y="314"/>
                  </a:lnTo>
                  <a:lnTo>
                    <a:pt x="318" y="314"/>
                  </a:lnTo>
                  <a:lnTo>
                    <a:pt x="318" y="314"/>
                  </a:lnTo>
                  <a:lnTo>
                    <a:pt x="312" y="322"/>
                  </a:lnTo>
                  <a:lnTo>
                    <a:pt x="308" y="328"/>
                  </a:lnTo>
                  <a:lnTo>
                    <a:pt x="300" y="346"/>
                  </a:lnTo>
                  <a:lnTo>
                    <a:pt x="300" y="346"/>
                  </a:lnTo>
                  <a:lnTo>
                    <a:pt x="296" y="346"/>
                  </a:lnTo>
                  <a:lnTo>
                    <a:pt x="296" y="346"/>
                  </a:lnTo>
                  <a:lnTo>
                    <a:pt x="270" y="320"/>
                  </a:lnTo>
                  <a:lnTo>
                    <a:pt x="258" y="308"/>
                  </a:lnTo>
                  <a:lnTo>
                    <a:pt x="246" y="300"/>
                  </a:lnTo>
                  <a:lnTo>
                    <a:pt x="246" y="300"/>
                  </a:lnTo>
                  <a:lnTo>
                    <a:pt x="228" y="296"/>
                  </a:lnTo>
                  <a:lnTo>
                    <a:pt x="216" y="292"/>
                  </a:lnTo>
                  <a:lnTo>
                    <a:pt x="206" y="288"/>
                  </a:lnTo>
                  <a:lnTo>
                    <a:pt x="200" y="280"/>
                  </a:lnTo>
                  <a:lnTo>
                    <a:pt x="194" y="274"/>
                  </a:lnTo>
                  <a:lnTo>
                    <a:pt x="192" y="264"/>
                  </a:lnTo>
                  <a:lnTo>
                    <a:pt x="186" y="240"/>
                  </a:lnTo>
                  <a:lnTo>
                    <a:pt x="186" y="240"/>
                  </a:lnTo>
                  <a:lnTo>
                    <a:pt x="180" y="224"/>
                  </a:lnTo>
                  <a:lnTo>
                    <a:pt x="170" y="210"/>
                  </a:lnTo>
                  <a:lnTo>
                    <a:pt x="156" y="190"/>
                  </a:lnTo>
                  <a:lnTo>
                    <a:pt x="156" y="190"/>
                  </a:lnTo>
                  <a:lnTo>
                    <a:pt x="152" y="174"/>
                  </a:lnTo>
                  <a:lnTo>
                    <a:pt x="152" y="174"/>
                  </a:lnTo>
                  <a:lnTo>
                    <a:pt x="144" y="172"/>
                  </a:lnTo>
                  <a:lnTo>
                    <a:pt x="144" y="172"/>
                  </a:lnTo>
                  <a:lnTo>
                    <a:pt x="112" y="200"/>
                  </a:lnTo>
                  <a:lnTo>
                    <a:pt x="112" y="200"/>
                  </a:lnTo>
                  <a:lnTo>
                    <a:pt x="98" y="226"/>
                  </a:lnTo>
                  <a:lnTo>
                    <a:pt x="98" y="226"/>
                  </a:lnTo>
                  <a:lnTo>
                    <a:pt x="90" y="220"/>
                  </a:lnTo>
                  <a:lnTo>
                    <a:pt x="86" y="214"/>
                  </a:lnTo>
                  <a:lnTo>
                    <a:pt x="80" y="200"/>
                  </a:lnTo>
                  <a:lnTo>
                    <a:pt x="76" y="186"/>
                  </a:lnTo>
                  <a:lnTo>
                    <a:pt x="74" y="182"/>
                  </a:lnTo>
                  <a:lnTo>
                    <a:pt x="72" y="178"/>
                  </a:lnTo>
                  <a:lnTo>
                    <a:pt x="72" y="178"/>
                  </a:lnTo>
                  <a:lnTo>
                    <a:pt x="60" y="152"/>
                  </a:lnTo>
                  <a:lnTo>
                    <a:pt x="60" y="152"/>
                  </a:lnTo>
                  <a:lnTo>
                    <a:pt x="60" y="116"/>
                  </a:lnTo>
                  <a:lnTo>
                    <a:pt x="60" y="116"/>
                  </a:lnTo>
                  <a:lnTo>
                    <a:pt x="48" y="100"/>
                  </a:lnTo>
                  <a:lnTo>
                    <a:pt x="36" y="88"/>
                  </a:lnTo>
                  <a:lnTo>
                    <a:pt x="12" y="68"/>
                  </a:lnTo>
                  <a:lnTo>
                    <a:pt x="12" y="68"/>
                  </a:lnTo>
                  <a:lnTo>
                    <a:pt x="6" y="66"/>
                  </a:lnTo>
                  <a:lnTo>
                    <a:pt x="2" y="64"/>
                  </a:lnTo>
                  <a:lnTo>
                    <a:pt x="0" y="58"/>
                  </a:lnTo>
                  <a:lnTo>
                    <a:pt x="0" y="52"/>
                  </a:lnTo>
                  <a:lnTo>
                    <a:pt x="4" y="38"/>
                  </a:lnTo>
                  <a:lnTo>
                    <a:pt x="8" y="32"/>
                  </a:lnTo>
                  <a:lnTo>
                    <a:pt x="8" y="32"/>
                  </a:lnTo>
                  <a:lnTo>
                    <a:pt x="14" y="30"/>
                  </a:lnTo>
                  <a:lnTo>
                    <a:pt x="14" y="30"/>
                  </a:lnTo>
                  <a:lnTo>
                    <a:pt x="28" y="40"/>
                  </a:lnTo>
                  <a:lnTo>
                    <a:pt x="42" y="50"/>
                  </a:lnTo>
                  <a:lnTo>
                    <a:pt x="58" y="56"/>
                  </a:lnTo>
                  <a:lnTo>
                    <a:pt x="68" y="60"/>
                  </a:lnTo>
                  <a:lnTo>
                    <a:pt x="78" y="60"/>
                  </a:lnTo>
                  <a:lnTo>
                    <a:pt x="78" y="60"/>
                  </a:lnTo>
                  <a:lnTo>
                    <a:pt x="88" y="52"/>
                  </a:lnTo>
                  <a:lnTo>
                    <a:pt x="98" y="42"/>
                  </a:lnTo>
                  <a:lnTo>
                    <a:pt x="108" y="32"/>
                  </a:lnTo>
                  <a:lnTo>
                    <a:pt x="118" y="24"/>
                  </a:lnTo>
                  <a:lnTo>
                    <a:pt x="118" y="24"/>
                  </a:lnTo>
                  <a:lnTo>
                    <a:pt x="128" y="8"/>
                  </a:lnTo>
                  <a:lnTo>
                    <a:pt x="134" y="4"/>
                  </a:lnTo>
                  <a:lnTo>
                    <a:pt x="138" y="0"/>
                  </a:lnTo>
                  <a:lnTo>
                    <a:pt x="144" y="0"/>
                  </a:lnTo>
                  <a:lnTo>
                    <a:pt x="152" y="4"/>
                  </a:lnTo>
                  <a:lnTo>
                    <a:pt x="158" y="10"/>
                  </a:lnTo>
                  <a:lnTo>
                    <a:pt x="166" y="22"/>
                  </a:lnTo>
                  <a:lnTo>
                    <a:pt x="166" y="22"/>
                  </a:lnTo>
                  <a:lnTo>
                    <a:pt x="168" y="32"/>
                  </a:lnTo>
                  <a:lnTo>
                    <a:pt x="172" y="42"/>
                  </a:lnTo>
                  <a:lnTo>
                    <a:pt x="180" y="52"/>
                  </a:lnTo>
                  <a:lnTo>
                    <a:pt x="188" y="60"/>
                  </a:lnTo>
                  <a:lnTo>
                    <a:pt x="198" y="68"/>
                  </a:lnTo>
                  <a:lnTo>
                    <a:pt x="210" y="74"/>
                  </a:lnTo>
                  <a:lnTo>
                    <a:pt x="224" y="78"/>
                  </a:lnTo>
                  <a:lnTo>
                    <a:pt x="238" y="82"/>
                  </a:lnTo>
                  <a:lnTo>
                    <a:pt x="238" y="82"/>
                  </a:lnTo>
                  <a:lnTo>
                    <a:pt x="294" y="66"/>
                  </a:lnTo>
                  <a:lnTo>
                    <a:pt x="294" y="66"/>
                  </a:lnTo>
                  <a:lnTo>
                    <a:pt x="340" y="26"/>
                  </a:lnTo>
                  <a:lnTo>
                    <a:pt x="340" y="26"/>
                  </a:lnTo>
                  <a:lnTo>
                    <a:pt x="350" y="30"/>
                  </a:lnTo>
                  <a:lnTo>
                    <a:pt x="350" y="30"/>
                  </a:lnTo>
                  <a:lnTo>
                    <a:pt x="348" y="46"/>
                  </a:lnTo>
                  <a:lnTo>
                    <a:pt x="348" y="54"/>
                  </a:lnTo>
                  <a:lnTo>
                    <a:pt x="348" y="64"/>
                  </a:lnTo>
                  <a:lnTo>
                    <a:pt x="352" y="72"/>
                  </a:lnTo>
                  <a:lnTo>
                    <a:pt x="358" y="80"/>
                  </a:lnTo>
                  <a:lnTo>
                    <a:pt x="366" y="84"/>
                  </a:lnTo>
                  <a:lnTo>
                    <a:pt x="380" y="86"/>
                  </a:lnTo>
                  <a:lnTo>
                    <a:pt x="380" y="86"/>
                  </a:lnTo>
                  <a:lnTo>
                    <a:pt x="388" y="82"/>
                  </a:lnTo>
                  <a:lnTo>
                    <a:pt x="398" y="78"/>
                  </a:lnTo>
                  <a:lnTo>
                    <a:pt x="398" y="78"/>
                  </a:lnTo>
                  <a:lnTo>
                    <a:pt x="404" y="74"/>
                  </a:lnTo>
                  <a:lnTo>
                    <a:pt x="410" y="72"/>
                  </a:lnTo>
                  <a:lnTo>
                    <a:pt x="416" y="74"/>
                  </a:lnTo>
                  <a:lnTo>
                    <a:pt x="422" y="76"/>
                  </a:lnTo>
                  <a:lnTo>
                    <a:pt x="434" y="88"/>
                  </a:lnTo>
                  <a:lnTo>
                    <a:pt x="446" y="102"/>
                  </a:lnTo>
                  <a:lnTo>
                    <a:pt x="446" y="102"/>
                  </a:lnTo>
                  <a:lnTo>
                    <a:pt x="470" y="110"/>
                  </a:lnTo>
                  <a:lnTo>
                    <a:pt x="470" y="110"/>
                  </a:lnTo>
                  <a:lnTo>
                    <a:pt x="478" y="122"/>
                  </a:lnTo>
                  <a:lnTo>
                    <a:pt x="488" y="136"/>
                  </a:lnTo>
                  <a:lnTo>
                    <a:pt x="500" y="152"/>
                  </a:lnTo>
                  <a:lnTo>
                    <a:pt x="518" y="166"/>
                  </a:lnTo>
                  <a:lnTo>
                    <a:pt x="518" y="166"/>
                  </a:lnTo>
                  <a:lnTo>
                    <a:pt x="526" y="166"/>
                  </a:lnTo>
                  <a:lnTo>
                    <a:pt x="526" y="166"/>
                  </a:lnTo>
                  <a:lnTo>
                    <a:pt x="536" y="156"/>
                  </a:lnTo>
                  <a:lnTo>
                    <a:pt x="542" y="144"/>
                  </a:lnTo>
                  <a:lnTo>
                    <a:pt x="546" y="134"/>
                  </a:lnTo>
                  <a:lnTo>
                    <a:pt x="550" y="122"/>
                  </a:lnTo>
                  <a:lnTo>
                    <a:pt x="550" y="122"/>
                  </a:lnTo>
                  <a:lnTo>
                    <a:pt x="568" y="128"/>
                  </a:lnTo>
                  <a:lnTo>
                    <a:pt x="568" y="128"/>
                  </a:lnTo>
                  <a:lnTo>
                    <a:pt x="572" y="140"/>
                  </a:lnTo>
                  <a:lnTo>
                    <a:pt x="580" y="154"/>
                  </a:lnTo>
                  <a:lnTo>
                    <a:pt x="592" y="168"/>
                  </a:lnTo>
                  <a:lnTo>
                    <a:pt x="606" y="180"/>
                  </a:lnTo>
                  <a:lnTo>
                    <a:pt x="606" y="180"/>
                  </a:lnTo>
                  <a:lnTo>
                    <a:pt x="606" y="184"/>
                  </a:lnTo>
                  <a:lnTo>
                    <a:pt x="606" y="184"/>
                  </a:lnTo>
                  <a:lnTo>
                    <a:pt x="632" y="206"/>
                  </a:lnTo>
                  <a:lnTo>
                    <a:pt x="632" y="206"/>
                  </a:lnTo>
                  <a:lnTo>
                    <a:pt x="664" y="204"/>
                  </a:lnTo>
                  <a:lnTo>
                    <a:pt x="664" y="204"/>
                  </a:lnTo>
                  <a:lnTo>
                    <a:pt x="670" y="196"/>
                  </a:lnTo>
                  <a:lnTo>
                    <a:pt x="678" y="190"/>
                  </a:lnTo>
                  <a:lnTo>
                    <a:pt x="678" y="190"/>
                  </a:lnTo>
                  <a:lnTo>
                    <a:pt x="680" y="188"/>
                  </a:lnTo>
                  <a:lnTo>
                    <a:pt x="684" y="186"/>
                  </a:lnTo>
                  <a:lnTo>
                    <a:pt x="690" y="180"/>
                  </a:lnTo>
                  <a:lnTo>
                    <a:pt x="690" y="180"/>
                  </a:lnTo>
                  <a:lnTo>
                    <a:pt x="690" y="172"/>
                  </a:lnTo>
                  <a:lnTo>
                    <a:pt x="690" y="172"/>
                  </a:lnTo>
                  <a:lnTo>
                    <a:pt x="684" y="168"/>
                  </a:lnTo>
                  <a:lnTo>
                    <a:pt x="684" y="168"/>
                  </a:lnTo>
                  <a:lnTo>
                    <a:pt x="684" y="164"/>
                  </a:lnTo>
                  <a:lnTo>
                    <a:pt x="688" y="160"/>
                  </a:lnTo>
                  <a:lnTo>
                    <a:pt x="700" y="154"/>
                  </a:lnTo>
                  <a:lnTo>
                    <a:pt x="724" y="146"/>
                  </a:lnTo>
                  <a:lnTo>
                    <a:pt x="724" y="146"/>
                  </a:lnTo>
                  <a:lnTo>
                    <a:pt x="730" y="142"/>
                  </a:lnTo>
                  <a:lnTo>
                    <a:pt x="734" y="140"/>
                  </a:lnTo>
                  <a:lnTo>
                    <a:pt x="734" y="140"/>
                  </a:lnTo>
                  <a:lnTo>
                    <a:pt x="742" y="132"/>
                  </a:lnTo>
                  <a:lnTo>
                    <a:pt x="742" y="132"/>
                  </a:lnTo>
                  <a:lnTo>
                    <a:pt x="744" y="134"/>
                  </a:lnTo>
                  <a:lnTo>
                    <a:pt x="746" y="136"/>
                  </a:lnTo>
                  <a:lnTo>
                    <a:pt x="750" y="144"/>
                  </a:lnTo>
                  <a:lnTo>
                    <a:pt x="756" y="154"/>
                  </a:lnTo>
                  <a:lnTo>
                    <a:pt x="762" y="158"/>
                  </a:lnTo>
                  <a:lnTo>
                    <a:pt x="770" y="162"/>
                  </a:lnTo>
                  <a:lnTo>
                    <a:pt x="770" y="162"/>
                  </a:lnTo>
                  <a:lnTo>
                    <a:pt x="806" y="188"/>
                  </a:lnTo>
                  <a:lnTo>
                    <a:pt x="806" y="188"/>
                  </a:lnTo>
                  <a:lnTo>
                    <a:pt x="838" y="194"/>
                  </a:lnTo>
                  <a:lnTo>
                    <a:pt x="838" y="194"/>
                  </a:lnTo>
                  <a:lnTo>
                    <a:pt x="838" y="204"/>
                  </a:lnTo>
                  <a:lnTo>
                    <a:pt x="838" y="220"/>
                  </a:lnTo>
                  <a:lnTo>
                    <a:pt x="838" y="228"/>
                  </a:lnTo>
                  <a:lnTo>
                    <a:pt x="836" y="236"/>
                  </a:lnTo>
                  <a:lnTo>
                    <a:pt x="834" y="242"/>
                  </a:lnTo>
                  <a:lnTo>
                    <a:pt x="828" y="246"/>
                  </a:lnTo>
                  <a:lnTo>
                    <a:pt x="828" y="246"/>
                  </a:lnTo>
                  <a:lnTo>
                    <a:pt x="818" y="272"/>
                  </a:lnTo>
                  <a:lnTo>
                    <a:pt x="818" y="272"/>
                  </a:lnTo>
                  <a:lnTo>
                    <a:pt x="812" y="306"/>
                  </a:lnTo>
                  <a:lnTo>
                    <a:pt x="812" y="306"/>
                  </a:lnTo>
                  <a:lnTo>
                    <a:pt x="802" y="308"/>
                  </a:lnTo>
                  <a:lnTo>
                    <a:pt x="802" y="308"/>
                  </a:lnTo>
                  <a:lnTo>
                    <a:pt x="800" y="302"/>
                  </a:lnTo>
                  <a:lnTo>
                    <a:pt x="796" y="300"/>
                  </a:lnTo>
                  <a:lnTo>
                    <a:pt x="792" y="298"/>
                  </a:lnTo>
                  <a:lnTo>
                    <a:pt x="788" y="298"/>
                  </a:lnTo>
                  <a:lnTo>
                    <a:pt x="778" y="300"/>
                  </a:lnTo>
                  <a:lnTo>
                    <a:pt x="774" y="302"/>
                  </a:lnTo>
                  <a:lnTo>
                    <a:pt x="774" y="302"/>
                  </a:lnTo>
                  <a:lnTo>
                    <a:pt x="770" y="300"/>
                  </a:lnTo>
                  <a:lnTo>
                    <a:pt x="770" y="300"/>
                  </a:lnTo>
                  <a:lnTo>
                    <a:pt x="770" y="258"/>
                  </a:lnTo>
                  <a:lnTo>
                    <a:pt x="770" y="258"/>
                  </a:lnTo>
                  <a:lnTo>
                    <a:pt x="762" y="248"/>
                  </a:lnTo>
                  <a:lnTo>
                    <a:pt x="756" y="244"/>
                  </a:lnTo>
                  <a:lnTo>
                    <a:pt x="750" y="242"/>
                  </a:lnTo>
                  <a:lnTo>
                    <a:pt x="744" y="242"/>
                  </a:lnTo>
                  <a:lnTo>
                    <a:pt x="738" y="244"/>
                  </a:lnTo>
                  <a:lnTo>
                    <a:pt x="732" y="250"/>
                  </a:lnTo>
                  <a:lnTo>
                    <a:pt x="722" y="264"/>
                  </a:lnTo>
                  <a:lnTo>
                    <a:pt x="722" y="264"/>
                  </a:lnTo>
                  <a:lnTo>
                    <a:pt x="716" y="282"/>
                  </a:lnTo>
                  <a:lnTo>
                    <a:pt x="708" y="302"/>
                  </a:lnTo>
                  <a:lnTo>
                    <a:pt x="698" y="320"/>
                  </a:lnTo>
                  <a:lnTo>
                    <a:pt x="690" y="340"/>
                  </a:lnTo>
                  <a:lnTo>
                    <a:pt x="690" y="340"/>
                  </a:lnTo>
                  <a:lnTo>
                    <a:pt x="686" y="346"/>
                  </a:lnTo>
                  <a:lnTo>
                    <a:pt x="680" y="354"/>
                  </a:lnTo>
                  <a:lnTo>
                    <a:pt x="680" y="354"/>
                  </a:lnTo>
                  <a:lnTo>
                    <a:pt x="666" y="362"/>
                  </a:lnTo>
                  <a:lnTo>
                    <a:pt x="652" y="366"/>
                  </a:lnTo>
                  <a:lnTo>
                    <a:pt x="632" y="368"/>
                  </a:lnTo>
                  <a:lnTo>
                    <a:pt x="624" y="372"/>
                  </a:lnTo>
                  <a:lnTo>
                    <a:pt x="622" y="374"/>
                  </a:lnTo>
                  <a:lnTo>
                    <a:pt x="620" y="378"/>
                  </a:lnTo>
                  <a:lnTo>
                    <a:pt x="618" y="390"/>
                  </a:lnTo>
                  <a:lnTo>
                    <a:pt x="618" y="410"/>
                  </a:lnTo>
                  <a:lnTo>
                    <a:pt x="618" y="410"/>
                  </a:lnTo>
                  <a:lnTo>
                    <a:pt x="644" y="432"/>
                  </a:lnTo>
                  <a:lnTo>
                    <a:pt x="644" y="432"/>
                  </a:lnTo>
                  <a:lnTo>
                    <a:pt x="642" y="438"/>
                  </a:lnTo>
                  <a:lnTo>
                    <a:pt x="638" y="444"/>
                  </a:lnTo>
                  <a:lnTo>
                    <a:pt x="628" y="454"/>
                  </a:lnTo>
                  <a:lnTo>
                    <a:pt x="628" y="454"/>
                  </a:lnTo>
                  <a:lnTo>
                    <a:pt x="620" y="456"/>
                  </a:lnTo>
                  <a:lnTo>
                    <a:pt x="610" y="456"/>
                  </a:lnTo>
                  <a:lnTo>
                    <a:pt x="588" y="456"/>
                  </a:lnTo>
                  <a:lnTo>
                    <a:pt x="570" y="452"/>
                  </a:lnTo>
                  <a:lnTo>
                    <a:pt x="556" y="448"/>
                  </a:lnTo>
                  <a:lnTo>
                    <a:pt x="556" y="448"/>
                  </a:lnTo>
                  <a:lnTo>
                    <a:pt x="548" y="442"/>
                  </a:lnTo>
                  <a:lnTo>
                    <a:pt x="540" y="438"/>
                  </a:lnTo>
                  <a:lnTo>
                    <a:pt x="532" y="436"/>
                  </a:lnTo>
                  <a:lnTo>
                    <a:pt x="526" y="438"/>
                  </a:lnTo>
                  <a:lnTo>
                    <a:pt x="520" y="440"/>
                  </a:lnTo>
                  <a:lnTo>
                    <a:pt x="514" y="446"/>
                  </a:lnTo>
                  <a:lnTo>
                    <a:pt x="502" y="456"/>
                  </a:lnTo>
                  <a:lnTo>
                    <a:pt x="502" y="456"/>
                  </a:lnTo>
                  <a:lnTo>
                    <a:pt x="480" y="520"/>
                  </a:lnTo>
                  <a:lnTo>
                    <a:pt x="480" y="520"/>
                  </a:lnTo>
                  <a:lnTo>
                    <a:pt x="476" y="530"/>
                  </a:lnTo>
                  <a:lnTo>
                    <a:pt x="476" y="530"/>
                  </a:lnTo>
                  <a:lnTo>
                    <a:pt x="464" y="532"/>
                  </a:lnTo>
                  <a:lnTo>
                    <a:pt x="464" y="532"/>
                  </a:lnTo>
                  <a:close/>
                </a:path>
              </a:pathLst>
            </a:custGeom>
            <a:solidFill>
              <a:sysClr val="window" lastClr="FFFFFF"/>
            </a:solidFill>
            <a:ln w="25400" cap="flat" cmpd="sng" algn="ctr">
              <a:solidFill>
                <a:srgbClr val="9BBB59"/>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01" name="Freeform 38">
              <a:extLst>
                <a:ext uri="{FF2B5EF4-FFF2-40B4-BE49-F238E27FC236}">
                  <a16:creationId xmlns:a16="http://schemas.microsoft.com/office/drawing/2014/main" id="{C7CAD955-3832-40B0-B23C-3FDCC790A655}"/>
                </a:ext>
              </a:extLst>
            </p:cNvPr>
            <p:cNvSpPr>
              <a:spLocks/>
            </p:cNvSpPr>
            <p:nvPr/>
          </p:nvSpPr>
          <p:spPr bwMode="auto">
            <a:xfrm>
              <a:off x="4218" y="210"/>
              <a:ext cx="1114" cy="996"/>
            </a:xfrm>
            <a:custGeom>
              <a:avLst/>
              <a:gdLst>
                <a:gd name="T0" fmla="*/ 750 w 1114"/>
                <a:gd name="T1" fmla="*/ 920 h 996"/>
                <a:gd name="T2" fmla="*/ 698 w 1114"/>
                <a:gd name="T3" fmla="*/ 952 h 996"/>
                <a:gd name="T4" fmla="*/ 656 w 1114"/>
                <a:gd name="T5" fmla="*/ 908 h 996"/>
                <a:gd name="T6" fmla="*/ 614 w 1114"/>
                <a:gd name="T7" fmla="*/ 872 h 996"/>
                <a:gd name="T8" fmla="*/ 568 w 1114"/>
                <a:gd name="T9" fmla="*/ 866 h 996"/>
                <a:gd name="T10" fmla="*/ 534 w 1114"/>
                <a:gd name="T11" fmla="*/ 824 h 996"/>
                <a:gd name="T12" fmla="*/ 488 w 1114"/>
                <a:gd name="T13" fmla="*/ 834 h 996"/>
                <a:gd name="T14" fmla="*/ 442 w 1114"/>
                <a:gd name="T15" fmla="*/ 860 h 996"/>
                <a:gd name="T16" fmla="*/ 360 w 1114"/>
                <a:gd name="T17" fmla="*/ 840 h 996"/>
                <a:gd name="T18" fmla="*/ 320 w 1114"/>
                <a:gd name="T19" fmla="*/ 790 h 996"/>
                <a:gd name="T20" fmla="*/ 288 w 1114"/>
                <a:gd name="T21" fmla="*/ 776 h 996"/>
                <a:gd name="T22" fmla="*/ 324 w 1114"/>
                <a:gd name="T23" fmla="*/ 756 h 996"/>
                <a:gd name="T24" fmla="*/ 288 w 1114"/>
                <a:gd name="T25" fmla="*/ 712 h 996"/>
                <a:gd name="T26" fmla="*/ 244 w 1114"/>
                <a:gd name="T27" fmla="*/ 716 h 996"/>
                <a:gd name="T28" fmla="*/ 220 w 1114"/>
                <a:gd name="T29" fmla="*/ 662 h 996"/>
                <a:gd name="T30" fmla="*/ 268 w 1114"/>
                <a:gd name="T31" fmla="*/ 592 h 996"/>
                <a:gd name="T32" fmla="*/ 304 w 1114"/>
                <a:gd name="T33" fmla="*/ 516 h 996"/>
                <a:gd name="T34" fmla="*/ 314 w 1114"/>
                <a:gd name="T35" fmla="*/ 550 h 996"/>
                <a:gd name="T36" fmla="*/ 358 w 1114"/>
                <a:gd name="T37" fmla="*/ 568 h 996"/>
                <a:gd name="T38" fmla="*/ 358 w 1114"/>
                <a:gd name="T39" fmla="*/ 484 h 996"/>
                <a:gd name="T40" fmla="*/ 360 w 1114"/>
                <a:gd name="T41" fmla="*/ 428 h 996"/>
                <a:gd name="T42" fmla="*/ 338 w 1114"/>
                <a:gd name="T43" fmla="*/ 348 h 996"/>
                <a:gd name="T44" fmla="*/ 362 w 1114"/>
                <a:gd name="T45" fmla="*/ 252 h 996"/>
                <a:gd name="T46" fmla="*/ 314 w 1114"/>
                <a:gd name="T47" fmla="*/ 158 h 996"/>
                <a:gd name="T48" fmla="*/ 252 w 1114"/>
                <a:gd name="T49" fmla="*/ 188 h 996"/>
                <a:gd name="T50" fmla="*/ 166 w 1114"/>
                <a:gd name="T51" fmla="*/ 218 h 996"/>
                <a:gd name="T52" fmla="*/ 130 w 1114"/>
                <a:gd name="T53" fmla="*/ 192 h 996"/>
                <a:gd name="T54" fmla="*/ 102 w 1114"/>
                <a:gd name="T55" fmla="*/ 126 h 996"/>
                <a:gd name="T56" fmla="*/ 44 w 1114"/>
                <a:gd name="T57" fmla="*/ 140 h 996"/>
                <a:gd name="T58" fmla="*/ 20 w 1114"/>
                <a:gd name="T59" fmla="*/ 96 h 996"/>
                <a:gd name="T60" fmla="*/ 72 w 1114"/>
                <a:gd name="T61" fmla="*/ 10 h 996"/>
                <a:gd name="T62" fmla="*/ 168 w 1114"/>
                <a:gd name="T63" fmla="*/ 16 h 996"/>
                <a:gd name="T64" fmla="*/ 282 w 1114"/>
                <a:gd name="T65" fmla="*/ 26 h 996"/>
                <a:gd name="T66" fmla="*/ 392 w 1114"/>
                <a:gd name="T67" fmla="*/ 184 h 996"/>
                <a:gd name="T68" fmla="*/ 458 w 1114"/>
                <a:gd name="T69" fmla="*/ 278 h 996"/>
                <a:gd name="T70" fmla="*/ 498 w 1114"/>
                <a:gd name="T71" fmla="*/ 330 h 996"/>
                <a:gd name="T72" fmla="*/ 570 w 1114"/>
                <a:gd name="T73" fmla="*/ 354 h 996"/>
                <a:gd name="T74" fmla="*/ 638 w 1114"/>
                <a:gd name="T75" fmla="*/ 366 h 996"/>
                <a:gd name="T76" fmla="*/ 716 w 1114"/>
                <a:gd name="T77" fmla="*/ 396 h 996"/>
                <a:gd name="T78" fmla="*/ 770 w 1114"/>
                <a:gd name="T79" fmla="*/ 448 h 996"/>
                <a:gd name="T80" fmla="*/ 814 w 1114"/>
                <a:gd name="T81" fmla="*/ 512 h 996"/>
                <a:gd name="T82" fmla="*/ 912 w 1114"/>
                <a:gd name="T83" fmla="*/ 486 h 996"/>
                <a:gd name="T84" fmla="*/ 990 w 1114"/>
                <a:gd name="T85" fmla="*/ 404 h 996"/>
                <a:gd name="T86" fmla="*/ 1084 w 1114"/>
                <a:gd name="T87" fmla="*/ 340 h 996"/>
                <a:gd name="T88" fmla="*/ 1084 w 1114"/>
                <a:gd name="T89" fmla="*/ 412 h 996"/>
                <a:gd name="T90" fmla="*/ 1112 w 1114"/>
                <a:gd name="T91" fmla="*/ 498 h 996"/>
                <a:gd name="T92" fmla="*/ 1096 w 1114"/>
                <a:gd name="T93" fmla="*/ 584 h 996"/>
                <a:gd name="T94" fmla="*/ 1088 w 1114"/>
                <a:gd name="T95" fmla="*/ 732 h 996"/>
                <a:gd name="T96" fmla="*/ 1028 w 1114"/>
                <a:gd name="T97" fmla="*/ 748 h 996"/>
                <a:gd name="T98" fmla="*/ 974 w 1114"/>
                <a:gd name="T99" fmla="*/ 772 h 996"/>
                <a:gd name="T100" fmla="*/ 942 w 1114"/>
                <a:gd name="T101" fmla="*/ 800 h 996"/>
                <a:gd name="T102" fmla="*/ 984 w 1114"/>
                <a:gd name="T103" fmla="*/ 910 h 996"/>
                <a:gd name="T104" fmla="*/ 972 w 1114"/>
                <a:gd name="T105" fmla="*/ 968 h 996"/>
                <a:gd name="T106" fmla="*/ 928 w 1114"/>
                <a:gd name="T107" fmla="*/ 924 h 996"/>
                <a:gd name="T108" fmla="*/ 904 w 1114"/>
                <a:gd name="T109" fmla="*/ 930 h 996"/>
                <a:gd name="T110" fmla="*/ 848 w 1114"/>
                <a:gd name="T111" fmla="*/ 972 h 996"/>
                <a:gd name="T112" fmla="*/ 812 w 1114"/>
                <a:gd name="T113" fmla="*/ 996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14" h="996">
                  <a:moveTo>
                    <a:pt x="812" y="996"/>
                  </a:moveTo>
                  <a:lnTo>
                    <a:pt x="812" y="996"/>
                  </a:lnTo>
                  <a:lnTo>
                    <a:pt x="772" y="958"/>
                  </a:lnTo>
                  <a:lnTo>
                    <a:pt x="772" y="958"/>
                  </a:lnTo>
                  <a:lnTo>
                    <a:pt x="760" y="936"/>
                  </a:lnTo>
                  <a:lnTo>
                    <a:pt x="754" y="926"/>
                  </a:lnTo>
                  <a:lnTo>
                    <a:pt x="750" y="920"/>
                  </a:lnTo>
                  <a:lnTo>
                    <a:pt x="742" y="916"/>
                  </a:lnTo>
                  <a:lnTo>
                    <a:pt x="736" y="912"/>
                  </a:lnTo>
                  <a:lnTo>
                    <a:pt x="726" y="910"/>
                  </a:lnTo>
                  <a:lnTo>
                    <a:pt x="716" y="912"/>
                  </a:lnTo>
                  <a:lnTo>
                    <a:pt x="716" y="912"/>
                  </a:lnTo>
                  <a:lnTo>
                    <a:pt x="698" y="952"/>
                  </a:lnTo>
                  <a:lnTo>
                    <a:pt x="698" y="952"/>
                  </a:lnTo>
                  <a:lnTo>
                    <a:pt x="692" y="950"/>
                  </a:lnTo>
                  <a:lnTo>
                    <a:pt x="684" y="946"/>
                  </a:lnTo>
                  <a:lnTo>
                    <a:pt x="672" y="932"/>
                  </a:lnTo>
                  <a:lnTo>
                    <a:pt x="664" y="918"/>
                  </a:lnTo>
                  <a:lnTo>
                    <a:pt x="660" y="910"/>
                  </a:lnTo>
                  <a:lnTo>
                    <a:pt x="660" y="910"/>
                  </a:lnTo>
                  <a:lnTo>
                    <a:pt x="656" y="908"/>
                  </a:lnTo>
                  <a:lnTo>
                    <a:pt x="654" y="904"/>
                  </a:lnTo>
                  <a:lnTo>
                    <a:pt x="650" y="896"/>
                  </a:lnTo>
                  <a:lnTo>
                    <a:pt x="650" y="896"/>
                  </a:lnTo>
                  <a:lnTo>
                    <a:pt x="628" y="892"/>
                  </a:lnTo>
                  <a:lnTo>
                    <a:pt x="628" y="892"/>
                  </a:lnTo>
                  <a:lnTo>
                    <a:pt x="620" y="880"/>
                  </a:lnTo>
                  <a:lnTo>
                    <a:pt x="614" y="872"/>
                  </a:lnTo>
                  <a:lnTo>
                    <a:pt x="608" y="868"/>
                  </a:lnTo>
                  <a:lnTo>
                    <a:pt x="602" y="864"/>
                  </a:lnTo>
                  <a:lnTo>
                    <a:pt x="588" y="862"/>
                  </a:lnTo>
                  <a:lnTo>
                    <a:pt x="572" y="860"/>
                  </a:lnTo>
                  <a:lnTo>
                    <a:pt x="572" y="860"/>
                  </a:lnTo>
                  <a:lnTo>
                    <a:pt x="568" y="866"/>
                  </a:lnTo>
                  <a:lnTo>
                    <a:pt x="568" y="866"/>
                  </a:lnTo>
                  <a:lnTo>
                    <a:pt x="554" y="870"/>
                  </a:lnTo>
                  <a:lnTo>
                    <a:pt x="544" y="870"/>
                  </a:lnTo>
                  <a:lnTo>
                    <a:pt x="538" y="866"/>
                  </a:lnTo>
                  <a:lnTo>
                    <a:pt x="536" y="860"/>
                  </a:lnTo>
                  <a:lnTo>
                    <a:pt x="534" y="852"/>
                  </a:lnTo>
                  <a:lnTo>
                    <a:pt x="534" y="842"/>
                  </a:lnTo>
                  <a:lnTo>
                    <a:pt x="534" y="824"/>
                  </a:lnTo>
                  <a:lnTo>
                    <a:pt x="534" y="824"/>
                  </a:lnTo>
                  <a:lnTo>
                    <a:pt x="526" y="816"/>
                  </a:lnTo>
                  <a:lnTo>
                    <a:pt x="520" y="814"/>
                  </a:lnTo>
                  <a:lnTo>
                    <a:pt x="514" y="812"/>
                  </a:lnTo>
                  <a:lnTo>
                    <a:pt x="506" y="812"/>
                  </a:lnTo>
                  <a:lnTo>
                    <a:pt x="506" y="812"/>
                  </a:lnTo>
                  <a:lnTo>
                    <a:pt x="488" y="834"/>
                  </a:lnTo>
                  <a:lnTo>
                    <a:pt x="488" y="834"/>
                  </a:lnTo>
                  <a:lnTo>
                    <a:pt x="474" y="842"/>
                  </a:lnTo>
                  <a:lnTo>
                    <a:pt x="474" y="842"/>
                  </a:lnTo>
                  <a:lnTo>
                    <a:pt x="468" y="848"/>
                  </a:lnTo>
                  <a:lnTo>
                    <a:pt x="460" y="852"/>
                  </a:lnTo>
                  <a:lnTo>
                    <a:pt x="452" y="858"/>
                  </a:lnTo>
                  <a:lnTo>
                    <a:pt x="442" y="860"/>
                  </a:lnTo>
                  <a:lnTo>
                    <a:pt x="422" y="866"/>
                  </a:lnTo>
                  <a:lnTo>
                    <a:pt x="404" y="868"/>
                  </a:lnTo>
                  <a:lnTo>
                    <a:pt x="404" y="868"/>
                  </a:lnTo>
                  <a:lnTo>
                    <a:pt x="380" y="858"/>
                  </a:lnTo>
                  <a:lnTo>
                    <a:pt x="372" y="852"/>
                  </a:lnTo>
                  <a:lnTo>
                    <a:pt x="364" y="846"/>
                  </a:lnTo>
                  <a:lnTo>
                    <a:pt x="360" y="840"/>
                  </a:lnTo>
                  <a:lnTo>
                    <a:pt x="354" y="832"/>
                  </a:lnTo>
                  <a:lnTo>
                    <a:pt x="348" y="814"/>
                  </a:lnTo>
                  <a:lnTo>
                    <a:pt x="348" y="814"/>
                  </a:lnTo>
                  <a:lnTo>
                    <a:pt x="336" y="796"/>
                  </a:lnTo>
                  <a:lnTo>
                    <a:pt x="332" y="792"/>
                  </a:lnTo>
                  <a:lnTo>
                    <a:pt x="330" y="790"/>
                  </a:lnTo>
                  <a:lnTo>
                    <a:pt x="320" y="790"/>
                  </a:lnTo>
                  <a:lnTo>
                    <a:pt x="304" y="788"/>
                  </a:lnTo>
                  <a:lnTo>
                    <a:pt x="304" y="788"/>
                  </a:lnTo>
                  <a:lnTo>
                    <a:pt x="302" y="790"/>
                  </a:lnTo>
                  <a:lnTo>
                    <a:pt x="302" y="790"/>
                  </a:lnTo>
                  <a:lnTo>
                    <a:pt x="294" y="786"/>
                  </a:lnTo>
                  <a:lnTo>
                    <a:pt x="290" y="782"/>
                  </a:lnTo>
                  <a:lnTo>
                    <a:pt x="288" y="776"/>
                  </a:lnTo>
                  <a:lnTo>
                    <a:pt x="286" y="770"/>
                  </a:lnTo>
                  <a:lnTo>
                    <a:pt x="286" y="770"/>
                  </a:lnTo>
                  <a:lnTo>
                    <a:pt x="294" y="768"/>
                  </a:lnTo>
                  <a:lnTo>
                    <a:pt x="304" y="766"/>
                  </a:lnTo>
                  <a:lnTo>
                    <a:pt x="314" y="762"/>
                  </a:lnTo>
                  <a:lnTo>
                    <a:pt x="324" y="756"/>
                  </a:lnTo>
                  <a:lnTo>
                    <a:pt x="324" y="756"/>
                  </a:lnTo>
                  <a:lnTo>
                    <a:pt x="322" y="736"/>
                  </a:lnTo>
                  <a:lnTo>
                    <a:pt x="318" y="722"/>
                  </a:lnTo>
                  <a:lnTo>
                    <a:pt x="318" y="722"/>
                  </a:lnTo>
                  <a:lnTo>
                    <a:pt x="310" y="708"/>
                  </a:lnTo>
                  <a:lnTo>
                    <a:pt x="310" y="708"/>
                  </a:lnTo>
                  <a:lnTo>
                    <a:pt x="296" y="708"/>
                  </a:lnTo>
                  <a:lnTo>
                    <a:pt x="288" y="712"/>
                  </a:lnTo>
                  <a:lnTo>
                    <a:pt x="284" y="720"/>
                  </a:lnTo>
                  <a:lnTo>
                    <a:pt x="278" y="732"/>
                  </a:lnTo>
                  <a:lnTo>
                    <a:pt x="278" y="732"/>
                  </a:lnTo>
                  <a:lnTo>
                    <a:pt x="270" y="732"/>
                  </a:lnTo>
                  <a:lnTo>
                    <a:pt x="264" y="730"/>
                  </a:lnTo>
                  <a:lnTo>
                    <a:pt x="252" y="724"/>
                  </a:lnTo>
                  <a:lnTo>
                    <a:pt x="244" y="716"/>
                  </a:lnTo>
                  <a:lnTo>
                    <a:pt x="234" y="712"/>
                  </a:lnTo>
                  <a:lnTo>
                    <a:pt x="234" y="712"/>
                  </a:lnTo>
                  <a:lnTo>
                    <a:pt x="232" y="702"/>
                  </a:lnTo>
                  <a:lnTo>
                    <a:pt x="228" y="696"/>
                  </a:lnTo>
                  <a:lnTo>
                    <a:pt x="220" y="686"/>
                  </a:lnTo>
                  <a:lnTo>
                    <a:pt x="220" y="686"/>
                  </a:lnTo>
                  <a:lnTo>
                    <a:pt x="220" y="662"/>
                  </a:lnTo>
                  <a:lnTo>
                    <a:pt x="220" y="662"/>
                  </a:lnTo>
                  <a:lnTo>
                    <a:pt x="232" y="650"/>
                  </a:lnTo>
                  <a:lnTo>
                    <a:pt x="244" y="640"/>
                  </a:lnTo>
                  <a:lnTo>
                    <a:pt x="260" y="616"/>
                  </a:lnTo>
                  <a:lnTo>
                    <a:pt x="260" y="616"/>
                  </a:lnTo>
                  <a:lnTo>
                    <a:pt x="264" y="602"/>
                  </a:lnTo>
                  <a:lnTo>
                    <a:pt x="268" y="592"/>
                  </a:lnTo>
                  <a:lnTo>
                    <a:pt x="274" y="582"/>
                  </a:lnTo>
                  <a:lnTo>
                    <a:pt x="280" y="572"/>
                  </a:lnTo>
                  <a:lnTo>
                    <a:pt x="292" y="556"/>
                  </a:lnTo>
                  <a:lnTo>
                    <a:pt x="298" y="546"/>
                  </a:lnTo>
                  <a:lnTo>
                    <a:pt x="302" y="536"/>
                  </a:lnTo>
                  <a:lnTo>
                    <a:pt x="302" y="536"/>
                  </a:lnTo>
                  <a:lnTo>
                    <a:pt x="304" y="516"/>
                  </a:lnTo>
                  <a:lnTo>
                    <a:pt x="304" y="516"/>
                  </a:lnTo>
                  <a:lnTo>
                    <a:pt x="308" y="518"/>
                  </a:lnTo>
                  <a:lnTo>
                    <a:pt x="312" y="520"/>
                  </a:lnTo>
                  <a:lnTo>
                    <a:pt x="316" y="528"/>
                  </a:lnTo>
                  <a:lnTo>
                    <a:pt x="316" y="528"/>
                  </a:lnTo>
                  <a:lnTo>
                    <a:pt x="316" y="538"/>
                  </a:lnTo>
                  <a:lnTo>
                    <a:pt x="314" y="550"/>
                  </a:lnTo>
                  <a:lnTo>
                    <a:pt x="316" y="556"/>
                  </a:lnTo>
                  <a:lnTo>
                    <a:pt x="318" y="562"/>
                  </a:lnTo>
                  <a:lnTo>
                    <a:pt x="322" y="568"/>
                  </a:lnTo>
                  <a:lnTo>
                    <a:pt x="330" y="572"/>
                  </a:lnTo>
                  <a:lnTo>
                    <a:pt x="330" y="572"/>
                  </a:lnTo>
                  <a:lnTo>
                    <a:pt x="348" y="572"/>
                  </a:lnTo>
                  <a:lnTo>
                    <a:pt x="358" y="568"/>
                  </a:lnTo>
                  <a:lnTo>
                    <a:pt x="366" y="562"/>
                  </a:lnTo>
                  <a:lnTo>
                    <a:pt x="366" y="562"/>
                  </a:lnTo>
                  <a:lnTo>
                    <a:pt x="368" y="524"/>
                  </a:lnTo>
                  <a:lnTo>
                    <a:pt x="368" y="508"/>
                  </a:lnTo>
                  <a:lnTo>
                    <a:pt x="366" y="494"/>
                  </a:lnTo>
                  <a:lnTo>
                    <a:pt x="366" y="494"/>
                  </a:lnTo>
                  <a:lnTo>
                    <a:pt x="358" y="484"/>
                  </a:lnTo>
                  <a:lnTo>
                    <a:pt x="352" y="474"/>
                  </a:lnTo>
                  <a:lnTo>
                    <a:pt x="348" y="466"/>
                  </a:lnTo>
                  <a:lnTo>
                    <a:pt x="348" y="458"/>
                  </a:lnTo>
                  <a:lnTo>
                    <a:pt x="350" y="452"/>
                  </a:lnTo>
                  <a:lnTo>
                    <a:pt x="352" y="444"/>
                  </a:lnTo>
                  <a:lnTo>
                    <a:pt x="360" y="428"/>
                  </a:lnTo>
                  <a:lnTo>
                    <a:pt x="360" y="428"/>
                  </a:lnTo>
                  <a:lnTo>
                    <a:pt x="358" y="410"/>
                  </a:lnTo>
                  <a:lnTo>
                    <a:pt x="352" y="392"/>
                  </a:lnTo>
                  <a:lnTo>
                    <a:pt x="346" y="380"/>
                  </a:lnTo>
                  <a:lnTo>
                    <a:pt x="340" y="372"/>
                  </a:lnTo>
                  <a:lnTo>
                    <a:pt x="340" y="372"/>
                  </a:lnTo>
                  <a:lnTo>
                    <a:pt x="338" y="348"/>
                  </a:lnTo>
                  <a:lnTo>
                    <a:pt x="338" y="348"/>
                  </a:lnTo>
                  <a:lnTo>
                    <a:pt x="350" y="320"/>
                  </a:lnTo>
                  <a:lnTo>
                    <a:pt x="350" y="320"/>
                  </a:lnTo>
                  <a:lnTo>
                    <a:pt x="352" y="306"/>
                  </a:lnTo>
                  <a:lnTo>
                    <a:pt x="354" y="294"/>
                  </a:lnTo>
                  <a:lnTo>
                    <a:pt x="364" y="268"/>
                  </a:lnTo>
                  <a:lnTo>
                    <a:pt x="364" y="268"/>
                  </a:lnTo>
                  <a:lnTo>
                    <a:pt x="362" y="252"/>
                  </a:lnTo>
                  <a:lnTo>
                    <a:pt x="360" y="236"/>
                  </a:lnTo>
                  <a:lnTo>
                    <a:pt x="356" y="218"/>
                  </a:lnTo>
                  <a:lnTo>
                    <a:pt x="350" y="202"/>
                  </a:lnTo>
                  <a:lnTo>
                    <a:pt x="342" y="188"/>
                  </a:lnTo>
                  <a:lnTo>
                    <a:pt x="334" y="174"/>
                  </a:lnTo>
                  <a:lnTo>
                    <a:pt x="324" y="164"/>
                  </a:lnTo>
                  <a:lnTo>
                    <a:pt x="314" y="158"/>
                  </a:lnTo>
                  <a:lnTo>
                    <a:pt x="314" y="158"/>
                  </a:lnTo>
                  <a:lnTo>
                    <a:pt x="296" y="158"/>
                  </a:lnTo>
                  <a:lnTo>
                    <a:pt x="284" y="160"/>
                  </a:lnTo>
                  <a:lnTo>
                    <a:pt x="272" y="164"/>
                  </a:lnTo>
                  <a:lnTo>
                    <a:pt x="262" y="172"/>
                  </a:lnTo>
                  <a:lnTo>
                    <a:pt x="262" y="172"/>
                  </a:lnTo>
                  <a:lnTo>
                    <a:pt x="252" y="188"/>
                  </a:lnTo>
                  <a:lnTo>
                    <a:pt x="244" y="198"/>
                  </a:lnTo>
                  <a:lnTo>
                    <a:pt x="234" y="204"/>
                  </a:lnTo>
                  <a:lnTo>
                    <a:pt x="216" y="208"/>
                  </a:lnTo>
                  <a:lnTo>
                    <a:pt x="216" y="208"/>
                  </a:lnTo>
                  <a:lnTo>
                    <a:pt x="198" y="210"/>
                  </a:lnTo>
                  <a:lnTo>
                    <a:pt x="182" y="214"/>
                  </a:lnTo>
                  <a:lnTo>
                    <a:pt x="166" y="218"/>
                  </a:lnTo>
                  <a:lnTo>
                    <a:pt x="152" y="222"/>
                  </a:lnTo>
                  <a:lnTo>
                    <a:pt x="152" y="222"/>
                  </a:lnTo>
                  <a:lnTo>
                    <a:pt x="144" y="218"/>
                  </a:lnTo>
                  <a:lnTo>
                    <a:pt x="138" y="212"/>
                  </a:lnTo>
                  <a:lnTo>
                    <a:pt x="134" y="208"/>
                  </a:lnTo>
                  <a:lnTo>
                    <a:pt x="132" y="202"/>
                  </a:lnTo>
                  <a:lnTo>
                    <a:pt x="130" y="192"/>
                  </a:lnTo>
                  <a:lnTo>
                    <a:pt x="128" y="184"/>
                  </a:lnTo>
                  <a:lnTo>
                    <a:pt x="128" y="184"/>
                  </a:lnTo>
                  <a:lnTo>
                    <a:pt x="124" y="164"/>
                  </a:lnTo>
                  <a:lnTo>
                    <a:pt x="118" y="148"/>
                  </a:lnTo>
                  <a:lnTo>
                    <a:pt x="110" y="136"/>
                  </a:lnTo>
                  <a:lnTo>
                    <a:pt x="102" y="126"/>
                  </a:lnTo>
                  <a:lnTo>
                    <a:pt x="102" y="126"/>
                  </a:lnTo>
                  <a:lnTo>
                    <a:pt x="86" y="120"/>
                  </a:lnTo>
                  <a:lnTo>
                    <a:pt x="72" y="116"/>
                  </a:lnTo>
                  <a:lnTo>
                    <a:pt x="62" y="114"/>
                  </a:lnTo>
                  <a:lnTo>
                    <a:pt x="54" y="116"/>
                  </a:lnTo>
                  <a:lnTo>
                    <a:pt x="48" y="122"/>
                  </a:lnTo>
                  <a:lnTo>
                    <a:pt x="46" y="130"/>
                  </a:lnTo>
                  <a:lnTo>
                    <a:pt x="44" y="140"/>
                  </a:lnTo>
                  <a:lnTo>
                    <a:pt x="44" y="156"/>
                  </a:lnTo>
                  <a:lnTo>
                    <a:pt x="44" y="156"/>
                  </a:lnTo>
                  <a:lnTo>
                    <a:pt x="0" y="124"/>
                  </a:lnTo>
                  <a:lnTo>
                    <a:pt x="0" y="124"/>
                  </a:lnTo>
                  <a:lnTo>
                    <a:pt x="0" y="118"/>
                  </a:lnTo>
                  <a:lnTo>
                    <a:pt x="0" y="118"/>
                  </a:lnTo>
                  <a:lnTo>
                    <a:pt x="20" y="96"/>
                  </a:lnTo>
                  <a:lnTo>
                    <a:pt x="20" y="96"/>
                  </a:lnTo>
                  <a:lnTo>
                    <a:pt x="24" y="58"/>
                  </a:lnTo>
                  <a:lnTo>
                    <a:pt x="24" y="58"/>
                  </a:lnTo>
                  <a:lnTo>
                    <a:pt x="10" y="46"/>
                  </a:lnTo>
                  <a:lnTo>
                    <a:pt x="10" y="46"/>
                  </a:lnTo>
                  <a:lnTo>
                    <a:pt x="72" y="10"/>
                  </a:lnTo>
                  <a:lnTo>
                    <a:pt x="72" y="10"/>
                  </a:lnTo>
                  <a:lnTo>
                    <a:pt x="88" y="4"/>
                  </a:lnTo>
                  <a:lnTo>
                    <a:pt x="104" y="0"/>
                  </a:lnTo>
                  <a:lnTo>
                    <a:pt x="122" y="0"/>
                  </a:lnTo>
                  <a:lnTo>
                    <a:pt x="142" y="2"/>
                  </a:lnTo>
                  <a:lnTo>
                    <a:pt x="142" y="2"/>
                  </a:lnTo>
                  <a:lnTo>
                    <a:pt x="156" y="10"/>
                  </a:lnTo>
                  <a:lnTo>
                    <a:pt x="168" y="16"/>
                  </a:lnTo>
                  <a:lnTo>
                    <a:pt x="184" y="18"/>
                  </a:lnTo>
                  <a:lnTo>
                    <a:pt x="204" y="20"/>
                  </a:lnTo>
                  <a:lnTo>
                    <a:pt x="204" y="20"/>
                  </a:lnTo>
                  <a:lnTo>
                    <a:pt x="224" y="16"/>
                  </a:lnTo>
                  <a:lnTo>
                    <a:pt x="240" y="14"/>
                  </a:lnTo>
                  <a:lnTo>
                    <a:pt x="258" y="18"/>
                  </a:lnTo>
                  <a:lnTo>
                    <a:pt x="282" y="26"/>
                  </a:lnTo>
                  <a:lnTo>
                    <a:pt x="282" y="26"/>
                  </a:lnTo>
                  <a:lnTo>
                    <a:pt x="324" y="78"/>
                  </a:lnTo>
                  <a:lnTo>
                    <a:pt x="348" y="106"/>
                  </a:lnTo>
                  <a:lnTo>
                    <a:pt x="374" y="136"/>
                  </a:lnTo>
                  <a:lnTo>
                    <a:pt x="374" y="136"/>
                  </a:lnTo>
                  <a:lnTo>
                    <a:pt x="392" y="184"/>
                  </a:lnTo>
                  <a:lnTo>
                    <a:pt x="392" y="184"/>
                  </a:lnTo>
                  <a:lnTo>
                    <a:pt x="436" y="222"/>
                  </a:lnTo>
                  <a:lnTo>
                    <a:pt x="436" y="222"/>
                  </a:lnTo>
                  <a:lnTo>
                    <a:pt x="446" y="236"/>
                  </a:lnTo>
                  <a:lnTo>
                    <a:pt x="452" y="246"/>
                  </a:lnTo>
                  <a:lnTo>
                    <a:pt x="456" y="258"/>
                  </a:lnTo>
                  <a:lnTo>
                    <a:pt x="458" y="278"/>
                  </a:lnTo>
                  <a:lnTo>
                    <a:pt x="458" y="278"/>
                  </a:lnTo>
                  <a:lnTo>
                    <a:pt x="464" y="284"/>
                  </a:lnTo>
                  <a:lnTo>
                    <a:pt x="470" y="290"/>
                  </a:lnTo>
                  <a:lnTo>
                    <a:pt x="492" y="306"/>
                  </a:lnTo>
                  <a:lnTo>
                    <a:pt x="492" y="306"/>
                  </a:lnTo>
                  <a:lnTo>
                    <a:pt x="496" y="314"/>
                  </a:lnTo>
                  <a:lnTo>
                    <a:pt x="496" y="314"/>
                  </a:lnTo>
                  <a:lnTo>
                    <a:pt x="498" y="330"/>
                  </a:lnTo>
                  <a:lnTo>
                    <a:pt x="504" y="354"/>
                  </a:lnTo>
                  <a:lnTo>
                    <a:pt x="504" y="354"/>
                  </a:lnTo>
                  <a:lnTo>
                    <a:pt x="514" y="358"/>
                  </a:lnTo>
                  <a:lnTo>
                    <a:pt x="532" y="358"/>
                  </a:lnTo>
                  <a:lnTo>
                    <a:pt x="552" y="356"/>
                  </a:lnTo>
                  <a:lnTo>
                    <a:pt x="570" y="354"/>
                  </a:lnTo>
                  <a:lnTo>
                    <a:pt x="570" y="354"/>
                  </a:lnTo>
                  <a:lnTo>
                    <a:pt x="580" y="354"/>
                  </a:lnTo>
                  <a:lnTo>
                    <a:pt x="588" y="354"/>
                  </a:lnTo>
                  <a:lnTo>
                    <a:pt x="600" y="358"/>
                  </a:lnTo>
                  <a:lnTo>
                    <a:pt x="614" y="366"/>
                  </a:lnTo>
                  <a:lnTo>
                    <a:pt x="614" y="366"/>
                  </a:lnTo>
                  <a:lnTo>
                    <a:pt x="638" y="366"/>
                  </a:lnTo>
                  <a:lnTo>
                    <a:pt x="638" y="366"/>
                  </a:lnTo>
                  <a:lnTo>
                    <a:pt x="642" y="362"/>
                  </a:lnTo>
                  <a:lnTo>
                    <a:pt x="646" y="360"/>
                  </a:lnTo>
                  <a:lnTo>
                    <a:pt x="662" y="358"/>
                  </a:lnTo>
                  <a:lnTo>
                    <a:pt x="662" y="358"/>
                  </a:lnTo>
                  <a:lnTo>
                    <a:pt x="704" y="396"/>
                  </a:lnTo>
                  <a:lnTo>
                    <a:pt x="704" y="396"/>
                  </a:lnTo>
                  <a:lnTo>
                    <a:pt x="716" y="396"/>
                  </a:lnTo>
                  <a:lnTo>
                    <a:pt x="728" y="396"/>
                  </a:lnTo>
                  <a:lnTo>
                    <a:pt x="740" y="400"/>
                  </a:lnTo>
                  <a:lnTo>
                    <a:pt x="748" y="404"/>
                  </a:lnTo>
                  <a:lnTo>
                    <a:pt x="754" y="410"/>
                  </a:lnTo>
                  <a:lnTo>
                    <a:pt x="754" y="410"/>
                  </a:lnTo>
                  <a:lnTo>
                    <a:pt x="770" y="448"/>
                  </a:lnTo>
                  <a:lnTo>
                    <a:pt x="770" y="448"/>
                  </a:lnTo>
                  <a:lnTo>
                    <a:pt x="772" y="458"/>
                  </a:lnTo>
                  <a:lnTo>
                    <a:pt x="778" y="470"/>
                  </a:lnTo>
                  <a:lnTo>
                    <a:pt x="784" y="484"/>
                  </a:lnTo>
                  <a:lnTo>
                    <a:pt x="792" y="496"/>
                  </a:lnTo>
                  <a:lnTo>
                    <a:pt x="802" y="506"/>
                  </a:lnTo>
                  <a:lnTo>
                    <a:pt x="808" y="510"/>
                  </a:lnTo>
                  <a:lnTo>
                    <a:pt x="814" y="512"/>
                  </a:lnTo>
                  <a:lnTo>
                    <a:pt x="822" y="514"/>
                  </a:lnTo>
                  <a:lnTo>
                    <a:pt x="830" y="512"/>
                  </a:lnTo>
                  <a:lnTo>
                    <a:pt x="838" y="510"/>
                  </a:lnTo>
                  <a:lnTo>
                    <a:pt x="846" y="506"/>
                  </a:lnTo>
                  <a:lnTo>
                    <a:pt x="846" y="506"/>
                  </a:lnTo>
                  <a:lnTo>
                    <a:pt x="878" y="498"/>
                  </a:lnTo>
                  <a:lnTo>
                    <a:pt x="912" y="486"/>
                  </a:lnTo>
                  <a:lnTo>
                    <a:pt x="912" y="486"/>
                  </a:lnTo>
                  <a:lnTo>
                    <a:pt x="928" y="476"/>
                  </a:lnTo>
                  <a:lnTo>
                    <a:pt x="928" y="476"/>
                  </a:lnTo>
                  <a:lnTo>
                    <a:pt x="942" y="454"/>
                  </a:lnTo>
                  <a:lnTo>
                    <a:pt x="956" y="436"/>
                  </a:lnTo>
                  <a:lnTo>
                    <a:pt x="972" y="420"/>
                  </a:lnTo>
                  <a:lnTo>
                    <a:pt x="990" y="404"/>
                  </a:lnTo>
                  <a:lnTo>
                    <a:pt x="990" y="404"/>
                  </a:lnTo>
                  <a:lnTo>
                    <a:pt x="1016" y="376"/>
                  </a:lnTo>
                  <a:lnTo>
                    <a:pt x="1016" y="376"/>
                  </a:lnTo>
                  <a:lnTo>
                    <a:pt x="1064" y="336"/>
                  </a:lnTo>
                  <a:lnTo>
                    <a:pt x="1064" y="336"/>
                  </a:lnTo>
                  <a:lnTo>
                    <a:pt x="1078" y="338"/>
                  </a:lnTo>
                  <a:lnTo>
                    <a:pt x="1084" y="340"/>
                  </a:lnTo>
                  <a:lnTo>
                    <a:pt x="1086" y="342"/>
                  </a:lnTo>
                  <a:lnTo>
                    <a:pt x="1088" y="346"/>
                  </a:lnTo>
                  <a:lnTo>
                    <a:pt x="1086" y="350"/>
                  </a:lnTo>
                  <a:lnTo>
                    <a:pt x="1084" y="370"/>
                  </a:lnTo>
                  <a:lnTo>
                    <a:pt x="1084" y="370"/>
                  </a:lnTo>
                  <a:lnTo>
                    <a:pt x="1084" y="412"/>
                  </a:lnTo>
                  <a:lnTo>
                    <a:pt x="1084" y="412"/>
                  </a:lnTo>
                  <a:lnTo>
                    <a:pt x="1100" y="428"/>
                  </a:lnTo>
                  <a:lnTo>
                    <a:pt x="1108" y="442"/>
                  </a:lnTo>
                  <a:lnTo>
                    <a:pt x="1112" y="448"/>
                  </a:lnTo>
                  <a:lnTo>
                    <a:pt x="1114" y="456"/>
                  </a:lnTo>
                  <a:lnTo>
                    <a:pt x="1114" y="456"/>
                  </a:lnTo>
                  <a:lnTo>
                    <a:pt x="1112" y="498"/>
                  </a:lnTo>
                  <a:lnTo>
                    <a:pt x="1112" y="498"/>
                  </a:lnTo>
                  <a:lnTo>
                    <a:pt x="1102" y="524"/>
                  </a:lnTo>
                  <a:lnTo>
                    <a:pt x="1102" y="524"/>
                  </a:lnTo>
                  <a:lnTo>
                    <a:pt x="1098" y="530"/>
                  </a:lnTo>
                  <a:lnTo>
                    <a:pt x="1094" y="536"/>
                  </a:lnTo>
                  <a:lnTo>
                    <a:pt x="1092" y="550"/>
                  </a:lnTo>
                  <a:lnTo>
                    <a:pt x="1094" y="566"/>
                  </a:lnTo>
                  <a:lnTo>
                    <a:pt x="1096" y="584"/>
                  </a:lnTo>
                  <a:lnTo>
                    <a:pt x="1096" y="584"/>
                  </a:lnTo>
                  <a:lnTo>
                    <a:pt x="1096" y="650"/>
                  </a:lnTo>
                  <a:lnTo>
                    <a:pt x="1096" y="650"/>
                  </a:lnTo>
                  <a:lnTo>
                    <a:pt x="1086" y="690"/>
                  </a:lnTo>
                  <a:lnTo>
                    <a:pt x="1086" y="690"/>
                  </a:lnTo>
                  <a:lnTo>
                    <a:pt x="1088" y="732"/>
                  </a:lnTo>
                  <a:lnTo>
                    <a:pt x="1088" y="732"/>
                  </a:lnTo>
                  <a:lnTo>
                    <a:pt x="1080" y="742"/>
                  </a:lnTo>
                  <a:lnTo>
                    <a:pt x="1074" y="746"/>
                  </a:lnTo>
                  <a:lnTo>
                    <a:pt x="1068" y="750"/>
                  </a:lnTo>
                  <a:lnTo>
                    <a:pt x="1068" y="750"/>
                  </a:lnTo>
                  <a:lnTo>
                    <a:pt x="1046" y="752"/>
                  </a:lnTo>
                  <a:lnTo>
                    <a:pt x="1046" y="752"/>
                  </a:lnTo>
                  <a:lnTo>
                    <a:pt x="1028" y="748"/>
                  </a:lnTo>
                  <a:lnTo>
                    <a:pt x="1014" y="746"/>
                  </a:lnTo>
                  <a:lnTo>
                    <a:pt x="990" y="744"/>
                  </a:lnTo>
                  <a:lnTo>
                    <a:pt x="990" y="744"/>
                  </a:lnTo>
                  <a:lnTo>
                    <a:pt x="986" y="752"/>
                  </a:lnTo>
                  <a:lnTo>
                    <a:pt x="982" y="758"/>
                  </a:lnTo>
                  <a:lnTo>
                    <a:pt x="978" y="764"/>
                  </a:lnTo>
                  <a:lnTo>
                    <a:pt x="974" y="772"/>
                  </a:lnTo>
                  <a:lnTo>
                    <a:pt x="974" y="772"/>
                  </a:lnTo>
                  <a:lnTo>
                    <a:pt x="964" y="774"/>
                  </a:lnTo>
                  <a:lnTo>
                    <a:pt x="956" y="778"/>
                  </a:lnTo>
                  <a:lnTo>
                    <a:pt x="950" y="782"/>
                  </a:lnTo>
                  <a:lnTo>
                    <a:pt x="946" y="788"/>
                  </a:lnTo>
                  <a:lnTo>
                    <a:pt x="944" y="794"/>
                  </a:lnTo>
                  <a:lnTo>
                    <a:pt x="942" y="800"/>
                  </a:lnTo>
                  <a:lnTo>
                    <a:pt x="944" y="820"/>
                  </a:lnTo>
                  <a:lnTo>
                    <a:pt x="944" y="820"/>
                  </a:lnTo>
                  <a:lnTo>
                    <a:pt x="960" y="846"/>
                  </a:lnTo>
                  <a:lnTo>
                    <a:pt x="960" y="846"/>
                  </a:lnTo>
                  <a:lnTo>
                    <a:pt x="964" y="866"/>
                  </a:lnTo>
                  <a:lnTo>
                    <a:pt x="972" y="888"/>
                  </a:lnTo>
                  <a:lnTo>
                    <a:pt x="984" y="910"/>
                  </a:lnTo>
                  <a:lnTo>
                    <a:pt x="996" y="936"/>
                  </a:lnTo>
                  <a:lnTo>
                    <a:pt x="996" y="936"/>
                  </a:lnTo>
                  <a:lnTo>
                    <a:pt x="1006" y="976"/>
                  </a:lnTo>
                  <a:lnTo>
                    <a:pt x="1006" y="976"/>
                  </a:lnTo>
                  <a:lnTo>
                    <a:pt x="992" y="976"/>
                  </a:lnTo>
                  <a:lnTo>
                    <a:pt x="982" y="972"/>
                  </a:lnTo>
                  <a:lnTo>
                    <a:pt x="972" y="968"/>
                  </a:lnTo>
                  <a:lnTo>
                    <a:pt x="962" y="962"/>
                  </a:lnTo>
                  <a:lnTo>
                    <a:pt x="948" y="950"/>
                  </a:lnTo>
                  <a:lnTo>
                    <a:pt x="936" y="942"/>
                  </a:lnTo>
                  <a:lnTo>
                    <a:pt x="936" y="942"/>
                  </a:lnTo>
                  <a:lnTo>
                    <a:pt x="934" y="934"/>
                  </a:lnTo>
                  <a:lnTo>
                    <a:pt x="932" y="928"/>
                  </a:lnTo>
                  <a:lnTo>
                    <a:pt x="928" y="924"/>
                  </a:lnTo>
                  <a:lnTo>
                    <a:pt x="924" y="920"/>
                  </a:lnTo>
                  <a:lnTo>
                    <a:pt x="918" y="920"/>
                  </a:lnTo>
                  <a:lnTo>
                    <a:pt x="914" y="918"/>
                  </a:lnTo>
                  <a:lnTo>
                    <a:pt x="910" y="920"/>
                  </a:lnTo>
                  <a:lnTo>
                    <a:pt x="906" y="922"/>
                  </a:lnTo>
                  <a:lnTo>
                    <a:pt x="906" y="922"/>
                  </a:lnTo>
                  <a:lnTo>
                    <a:pt x="904" y="930"/>
                  </a:lnTo>
                  <a:lnTo>
                    <a:pt x="904" y="930"/>
                  </a:lnTo>
                  <a:lnTo>
                    <a:pt x="888" y="934"/>
                  </a:lnTo>
                  <a:lnTo>
                    <a:pt x="874" y="940"/>
                  </a:lnTo>
                  <a:lnTo>
                    <a:pt x="848" y="954"/>
                  </a:lnTo>
                  <a:lnTo>
                    <a:pt x="848" y="954"/>
                  </a:lnTo>
                  <a:lnTo>
                    <a:pt x="848" y="972"/>
                  </a:lnTo>
                  <a:lnTo>
                    <a:pt x="848" y="972"/>
                  </a:lnTo>
                  <a:lnTo>
                    <a:pt x="852" y="976"/>
                  </a:lnTo>
                  <a:lnTo>
                    <a:pt x="852" y="976"/>
                  </a:lnTo>
                  <a:lnTo>
                    <a:pt x="840" y="982"/>
                  </a:lnTo>
                  <a:lnTo>
                    <a:pt x="832" y="992"/>
                  </a:lnTo>
                  <a:lnTo>
                    <a:pt x="832" y="992"/>
                  </a:lnTo>
                  <a:lnTo>
                    <a:pt x="812" y="996"/>
                  </a:lnTo>
                  <a:lnTo>
                    <a:pt x="812" y="996"/>
                  </a:lnTo>
                  <a:close/>
                </a:path>
              </a:pathLst>
            </a:custGeom>
            <a:solidFill>
              <a:sysClr val="window" lastClr="FFFFFF"/>
            </a:solidFill>
            <a:ln w="25400" cap="flat" cmpd="sng" algn="ctr">
              <a:solidFill>
                <a:srgbClr val="9BBB59"/>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02" name="Freeform 39">
              <a:extLst>
                <a:ext uri="{FF2B5EF4-FFF2-40B4-BE49-F238E27FC236}">
                  <a16:creationId xmlns:a16="http://schemas.microsoft.com/office/drawing/2014/main" id="{46925360-9A35-4444-BCD2-6C7737009C8B}"/>
                </a:ext>
              </a:extLst>
            </p:cNvPr>
            <p:cNvSpPr>
              <a:spLocks/>
            </p:cNvSpPr>
            <p:nvPr/>
          </p:nvSpPr>
          <p:spPr bwMode="auto">
            <a:xfrm>
              <a:off x="2004" y="1449"/>
              <a:ext cx="1410" cy="1199"/>
            </a:xfrm>
            <a:custGeom>
              <a:avLst/>
              <a:gdLst>
                <a:gd name="T0" fmla="*/ 1230 w 1410"/>
                <a:gd name="T1" fmla="*/ 918 h 1200"/>
                <a:gd name="T2" fmla="*/ 1196 w 1410"/>
                <a:gd name="T3" fmla="*/ 976 h 1200"/>
                <a:gd name="T4" fmla="*/ 1214 w 1410"/>
                <a:gd name="T5" fmla="*/ 1092 h 1200"/>
                <a:gd name="T6" fmla="*/ 1172 w 1410"/>
                <a:gd name="T7" fmla="*/ 1136 h 1200"/>
                <a:gd name="T8" fmla="*/ 1124 w 1410"/>
                <a:gd name="T9" fmla="*/ 1194 h 1200"/>
                <a:gd name="T10" fmla="*/ 1036 w 1410"/>
                <a:gd name="T11" fmla="*/ 1182 h 1200"/>
                <a:gd name="T12" fmla="*/ 972 w 1410"/>
                <a:gd name="T13" fmla="*/ 1096 h 1200"/>
                <a:gd name="T14" fmla="*/ 908 w 1410"/>
                <a:gd name="T15" fmla="*/ 1054 h 1200"/>
                <a:gd name="T16" fmla="*/ 834 w 1410"/>
                <a:gd name="T17" fmla="*/ 1030 h 1200"/>
                <a:gd name="T18" fmla="*/ 826 w 1410"/>
                <a:gd name="T19" fmla="*/ 1080 h 1200"/>
                <a:gd name="T20" fmla="*/ 788 w 1410"/>
                <a:gd name="T21" fmla="*/ 1120 h 1200"/>
                <a:gd name="T22" fmla="*/ 696 w 1410"/>
                <a:gd name="T23" fmla="*/ 1046 h 1200"/>
                <a:gd name="T24" fmla="*/ 764 w 1410"/>
                <a:gd name="T25" fmla="*/ 1022 h 1200"/>
                <a:gd name="T26" fmla="*/ 812 w 1410"/>
                <a:gd name="T27" fmla="*/ 1010 h 1200"/>
                <a:gd name="T28" fmla="*/ 818 w 1410"/>
                <a:gd name="T29" fmla="*/ 922 h 1200"/>
                <a:gd name="T30" fmla="*/ 878 w 1410"/>
                <a:gd name="T31" fmla="*/ 860 h 1200"/>
                <a:gd name="T32" fmla="*/ 876 w 1410"/>
                <a:gd name="T33" fmla="*/ 776 h 1200"/>
                <a:gd name="T34" fmla="*/ 846 w 1410"/>
                <a:gd name="T35" fmla="*/ 662 h 1200"/>
                <a:gd name="T36" fmla="*/ 760 w 1410"/>
                <a:gd name="T37" fmla="*/ 608 h 1200"/>
                <a:gd name="T38" fmla="*/ 638 w 1410"/>
                <a:gd name="T39" fmla="*/ 510 h 1200"/>
                <a:gd name="T40" fmla="*/ 506 w 1410"/>
                <a:gd name="T41" fmla="*/ 456 h 1200"/>
                <a:gd name="T42" fmla="*/ 412 w 1410"/>
                <a:gd name="T43" fmla="*/ 428 h 1200"/>
                <a:gd name="T44" fmla="*/ 356 w 1410"/>
                <a:gd name="T45" fmla="*/ 460 h 1200"/>
                <a:gd name="T46" fmla="*/ 318 w 1410"/>
                <a:gd name="T47" fmla="*/ 494 h 1200"/>
                <a:gd name="T48" fmla="*/ 182 w 1410"/>
                <a:gd name="T49" fmla="*/ 398 h 1200"/>
                <a:gd name="T50" fmla="*/ 42 w 1410"/>
                <a:gd name="T51" fmla="*/ 378 h 1200"/>
                <a:gd name="T52" fmla="*/ 8 w 1410"/>
                <a:gd name="T53" fmla="*/ 326 h 1200"/>
                <a:gd name="T54" fmla="*/ 12 w 1410"/>
                <a:gd name="T55" fmla="*/ 278 h 1200"/>
                <a:gd name="T56" fmla="*/ 100 w 1410"/>
                <a:gd name="T57" fmla="*/ 232 h 1200"/>
                <a:gd name="T58" fmla="*/ 156 w 1410"/>
                <a:gd name="T59" fmla="*/ 146 h 1200"/>
                <a:gd name="T60" fmla="*/ 274 w 1410"/>
                <a:gd name="T61" fmla="*/ 120 h 1200"/>
                <a:gd name="T62" fmla="*/ 308 w 1410"/>
                <a:gd name="T63" fmla="*/ 38 h 1200"/>
                <a:gd name="T64" fmla="*/ 346 w 1410"/>
                <a:gd name="T65" fmla="*/ 4 h 1200"/>
                <a:gd name="T66" fmla="*/ 450 w 1410"/>
                <a:gd name="T67" fmla="*/ 90 h 1200"/>
                <a:gd name="T68" fmla="*/ 446 w 1410"/>
                <a:gd name="T69" fmla="*/ 180 h 1200"/>
                <a:gd name="T70" fmla="*/ 506 w 1410"/>
                <a:gd name="T71" fmla="*/ 280 h 1200"/>
                <a:gd name="T72" fmla="*/ 652 w 1410"/>
                <a:gd name="T73" fmla="*/ 252 h 1200"/>
                <a:gd name="T74" fmla="*/ 626 w 1410"/>
                <a:gd name="T75" fmla="*/ 314 h 1200"/>
                <a:gd name="T76" fmla="*/ 632 w 1410"/>
                <a:gd name="T77" fmla="*/ 372 h 1200"/>
                <a:gd name="T78" fmla="*/ 702 w 1410"/>
                <a:gd name="T79" fmla="*/ 456 h 1200"/>
                <a:gd name="T80" fmla="*/ 780 w 1410"/>
                <a:gd name="T81" fmla="*/ 514 h 1200"/>
                <a:gd name="T82" fmla="*/ 808 w 1410"/>
                <a:gd name="T83" fmla="*/ 456 h 1200"/>
                <a:gd name="T84" fmla="*/ 868 w 1410"/>
                <a:gd name="T85" fmla="*/ 450 h 1200"/>
                <a:gd name="T86" fmla="*/ 938 w 1410"/>
                <a:gd name="T87" fmla="*/ 438 h 1200"/>
                <a:gd name="T88" fmla="*/ 1002 w 1410"/>
                <a:gd name="T89" fmla="*/ 440 h 1200"/>
                <a:gd name="T90" fmla="*/ 940 w 1410"/>
                <a:gd name="T91" fmla="*/ 512 h 1200"/>
                <a:gd name="T92" fmla="*/ 974 w 1410"/>
                <a:gd name="T93" fmla="*/ 642 h 1200"/>
                <a:gd name="T94" fmla="*/ 1024 w 1410"/>
                <a:gd name="T95" fmla="*/ 652 h 1200"/>
                <a:gd name="T96" fmla="*/ 1106 w 1410"/>
                <a:gd name="T97" fmla="*/ 762 h 1200"/>
                <a:gd name="T98" fmla="*/ 1152 w 1410"/>
                <a:gd name="T99" fmla="*/ 868 h 1200"/>
                <a:gd name="T100" fmla="*/ 1230 w 1410"/>
                <a:gd name="T101" fmla="*/ 850 h 1200"/>
                <a:gd name="T102" fmla="*/ 1250 w 1410"/>
                <a:gd name="T103" fmla="*/ 792 h 1200"/>
                <a:gd name="T104" fmla="*/ 1214 w 1410"/>
                <a:gd name="T105" fmla="*/ 742 h 1200"/>
                <a:gd name="T106" fmla="*/ 1258 w 1410"/>
                <a:gd name="T107" fmla="*/ 678 h 1200"/>
                <a:gd name="T108" fmla="*/ 1278 w 1410"/>
                <a:gd name="T109" fmla="*/ 688 h 1200"/>
                <a:gd name="T110" fmla="*/ 1344 w 1410"/>
                <a:gd name="T111" fmla="*/ 736 h 1200"/>
                <a:gd name="T112" fmla="*/ 1404 w 1410"/>
                <a:gd name="T113" fmla="*/ 860 h 1200"/>
                <a:gd name="T114" fmla="*/ 1360 w 1410"/>
                <a:gd name="T115" fmla="*/ 880 h 1200"/>
                <a:gd name="T116" fmla="*/ 1324 w 1410"/>
                <a:gd name="T117" fmla="*/ 938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10" h="1200">
                  <a:moveTo>
                    <a:pt x="1314" y="940"/>
                  </a:moveTo>
                  <a:lnTo>
                    <a:pt x="1314" y="940"/>
                  </a:lnTo>
                  <a:lnTo>
                    <a:pt x="1302" y="932"/>
                  </a:lnTo>
                  <a:lnTo>
                    <a:pt x="1290" y="926"/>
                  </a:lnTo>
                  <a:lnTo>
                    <a:pt x="1280" y="922"/>
                  </a:lnTo>
                  <a:lnTo>
                    <a:pt x="1270" y="918"/>
                  </a:lnTo>
                  <a:lnTo>
                    <a:pt x="1250" y="916"/>
                  </a:lnTo>
                  <a:lnTo>
                    <a:pt x="1230" y="918"/>
                  </a:lnTo>
                  <a:lnTo>
                    <a:pt x="1230" y="918"/>
                  </a:lnTo>
                  <a:lnTo>
                    <a:pt x="1220" y="920"/>
                  </a:lnTo>
                  <a:lnTo>
                    <a:pt x="1208" y="924"/>
                  </a:lnTo>
                  <a:lnTo>
                    <a:pt x="1208" y="924"/>
                  </a:lnTo>
                  <a:lnTo>
                    <a:pt x="1202" y="936"/>
                  </a:lnTo>
                  <a:lnTo>
                    <a:pt x="1198" y="950"/>
                  </a:lnTo>
                  <a:lnTo>
                    <a:pt x="1196" y="962"/>
                  </a:lnTo>
                  <a:lnTo>
                    <a:pt x="1196" y="976"/>
                  </a:lnTo>
                  <a:lnTo>
                    <a:pt x="1200" y="990"/>
                  </a:lnTo>
                  <a:lnTo>
                    <a:pt x="1204" y="1006"/>
                  </a:lnTo>
                  <a:lnTo>
                    <a:pt x="1216" y="1036"/>
                  </a:lnTo>
                  <a:lnTo>
                    <a:pt x="1216" y="1036"/>
                  </a:lnTo>
                  <a:lnTo>
                    <a:pt x="1218" y="1062"/>
                  </a:lnTo>
                  <a:lnTo>
                    <a:pt x="1218" y="1076"/>
                  </a:lnTo>
                  <a:lnTo>
                    <a:pt x="1214" y="1092"/>
                  </a:lnTo>
                  <a:lnTo>
                    <a:pt x="1214" y="1092"/>
                  </a:lnTo>
                  <a:lnTo>
                    <a:pt x="1164" y="1092"/>
                  </a:lnTo>
                  <a:lnTo>
                    <a:pt x="1164" y="1092"/>
                  </a:lnTo>
                  <a:lnTo>
                    <a:pt x="1154" y="1098"/>
                  </a:lnTo>
                  <a:lnTo>
                    <a:pt x="1152" y="1102"/>
                  </a:lnTo>
                  <a:lnTo>
                    <a:pt x="1150" y="1120"/>
                  </a:lnTo>
                  <a:lnTo>
                    <a:pt x="1150" y="1120"/>
                  </a:lnTo>
                  <a:lnTo>
                    <a:pt x="1172" y="1136"/>
                  </a:lnTo>
                  <a:lnTo>
                    <a:pt x="1172" y="1136"/>
                  </a:lnTo>
                  <a:lnTo>
                    <a:pt x="1172" y="1150"/>
                  </a:lnTo>
                  <a:lnTo>
                    <a:pt x="1172" y="1150"/>
                  </a:lnTo>
                  <a:lnTo>
                    <a:pt x="1166" y="1166"/>
                  </a:lnTo>
                  <a:lnTo>
                    <a:pt x="1160" y="1182"/>
                  </a:lnTo>
                  <a:lnTo>
                    <a:pt x="1160" y="1182"/>
                  </a:lnTo>
                  <a:lnTo>
                    <a:pt x="1144" y="1184"/>
                  </a:lnTo>
                  <a:lnTo>
                    <a:pt x="1134" y="1188"/>
                  </a:lnTo>
                  <a:lnTo>
                    <a:pt x="1124" y="1194"/>
                  </a:lnTo>
                  <a:lnTo>
                    <a:pt x="1112" y="1198"/>
                  </a:lnTo>
                  <a:lnTo>
                    <a:pt x="1112" y="1198"/>
                  </a:lnTo>
                  <a:lnTo>
                    <a:pt x="1056" y="1200"/>
                  </a:lnTo>
                  <a:lnTo>
                    <a:pt x="1056" y="1200"/>
                  </a:lnTo>
                  <a:lnTo>
                    <a:pt x="1050" y="1198"/>
                  </a:lnTo>
                  <a:lnTo>
                    <a:pt x="1050" y="1198"/>
                  </a:lnTo>
                  <a:lnTo>
                    <a:pt x="1044" y="1188"/>
                  </a:lnTo>
                  <a:lnTo>
                    <a:pt x="1036" y="1182"/>
                  </a:lnTo>
                  <a:lnTo>
                    <a:pt x="1030" y="1178"/>
                  </a:lnTo>
                  <a:lnTo>
                    <a:pt x="1024" y="1176"/>
                  </a:lnTo>
                  <a:lnTo>
                    <a:pt x="1024" y="1176"/>
                  </a:lnTo>
                  <a:lnTo>
                    <a:pt x="1018" y="1160"/>
                  </a:lnTo>
                  <a:lnTo>
                    <a:pt x="1018" y="1160"/>
                  </a:lnTo>
                  <a:lnTo>
                    <a:pt x="996" y="1116"/>
                  </a:lnTo>
                  <a:lnTo>
                    <a:pt x="996" y="1116"/>
                  </a:lnTo>
                  <a:lnTo>
                    <a:pt x="972" y="1096"/>
                  </a:lnTo>
                  <a:lnTo>
                    <a:pt x="972" y="1096"/>
                  </a:lnTo>
                  <a:lnTo>
                    <a:pt x="968" y="1090"/>
                  </a:lnTo>
                  <a:lnTo>
                    <a:pt x="962" y="1084"/>
                  </a:lnTo>
                  <a:lnTo>
                    <a:pt x="950" y="1074"/>
                  </a:lnTo>
                  <a:lnTo>
                    <a:pt x="938" y="1070"/>
                  </a:lnTo>
                  <a:lnTo>
                    <a:pt x="928" y="1066"/>
                  </a:lnTo>
                  <a:lnTo>
                    <a:pt x="928" y="1066"/>
                  </a:lnTo>
                  <a:lnTo>
                    <a:pt x="908" y="1054"/>
                  </a:lnTo>
                  <a:lnTo>
                    <a:pt x="908" y="1054"/>
                  </a:lnTo>
                  <a:lnTo>
                    <a:pt x="900" y="1036"/>
                  </a:lnTo>
                  <a:lnTo>
                    <a:pt x="892" y="1024"/>
                  </a:lnTo>
                  <a:lnTo>
                    <a:pt x="884" y="1016"/>
                  </a:lnTo>
                  <a:lnTo>
                    <a:pt x="876" y="1014"/>
                  </a:lnTo>
                  <a:lnTo>
                    <a:pt x="868" y="1014"/>
                  </a:lnTo>
                  <a:lnTo>
                    <a:pt x="858" y="1016"/>
                  </a:lnTo>
                  <a:lnTo>
                    <a:pt x="834" y="1030"/>
                  </a:lnTo>
                  <a:lnTo>
                    <a:pt x="834" y="1030"/>
                  </a:lnTo>
                  <a:lnTo>
                    <a:pt x="826" y="1038"/>
                  </a:lnTo>
                  <a:lnTo>
                    <a:pt x="820" y="1044"/>
                  </a:lnTo>
                  <a:lnTo>
                    <a:pt x="818" y="1052"/>
                  </a:lnTo>
                  <a:lnTo>
                    <a:pt x="818" y="1066"/>
                  </a:lnTo>
                  <a:lnTo>
                    <a:pt x="818" y="1066"/>
                  </a:lnTo>
                  <a:lnTo>
                    <a:pt x="822" y="1074"/>
                  </a:lnTo>
                  <a:lnTo>
                    <a:pt x="826" y="1080"/>
                  </a:lnTo>
                  <a:lnTo>
                    <a:pt x="828" y="1090"/>
                  </a:lnTo>
                  <a:lnTo>
                    <a:pt x="830" y="1104"/>
                  </a:lnTo>
                  <a:lnTo>
                    <a:pt x="830" y="1104"/>
                  </a:lnTo>
                  <a:lnTo>
                    <a:pt x="818" y="1112"/>
                  </a:lnTo>
                  <a:lnTo>
                    <a:pt x="812" y="1116"/>
                  </a:lnTo>
                  <a:lnTo>
                    <a:pt x="804" y="1118"/>
                  </a:lnTo>
                  <a:lnTo>
                    <a:pt x="804" y="1118"/>
                  </a:lnTo>
                  <a:lnTo>
                    <a:pt x="788" y="1120"/>
                  </a:lnTo>
                  <a:lnTo>
                    <a:pt x="788" y="1120"/>
                  </a:lnTo>
                  <a:lnTo>
                    <a:pt x="764" y="1104"/>
                  </a:lnTo>
                  <a:lnTo>
                    <a:pt x="742" y="1090"/>
                  </a:lnTo>
                  <a:lnTo>
                    <a:pt x="724" y="1074"/>
                  </a:lnTo>
                  <a:lnTo>
                    <a:pt x="708" y="1058"/>
                  </a:lnTo>
                  <a:lnTo>
                    <a:pt x="708" y="1058"/>
                  </a:lnTo>
                  <a:lnTo>
                    <a:pt x="702" y="1052"/>
                  </a:lnTo>
                  <a:lnTo>
                    <a:pt x="696" y="1046"/>
                  </a:lnTo>
                  <a:lnTo>
                    <a:pt x="692" y="1036"/>
                  </a:lnTo>
                  <a:lnTo>
                    <a:pt x="690" y="1028"/>
                  </a:lnTo>
                  <a:lnTo>
                    <a:pt x="688" y="1010"/>
                  </a:lnTo>
                  <a:lnTo>
                    <a:pt x="688" y="998"/>
                  </a:lnTo>
                  <a:lnTo>
                    <a:pt x="688" y="998"/>
                  </a:lnTo>
                  <a:lnTo>
                    <a:pt x="730" y="1000"/>
                  </a:lnTo>
                  <a:lnTo>
                    <a:pt x="730" y="1000"/>
                  </a:lnTo>
                  <a:lnTo>
                    <a:pt x="764" y="1022"/>
                  </a:lnTo>
                  <a:lnTo>
                    <a:pt x="764" y="1022"/>
                  </a:lnTo>
                  <a:lnTo>
                    <a:pt x="776" y="1022"/>
                  </a:lnTo>
                  <a:lnTo>
                    <a:pt x="788" y="1022"/>
                  </a:lnTo>
                  <a:lnTo>
                    <a:pt x="794" y="1022"/>
                  </a:lnTo>
                  <a:lnTo>
                    <a:pt x="800" y="1020"/>
                  </a:lnTo>
                  <a:lnTo>
                    <a:pt x="806" y="1016"/>
                  </a:lnTo>
                  <a:lnTo>
                    <a:pt x="812" y="1010"/>
                  </a:lnTo>
                  <a:lnTo>
                    <a:pt x="812" y="1010"/>
                  </a:lnTo>
                  <a:lnTo>
                    <a:pt x="812" y="994"/>
                  </a:lnTo>
                  <a:lnTo>
                    <a:pt x="812" y="994"/>
                  </a:lnTo>
                  <a:lnTo>
                    <a:pt x="790" y="974"/>
                  </a:lnTo>
                  <a:lnTo>
                    <a:pt x="782" y="966"/>
                  </a:lnTo>
                  <a:lnTo>
                    <a:pt x="778" y="958"/>
                  </a:lnTo>
                  <a:lnTo>
                    <a:pt x="778" y="958"/>
                  </a:lnTo>
                  <a:lnTo>
                    <a:pt x="798" y="944"/>
                  </a:lnTo>
                  <a:lnTo>
                    <a:pt x="818" y="922"/>
                  </a:lnTo>
                  <a:lnTo>
                    <a:pt x="836" y="900"/>
                  </a:lnTo>
                  <a:lnTo>
                    <a:pt x="842" y="888"/>
                  </a:lnTo>
                  <a:lnTo>
                    <a:pt x="846" y="878"/>
                  </a:lnTo>
                  <a:lnTo>
                    <a:pt x="846" y="878"/>
                  </a:lnTo>
                  <a:lnTo>
                    <a:pt x="862" y="870"/>
                  </a:lnTo>
                  <a:lnTo>
                    <a:pt x="874" y="862"/>
                  </a:lnTo>
                  <a:lnTo>
                    <a:pt x="874" y="862"/>
                  </a:lnTo>
                  <a:lnTo>
                    <a:pt x="878" y="860"/>
                  </a:lnTo>
                  <a:lnTo>
                    <a:pt x="884" y="856"/>
                  </a:lnTo>
                  <a:lnTo>
                    <a:pt x="892" y="846"/>
                  </a:lnTo>
                  <a:lnTo>
                    <a:pt x="892" y="846"/>
                  </a:lnTo>
                  <a:lnTo>
                    <a:pt x="890" y="804"/>
                  </a:lnTo>
                  <a:lnTo>
                    <a:pt x="890" y="804"/>
                  </a:lnTo>
                  <a:lnTo>
                    <a:pt x="884" y="796"/>
                  </a:lnTo>
                  <a:lnTo>
                    <a:pt x="878" y="786"/>
                  </a:lnTo>
                  <a:lnTo>
                    <a:pt x="876" y="776"/>
                  </a:lnTo>
                  <a:lnTo>
                    <a:pt x="874" y="768"/>
                  </a:lnTo>
                  <a:lnTo>
                    <a:pt x="874" y="754"/>
                  </a:lnTo>
                  <a:lnTo>
                    <a:pt x="874" y="748"/>
                  </a:lnTo>
                  <a:lnTo>
                    <a:pt x="872" y="746"/>
                  </a:lnTo>
                  <a:lnTo>
                    <a:pt x="872" y="746"/>
                  </a:lnTo>
                  <a:lnTo>
                    <a:pt x="852" y="696"/>
                  </a:lnTo>
                  <a:lnTo>
                    <a:pt x="852" y="696"/>
                  </a:lnTo>
                  <a:lnTo>
                    <a:pt x="846" y="662"/>
                  </a:lnTo>
                  <a:lnTo>
                    <a:pt x="846" y="662"/>
                  </a:lnTo>
                  <a:lnTo>
                    <a:pt x="830" y="630"/>
                  </a:lnTo>
                  <a:lnTo>
                    <a:pt x="824" y="618"/>
                  </a:lnTo>
                  <a:lnTo>
                    <a:pt x="818" y="612"/>
                  </a:lnTo>
                  <a:lnTo>
                    <a:pt x="818" y="612"/>
                  </a:lnTo>
                  <a:lnTo>
                    <a:pt x="770" y="612"/>
                  </a:lnTo>
                  <a:lnTo>
                    <a:pt x="770" y="612"/>
                  </a:lnTo>
                  <a:lnTo>
                    <a:pt x="760" y="608"/>
                  </a:lnTo>
                  <a:lnTo>
                    <a:pt x="748" y="602"/>
                  </a:lnTo>
                  <a:lnTo>
                    <a:pt x="728" y="588"/>
                  </a:lnTo>
                  <a:lnTo>
                    <a:pt x="710" y="576"/>
                  </a:lnTo>
                  <a:lnTo>
                    <a:pt x="696" y="566"/>
                  </a:lnTo>
                  <a:lnTo>
                    <a:pt x="696" y="566"/>
                  </a:lnTo>
                  <a:lnTo>
                    <a:pt x="648" y="510"/>
                  </a:lnTo>
                  <a:lnTo>
                    <a:pt x="648" y="510"/>
                  </a:lnTo>
                  <a:lnTo>
                    <a:pt x="638" y="510"/>
                  </a:lnTo>
                  <a:lnTo>
                    <a:pt x="630" y="512"/>
                  </a:lnTo>
                  <a:lnTo>
                    <a:pt x="618" y="516"/>
                  </a:lnTo>
                  <a:lnTo>
                    <a:pt x="618" y="516"/>
                  </a:lnTo>
                  <a:lnTo>
                    <a:pt x="594" y="514"/>
                  </a:lnTo>
                  <a:lnTo>
                    <a:pt x="594" y="514"/>
                  </a:lnTo>
                  <a:lnTo>
                    <a:pt x="548" y="476"/>
                  </a:lnTo>
                  <a:lnTo>
                    <a:pt x="548" y="476"/>
                  </a:lnTo>
                  <a:lnTo>
                    <a:pt x="506" y="456"/>
                  </a:lnTo>
                  <a:lnTo>
                    <a:pt x="506" y="456"/>
                  </a:lnTo>
                  <a:lnTo>
                    <a:pt x="486" y="454"/>
                  </a:lnTo>
                  <a:lnTo>
                    <a:pt x="470" y="452"/>
                  </a:lnTo>
                  <a:lnTo>
                    <a:pt x="442" y="446"/>
                  </a:lnTo>
                  <a:lnTo>
                    <a:pt x="442" y="446"/>
                  </a:lnTo>
                  <a:lnTo>
                    <a:pt x="430" y="436"/>
                  </a:lnTo>
                  <a:lnTo>
                    <a:pt x="422" y="432"/>
                  </a:lnTo>
                  <a:lnTo>
                    <a:pt x="412" y="428"/>
                  </a:lnTo>
                  <a:lnTo>
                    <a:pt x="406" y="426"/>
                  </a:lnTo>
                  <a:lnTo>
                    <a:pt x="390" y="426"/>
                  </a:lnTo>
                  <a:lnTo>
                    <a:pt x="370" y="426"/>
                  </a:lnTo>
                  <a:lnTo>
                    <a:pt x="370" y="426"/>
                  </a:lnTo>
                  <a:lnTo>
                    <a:pt x="352" y="436"/>
                  </a:lnTo>
                  <a:lnTo>
                    <a:pt x="352" y="436"/>
                  </a:lnTo>
                  <a:lnTo>
                    <a:pt x="354" y="448"/>
                  </a:lnTo>
                  <a:lnTo>
                    <a:pt x="356" y="460"/>
                  </a:lnTo>
                  <a:lnTo>
                    <a:pt x="358" y="472"/>
                  </a:lnTo>
                  <a:lnTo>
                    <a:pt x="356" y="490"/>
                  </a:lnTo>
                  <a:lnTo>
                    <a:pt x="356" y="490"/>
                  </a:lnTo>
                  <a:lnTo>
                    <a:pt x="352" y="494"/>
                  </a:lnTo>
                  <a:lnTo>
                    <a:pt x="346" y="496"/>
                  </a:lnTo>
                  <a:lnTo>
                    <a:pt x="338" y="498"/>
                  </a:lnTo>
                  <a:lnTo>
                    <a:pt x="332" y="498"/>
                  </a:lnTo>
                  <a:lnTo>
                    <a:pt x="318" y="494"/>
                  </a:lnTo>
                  <a:lnTo>
                    <a:pt x="304" y="486"/>
                  </a:lnTo>
                  <a:lnTo>
                    <a:pt x="290" y="478"/>
                  </a:lnTo>
                  <a:lnTo>
                    <a:pt x="278" y="468"/>
                  </a:lnTo>
                  <a:lnTo>
                    <a:pt x="262" y="452"/>
                  </a:lnTo>
                  <a:lnTo>
                    <a:pt x="262" y="452"/>
                  </a:lnTo>
                  <a:lnTo>
                    <a:pt x="222" y="420"/>
                  </a:lnTo>
                  <a:lnTo>
                    <a:pt x="222" y="420"/>
                  </a:lnTo>
                  <a:lnTo>
                    <a:pt x="182" y="398"/>
                  </a:lnTo>
                  <a:lnTo>
                    <a:pt x="164" y="390"/>
                  </a:lnTo>
                  <a:lnTo>
                    <a:pt x="148" y="384"/>
                  </a:lnTo>
                  <a:lnTo>
                    <a:pt x="148" y="384"/>
                  </a:lnTo>
                  <a:lnTo>
                    <a:pt x="116" y="384"/>
                  </a:lnTo>
                  <a:lnTo>
                    <a:pt x="86" y="384"/>
                  </a:lnTo>
                  <a:lnTo>
                    <a:pt x="70" y="384"/>
                  </a:lnTo>
                  <a:lnTo>
                    <a:pt x="56" y="382"/>
                  </a:lnTo>
                  <a:lnTo>
                    <a:pt x="42" y="378"/>
                  </a:lnTo>
                  <a:lnTo>
                    <a:pt x="30" y="374"/>
                  </a:lnTo>
                  <a:lnTo>
                    <a:pt x="30" y="374"/>
                  </a:lnTo>
                  <a:lnTo>
                    <a:pt x="20" y="372"/>
                  </a:lnTo>
                  <a:lnTo>
                    <a:pt x="20" y="372"/>
                  </a:lnTo>
                  <a:lnTo>
                    <a:pt x="18" y="358"/>
                  </a:lnTo>
                  <a:lnTo>
                    <a:pt x="14" y="344"/>
                  </a:lnTo>
                  <a:lnTo>
                    <a:pt x="12" y="332"/>
                  </a:lnTo>
                  <a:lnTo>
                    <a:pt x="8" y="326"/>
                  </a:lnTo>
                  <a:lnTo>
                    <a:pt x="8" y="326"/>
                  </a:lnTo>
                  <a:lnTo>
                    <a:pt x="4" y="310"/>
                  </a:lnTo>
                  <a:lnTo>
                    <a:pt x="0" y="296"/>
                  </a:lnTo>
                  <a:lnTo>
                    <a:pt x="0" y="290"/>
                  </a:lnTo>
                  <a:lnTo>
                    <a:pt x="2" y="284"/>
                  </a:lnTo>
                  <a:lnTo>
                    <a:pt x="4" y="280"/>
                  </a:lnTo>
                  <a:lnTo>
                    <a:pt x="12" y="278"/>
                  </a:lnTo>
                  <a:lnTo>
                    <a:pt x="12" y="278"/>
                  </a:lnTo>
                  <a:lnTo>
                    <a:pt x="20" y="262"/>
                  </a:lnTo>
                  <a:lnTo>
                    <a:pt x="28" y="246"/>
                  </a:lnTo>
                  <a:lnTo>
                    <a:pt x="28" y="246"/>
                  </a:lnTo>
                  <a:lnTo>
                    <a:pt x="46" y="246"/>
                  </a:lnTo>
                  <a:lnTo>
                    <a:pt x="68" y="244"/>
                  </a:lnTo>
                  <a:lnTo>
                    <a:pt x="80" y="242"/>
                  </a:lnTo>
                  <a:lnTo>
                    <a:pt x="90" y="238"/>
                  </a:lnTo>
                  <a:lnTo>
                    <a:pt x="100" y="232"/>
                  </a:lnTo>
                  <a:lnTo>
                    <a:pt x="108" y="226"/>
                  </a:lnTo>
                  <a:lnTo>
                    <a:pt x="108" y="226"/>
                  </a:lnTo>
                  <a:lnTo>
                    <a:pt x="120" y="200"/>
                  </a:lnTo>
                  <a:lnTo>
                    <a:pt x="120" y="200"/>
                  </a:lnTo>
                  <a:lnTo>
                    <a:pt x="142" y="176"/>
                  </a:lnTo>
                  <a:lnTo>
                    <a:pt x="142" y="176"/>
                  </a:lnTo>
                  <a:lnTo>
                    <a:pt x="150" y="158"/>
                  </a:lnTo>
                  <a:lnTo>
                    <a:pt x="156" y="146"/>
                  </a:lnTo>
                  <a:lnTo>
                    <a:pt x="166" y="136"/>
                  </a:lnTo>
                  <a:lnTo>
                    <a:pt x="176" y="130"/>
                  </a:lnTo>
                  <a:lnTo>
                    <a:pt x="188" y="126"/>
                  </a:lnTo>
                  <a:lnTo>
                    <a:pt x="202" y="124"/>
                  </a:lnTo>
                  <a:lnTo>
                    <a:pt x="238" y="120"/>
                  </a:lnTo>
                  <a:lnTo>
                    <a:pt x="238" y="120"/>
                  </a:lnTo>
                  <a:lnTo>
                    <a:pt x="252" y="120"/>
                  </a:lnTo>
                  <a:lnTo>
                    <a:pt x="274" y="120"/>
                  </a:lnTo>
                  <a:lnTo>
                    <a:pt x="286" y="120"/>
                  </a:lnTo>
                  <a:lnTo>
                    <a:pt x="298" y="118"/>
                  </a:lnTo>
                  <a:lnTo>
                    <a:pt x="308" y="114"/>
                  </a:lnTo>
                  <a:lnTo>
                    <a:pt x="316" y="108"/>
                  </a:lnTo>
                  <a:lnTo>
                    <a:pt x="316" y="108"/>
                  </a:lnTo>
                  <a:lnTo>
                    <a:pt x="308" y="62"/>
                  </a:lnTo>
                  <a:lnTo>
                    <a:pt x="308" y="62"/>
                  </a:lnTo>
                  <a:lnTo>
                    <a:pt x="308" y="38"/>
                  </a:lnTo>
                  <a:lnTo>
                    <a:pt x="310" y="26"/>
                  </a:lnTo>
                  <a:lnTo>
                    <a:pt x="312" y="16"/>
                  </a:lnTo>
                  <a:lnTo>
                    <a:pt x="318" y="8"/>
                  </a:lnTo>
                  <a:lnTo>
                    <a:pt x="324" y="2"/>
                  </a:lnTo>
                  <a:lnTo>
                    <a:pt x="328" y="0"/>
                  </a:lnTo>
                  <a:lnTo>
                    <a:pt x="334" y="0"/>
                  </a:lnTo>
                  <a:lnTo>
                    <a:pt x="346" y="4"/>
                  </a:lnTo>
                  <a:lnTo>
                    <a:pt x="346" y="4"/>
                  </a:lnTo>
                  <a:lnTo>
                    <a:pt x="434" y="16"/>
                  </a:lnTo>
                  <a:lnTo>
                    <a:pt x="434" y="16"/>
                  </a:lnTo>
                  <a:lnTo>
                    <a:pt x="432" y="24"/>
                  </a:lnTo>
                  <a:lnTo>
                    <a:pt x="430" y="36"/>
                  </a:lnTo>
                  <a:lnTo>
                    <a:pt x="432" y="60"/>
                  </a:lnTo>
                  <a:lnTo>
                    <a:pt x="432" y="60"/>
                  </a:lnTo>
                  <a:lnTo>
                    <a:pt x="444" y="80"/>
                  </a:lnTo>
                  <a:lnTo>
                    <a:pt x="450" y="90"/>
                  </a:lnTo>
                  <a:lnTo>
                    <a:pt x="456" y="106"/>
                  </a:lnTo>
                  <a:lnTo>
                    <a:pt x="456" y="106"/>
                  </a:lnTo>
                  <a:lnTo>
                    <a:pt x="456" y="130"/>
                  </a:lnTo>
                  <a:lnTo>
                    <a:pt x="456" y="130"/>
                  </a:lnTo>
                  <a:lnTo>
                    <a:pt x="448" y="152"/>
                  </a:lnTo>
                  <a:lnTo>
                    <a:pt x="444" y="166"/>
                  </a:lnTo>
                  <a:lnTo>
                    <a:pt x="446" y="180"/>
                  </a:lnTo>
                  <a:lnTo>
                    <a:pt x="446" y="180"/>
                  </a:lnTo>
                  <a:lnTo>
                    <a:pt x="490" y="222"/>
                  </a:lnTo>
                  <a:lnTo>
                    <a:pt x="490" y="222"/>
                  </a:lnTo>
                  <a:lnTo>
                    <a:pt x="496" y="234"/>
                  </a:lnTo>
                  <a:lnTo>
                    <a:pt x="496" y="234"/>
                  </a:lnTo>
                  <a:lnTo>
                    <a:pt x="496" y="276"/>
                  </a:lnTo>
                  <a:lnTo>
                    <a:pt x="496" y="276"/>
                  </a:lnTo>
                  <a:lnTo>
                    <a:pt x="500" y="278"/>
                  </a:lnTo>
                  <a:lnTo>
                    <a:pt x="506" y="280"/>
                  </a:lnTo>
                  <a:lnTo>
                    <a:pt x="526" y="282"/>
                  </a:lnTo>
                  <a:lnTo>
                    <a:pt x="526" y="282"/>
                  </a:lnTo>
                  <a:lnTo>
                    <a:pt x="538" y="274"/>
                  </a:lnTo>
                  <a:lnTo>
                    <a:pt x="552" y="266"/>
                  </a:lnTo>
                  <a:lnTo>
                    <a:pt x="566" y="262"/>
                  </a:lnTo>
                  <a:lnTo>
                    <a:pt x="582" y="258"/>
                  </a:lnTo>
                  <a:lnTo>
                    <a:pt x="618" y="254"/>
                  </a:lnTo>
                  <a:lnTo>
                    <a:pt x="652" y="252"/>
                  </a:lnTo>
                  <a:lnTo>
                    <a:pt x="652" y="252"/>
                  </a:lnTo>
                  <a:lnTo>
                    <a:pt x="658" y="268"/>
                  </a:lnTo>
                  <a:lnTo>
                    <a:pt x="658" y="268"/>
                  </a:lnTo>
                  <a:lnTo>
                    <a:pt x="650" y="284"/>
                  </a:lnTo>
                  <a:lnTo>
                    <a:pt x="644" y="298"/>
                  </a:lnTo>
                  <a:lnTo>
                    <a:pt x="644" y="298"/>
                  </a:lnTo>
                  <a:lnTo>
                    <a:pt x="636" y="308"/>
                  </a:lnTo>
                  <a:lnTo>
                    <a:pt x="626" y="314"/>
                  </a:lnTo>
                  <a:lnTo>
                    <a:pt x="612" y="324"/>
                  </a:lnTo>
                  <a:lnTo>
                    <a:pt x="606" y="330"/>
                  </a:lnTo>
                  <a:lnTo>
                    <a:pt x="602" y="338"/>
                  </a:lnTo>
                  <a:lnTo>
                    <a:pt x="600" y="348"/>
                  </a:lnTo>
                  <a:lnTo>
                    <a:pt x="600" y="360"/>
                  </a:lnTo>
                  <a:lnTo>
                    <a:pt x="600" y="360"/>
                  </a:lnTo>
                  <a:lnTo>
                    <a:pt x="632" y="372"/>
                  </a:lnTo>
                  <a:lnTo>
                    <a:pt x="632" y="372"/>
                  </a:lnTo>
                  <a:lnTo>
                    <a:pt x="640" y="384"/>
                  </a:lnTo>
                  <a:lnTo>
                    <a:pt x="652" y="396"/>
                  </a:lnTo>
                  <a:lnTo>
                    <a:pt x="664" y="406"/>
                  </a:lnTo>
                  <a:lnTo>
                    <a:pt x="680" y="416"/>
                  </a:lnTo>
                  <a:lnTo>
                    <a:pt x="680" y="416"/>
                  </a:lnTo>
                  <a:lnTo>
                    <a:pt x="686" y="428"/>
                  </a:lnTo>
                  <a:lnTo>
                    <a:pt x="692" y="442"/>
                  </a:lnTo>
                  <a:lnTo>
                    <a:pt x="702" y="456"/>
                  </a:lnTo>
                  <a:lnTo>
                    <a:pt x="706" y="460"/>
                  </a:lnTo>
                  <a:lnTo>
                    <a:pt x="714" y="464"/>
                  </a:lnTo>
                  <a:lnTo>
                    <a:pt x="714" y="464"/>
                  </a:lnTo>
                  <a:lnTo>
                    <a:pt x="744" y="504"/>
                  </a:lnTo>
                  <a:lnTo>
                    <a:pt x="744" y="504"/>
                  </a:lnTo>
                  <a:lnTo>
                    <a:pt x="754" y="508"/>
                  </a:lnTo>
                  <a:lnTo>
                    <a:pt x="772" y="514"/>
                  </a:lnTo>
                  <a:lnTo>
                    <a:pt x="780" y="514"/>
                  </a:lnTo>
                  <a:lnTo>
                    <a:pt x="788" y="514"/>
                  </a:lnTo>
                  <a:lnTo>
                    <a:pt x="796" y="510"/>
                  </a:lnTo>
                  <a:lnTo>
                    <a:pt x="802" y="504"/>
                  </a:lnTo>
                  <a:lnTo>
                    <a:pt x="802" y="504"/>
                  </a:lnTo>
                  <a:lnTo>
                    <a:pt x="802" y="476"/>
                  </a:lnTo>
                  <a:lnTo>
                    <a:pt x="802" y="468"/>
                  </a:lnTo>
                  <a:lnTo>
                    <a:pt x="804" y="460"/>
                  </a:lnTo>
                  <a:lnTo>
                    <a:pt x="808" y="456"/>
                  </a:lnTo>
                  <a:lnTo>
                    <a:pt x="812" y="452"/>
                  </a:lnTo>
                  <a:lnTo>
                    <a:pt x="822" y="448"/>
                  </a:lnTo>
                  <a:lnTo>
                    <a:pt x="834" y="446"/>
                  </a:lnTo>
                  <a:lnTo>
                    <a:pt x="834" y="446"/>
                  </a:lnTo>
                  <a:lnTo>
                    <a:pt x="846" y="446"/>
                  </a:lnTo>
                  <a:lnTo>
                    <a:pt x="856" y="446"/>
                  </a:lnTo>
                  <a:lnTo>
                    <a:pt x="862" y="448"/>
                  </a:lnTo>
                  <a:lnTo>
                    <a:pt x="868" y="450"/>
                  </a:lnTo>
                  <a:lnTo>
                    <a:pt x="876" y="454"/>
                  </a:lnTo>
                  <a:lnTo>
                    <a:pt x="882" y="460"/>
                  </a:lnTo>
                  <a:lnTo>
                    <a:pt x="882" y="460"/>
                  </a:lnTo>
                  <a:lnTo>
                    <a:pt x="898" y="462"/>
                  </a:lnTo>
                  <a:lnTo>
                    <a:pt x="898" y="462"/>
                  </a:lnTo>
                  <a:lnTo>
                    <a:pt x="912" y="454"/>
                  </a:lnTo>
                  <a:lnTo>
                    <a:pt x="926" y="446"/>
                  </a:lnTo>
                  <a:lnTo>
                    <a:pt x="938" y="438"/>
                  </a:lnTo>
                  <a:lnTo>
                    <a:pt x="950" y="430"/>
                  </a:lnTo>
                  <a:lnTo>
                    <a:pt x="950" y="430"/>
                  </a:lnTo>
                  <a:lnTo>
                    <a:pt x="956" y="424"/>
                  </a:lnTo>
                  <a:lnTo>
                    <a:pt x="964" y="422"/>
                  </a:lnTo>
                  <a:lnTo>
                    <a:pt x="988" y="420"/>
                  </a:lnTo>
                  <a:lnTo>
                    <a:pt x="988" y="420"/>
                  </a:lnTo>
                  <a:lnTo>
                    <a:pt x="1002" y="440"/>
                  </a:lnTo>
                  <a:lnTo>
                    <a:pt x="1002" y="440"/>
                  </a:lnTo>
                  <a:lnTo>
                    <a:pt x="1000" y="448"/>
                  </a:lnTo>
                  <a:lnTo>
                    <a:pt x="996" y="456"/>
                  </a:lnTo>
                  <a:lnTo>
                    <a:pt x="990" y="464"/>
                  </a:lnTo>
                  <a:lnTo>
                    <a:pt x="984" y="472"/>
                  </a:lnTo>
                  <a:lnTo>
                    <a:pt x="968" y="484"/>
                  </a:lnTo>
                  <a:lnTo>
                    <a:pt x="952" y="496"/>
                  </a:lnTo>
                  <a:lnTo>
                    <a:pt x="952" y="496"/>
                  </a:lnTo>
                  <a:lnTo>
                    <a:pt x="940" y="512"/>
                  </a:lnTo>
                  <a:lnTo>
                    <a:pt x="934" y="530"/>
                  </a:lnTo>
                  <a:lnTo>
                    <a:pt x="932" y="550"/>
                  </a:lnTo>
                  <a:lnTo>
                    <a:pt x="930" y="574"/>
                  </a:lnTo>
                  <a:lnTo>
                    <a:pt x="930" y="574"/>
                  </a:lnTo>
                  <a:lnTo>
                    <a:pt x="954" y="618"/>
                  </a:lnTo>
                  <a:lnTo>
                    <a:pt x="954" y="618"/>
                  </a:lnTo>
                  <a:lnTo>
                    <a:pt x="962" y="630"/>
                  </a:lnTo>
                  <a:lnTo>
                    <a:pt x="974" y="642"/>
                  </a:lnTo>
                  <a:lnTo>
                    <a:pt x="982" y="648"/>
                  </a:lnTo>
                  <a:lnTo>
                    <a:pt x="990" y="652"/>
                  </a:lnTo>
                  <a:lnTo>
                    <a:pt x="1000" y="656"/>
                  </a:lnTo>
                  <a:lnTo>
                    <a:pt x="1010" y="656"/>
                  </a:lnTo>
                  <a:lnTo>
                    <a:pt x="1010" y="656"/>
                  </a:lnTo>
                  <a:lnTo>
                    <a:pt x="1012" y="652"/>
                  </a:lnTo>
                  <a:lnTo>
                    <a:pt x="1012" y="652"/>
                  </a:lnTo>
                  <a:lnTo>
                    <a:pt x="1024" y="652"/>
                  </a:lnTo>
                  <a:lnTo>
                    <a:pt x="1024" y="652"/>
                  </a:lnTo>
                  <a:lnTo>
                    <a:pt x="1032" y="656"/>
                  </a:lnTo>
                  <a:lnTo>
                    <a:pt x="1040" y="662"/>
                  </a:lnTo>
                  <a:lnTo>
                    <a:pt x="1060" y="680"/>
                  </a:lnTo>
                  <a:lnTo>
                    <a:pt x="1082" y="704"/>
                  </a:lnTo>
                  <a:lnTo>
                    <a:pt x="1098" y="726"/>
                  </a:lnTo>
                  <a:lnTo>
                    <a:pt x="1098" y="726"/>
                  </a:lnTo>
                  <a:lnTo>
                    <a:pt x="1106" y="762"/>
                  </a:lnTo>
                  <a:lnTo>
                    <a:pt x="1108" y="784"/>
                  </a:lnTo>
                  <a:lnTo>
                    <a:pt x="1112" y="810"/>
                  </a:lnTo>
                  <a:lnTo>
                    <a:pt x="1112" y="810"/>
                  </a:lnTo>
                  <a:lnTo>
                    <a:pt x="1118" y="840"/>
                  </a:lnTo>
                  <a:lnTo>
                    <a:pt x="1118" y="840"/>
                  </a:lnTo>
                  <a:lnTo>
                    <a:pt x="1130" y="852"/>
                  </a:lnTo>
                  <a:lnTo>
                    <a:pt x="1140" y="860"/>
                  </a:lnTo>
                  <a:lnTo>
                    <a:pt x="1152" y="868"/>
                  </a:lnTo>
                  <a:lnTo>
                    <a:pt x="1172" y="882"/>
                  </a:lnTo>
                  <a:lnTo>
                    <a:pt x="1172" y="882"/>
                  </a:lnTo>
                  <a:lnTo>
                    <a:pt x="1188" y="876"/>
                  </a:lnTo>
                  <a:lnTo>
                    <a:pt x="1214" y="866"/>
                  </a:lnTo>
                  <a:lnTo>
                    <a:pt x="1214" y="866"/>
                  </a:lnTo>
                  <a:lnTo>
                    <a:pt x="1216" y="858"/>
                  </a:lnTo>
                  <a:lnTo>
                    <a:pt x="1220" y="854"/>
                  </a:lnTo>
                  <a:lnTo>
                    <a:pt x="1230" y="850"/>
                  </a:lnTo>
                  <a:lnTo>
                    <a:pt x="1246" y="846"/>
                  </a:lnTo>
                  <a:lnTo>
                    <a:pt x="1246" y="846"/>
                  </a:lnTo>
                  <a:lnTo>
                    <a:pt x="1252" y="836"/>
                  </a:lnTo>
                  <a:lnTo>
                    <a:pt x="1258" y="826"/>
                  </a:lnTo>
                  <a:lnTo>
                    <a:pt x="1258" y="818"/>
                  </a:lnTo>
                  <a:lnTo>
                    <a:pt x="1258" y="808"/>
                  </a:lnTo>
                  <a:lnTo>
                    <a:pt x="1254" y="800"/>
                  </a:lnTo>
                  <a:lnTo>
                    <a:pt x="1250" y="792"/>
                  </a:lnTo>
                  <a:lnTo>
                    <a:pt x="1240" y="780"/>
                  </a:lnTo>
                  <a:lnTo>
                    <a:pt x="1240" y="780"/>
                  </a:lnTo>
                  <a:lnTo>
                    <a:pt x="1222" y="774"/>
                  </a:lnTo>
                  <a:lnTo>
                    <a:pt x="1216" y="770"/>
                  </a:lnTo>
                  <a:lnTo>
                    <a:pt x="1214" y="766"/>
                  </a:lnTo>
                  <a:lnTo>
                    <a:pt x="1212" y="762"/>
                  </a:lnTo>
                  <a:lnTo>
                    <a:pt x="1212" y="756"/>
                  </a:lnTo>
                  <a:lnTo>
                    <a:pt x="1214" y="742"/>
                  </a:lnTo>
                  <a:lnTo>
                    <a:pt x="1214" y="742"/>
                  </a:lnTo>
                  <a:lnTo>
                    <a:pt x="1234" y="712"/>
                  </a:lnTo>
                  <a:lnTo>
                    <a:pt x="1234" y="712"/>
                  </a:lnTo>
                  <a:lnTo>
                    <a:pt x="1234" y="682"/>
                  </a:lnTo>
                  <a:lnTo>
                    <a:pt x="1234" y="682"/>
                  </a:lnTo>
                  <a:lnTo>
                    <a:pt x="1240" y="678"/>
                  </a:lnTo>
                  <a:lnTo>
                    <a:pt x="1244" y="678"/>
                  </a:lnTo>
                  <a:lnTo>
                    <a:pt x="1258" y="678"/>
                  </a:lnTo>
                  <a:lnTo>
                    <a:pt x="1258" y="678"/>
                  </a:lnTo>
                  <a:lnTo>
                    <a:pt x="1270" y="664"/>
                  </a:lnTo>
                  <a:lnTo>
                    <a:pt x="1284" y="656"/>
                  </a:lnTo>
                  <a:lnTo>
                    <a:pt x="1284" y="656"/>
                  </a:lnTo>
                  <a:lnTo>
                    <a:pt x="1286" y="670"/>
                  </a:lnTo>
                  <a:lnTo>
                    <a:pt x="1284" y="678"/>
                  </a:lnTo>
                  <a:lnTo>
                    <a:pt x="1280" y="684"/>
                  </a:lnTo>
                  <a:lnTo>
                    <a:pt x="1278" y="688"/>
                  </a:lnTo>
                  <a:lnTo>
                    <a:pt x="1278" y="688"/>
                  </a:lnTo>
                  <a:lnTo>
                    <a:pt x="1276" y="708"/>
                  </a:lnTo>
                  <a:lnTo>
                    <a:pt x="1276" y="708"/>
                  </a:lnTo>
                  <a:lnTo>
                    <a:pt x="1280" y="714"/>
                  </a:lnTo>
                  <a:lnTo>
                    <a:pt x="1288" y="718"/>
                  </a:lnTo>
                  <a:lnTo>
                    <a:pt x="1304" y="726"/>
                  </a:lnTo>
                  <a:lnTo>
                    <a:pt x="1344" y="736"/>
                  </a:lnTo>
                  <a:lnTo>
                    <a:pt x="1344" y="736"/>
                  </a:lnTo>
                  <a:lnTo>
                    <a:pt x="1394" y="770"/>
                  </a:lnTo>
                  <a:lnTo>
                    <a:pt x="1394" y="770"/>
                  </a:lnTo>
                  <a:lnTo>
                    <a:pt x="1410" y="770"/>
                  </a:lnTo>
                  <a:lnTo>
                    <a:pt x="1410" y="770"/>
                  </a:lnTo>
                  <a:lnTo>
                    <a:pt x="1404" y="784"/>
                  </a:lnTo>
                  <a:lnTo>
                    <a:pt x="1396" y="800"/>
                  </a:lnTo>
                  <a:lnTo>
                    <a:pt x="1396" y="800"/>
                  </a:lnTo>
                  <a:lnTo>
                    <a:pt x="1404" y="860"/>
                  </a:lnTo>
                  <a:lnTo>
                    <a:pt x="1404" y="860"/>
                  </a:lnTo>
                  <a:lnTo>
                    <a:pt x="1394" y="888"/>
                  </a:lnTo>
                  <a:lnTo>
                    <a:pt x="1394" y="888"/>
                  </a:lnTo>
                  <a:lnTo>
                    <a:pt x="1386" y="888"/>
                  </a:lnTo>
                  <a:lnTo>
                    <a:pt x="1382" y="886"/>
                  </a:lnTo>
                  <a:lnTo>
                    <a:pt x="1376" y="884"/>
                  </a:lnTo>
                  <a:lnTo>
                    <a:pt x="1376" y="884"/>
                  </a:lnTo>
                  <a:lnTo>
                    <a:pt x="1360" y="880"/>
                  </a:lnTo>
                  <a:lnTo>
                    <a:pt x="1346" y="882"/>
                  </a:lnTo>
                  <a:lnTo>
                    <a:pt x="1340" y="884"/>
                  </a:lnTo>
                  <a:lnTo>
                    <a:pt x="1334" y="886"/>
                  </a:lnTo>
                  <a:lnTo>
                    <a:pt x="1328" y="892"/>
                  </a:lnTo>
                  <a:lnTo>
                    <a:pt x="1324" y="898"/>
                  </a:lnTo>
                  <a:lnTo>
                    <a:pt x="1324" y="898"/>
                  </a:lnTo>
                  <a:lnTo>
                    <a:pt x="1324" y="938"/>
                  </a:lnTo>
                  <a:lnTo>
                    <a:pt x="1324" y="938"/>
                  </a:lnTo>
                  <a:lnTo>
                    <a:pt x="1314" y="940"/>
                  </a:lnTo>
                  <a:lnTo>
                    <a:pt x="1314" y="940"/>
                  </a:lnTo>
                  <a:close/>
                </a:path>
              </a:pathLst>
            </a:custGeom>
            <a:solidFill>
              <a:srgbClr val="4F81BD"/>
            </a:solidFill>
            <a:ln w="25400" cap="flat" cmpd="sng" algn="ctr">
              <a:solidFill>
                <a:srgbClr val="4F81BD">
                  <a:shade val="50000"/>
                </a:srgbClr>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03" name="Freeform 40">
              <a:extLst>
                <a:ext uri="{FF2B5EF4-FFF2-40B4-BE49-F238E27FC236}">
                  <a16:creationId xmlns:a16="http://schemas.microsoft.com/office/drawing/2014/main" id="{09653286-2CEF-4578-9D3E-85999383892F}"/>
                </a:ext>
              </a:extLst>
            </p:cNvPr>
            <p:cNvSpPr>
              <a:spLocks/>
            </p:cNvSpPr>
            <p:nvPr/>
          </p:nvSpPr>
          <p:spPr bwMode="auto">
            <a:xfrm>
              <a:off x="1636" y="1222"/>
              <a:ext cx="50" cy="52"/>
            </a:xfrm>
            <a:custGeom>
              <a:avLst/>
              <a:gdLst>
                <a:gd name="T0" fmla="*/ 26 w 50"/>
                <a:gd name="T1" fmla="*/ 0 h 52"/>
                <a:gd name="T2" fmla="*/ 26 w 50"/>
                <a:gd name="T3" fmla="*/ 0 h 52"/>
                <a:gd name="T4" fmla="*/ 36 w 50"/>
                <a:gd name="T5" fmla="*/ 2 h 52"/>
                <a:gd name="T6" fmla="*/ 44 w 50"/>
                <a:gd name="T7" fmla="*/ 8 h 52"/>
                <a:gd name="T8" fmla="*/ 48 w 50"/>
                <a:gd name="T9" fmla="*/ 16 h 52"/>
                <a:gd name="T10" fmla="*/ 50 w 50"/>
                <a:gd name="T11" fmla="*/ 26 h 52"/>
                <a:gd name="T12" fmla="*/ 50 w 50"/>
                <a:gd name="T13" fmla="*/ 26 h 52"/>
                <a:gd name="T14" fmla="*/ 48 w 50"/>
                <a:gd name="T15" fmla="*/ 36 h 52"/>
                <a:gd name="T16" fmla="*/ 44 w 50"/>
                <a:gd name="T17" fmla="*/ 44 h 52"/>
                <a:gd name="T18" fmla="*/ 36 w 50"/>
                <a:gd name="T19" fmla="*/ 50 h 52"/>
                <a:gd name="T20" fmla="*/ 26 w 50"/>
                <a:gd name="T21" fmla="*/ 52 h 52"/>
                <a:gd name="T22" fmla="*/ 26 w 50"/>
                <a:gd name="T23" fmla="*/ 52 h 52"/>
                <a:gd name="T24" fmla="*/ 16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6 w 50"/>
                <a:gd name="T39" fmla="*/ 2 h 52"/>
                <a:gd name="T40" fmla="*/ 26 w 50"/>
                <a:gd name="T41" fmla="*/ 0 h 52"/>
                <a:gd name="T42" fmla="*/ 26 w 50"/>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 h="52">
                  <a:moveTo>
                    <a:pt x="26" y="0"/>
                  </a:moveTo>
                  <a:lnTo>
                    <a:pt x="26" y="0"/>
                  </a:lnTo>
                  <a:lnTo>
                    <a:pt x="36" y="2"/>
                  </a:lnTo>
                  <a:lnTo>
                    <a:pt x="44" y="8"/>
                  </a:lnTo>
                  <a:lnTo>
                    <a:pt x="48" y="16"/>
                  </a:lnTo>
                  <a:lnTo>
                    <a:pt x="50" y="26"/>
                  </a:lnTo>
                  <a:lnTo>
                    <a:pt x="48" y="36"/>
                  </a:lnTo>
                  <a:lnTo>
                    <a:pt x="44" y="44"/>
                  </a:lnTo>
                  <a:lnTo>
                    <a:pt x="36" y="50"/>
                  </a:lnTo>
                  <a:lnTo>
                    <a:pt x="26" y="52"/>
                  </a:lnTo>
                  <a:lnTo>
                    <a:pt x="16" y="50"/>
                  </a:lnTo>
                  <a:lnTo>
                    <a:pt x="6" y="44"/>
                  </a:lnTo>
                  <a:lnTo>
                    <a:pt x="2" y="36"/>
                  </a:lnTo>
                  <a:lnTo>
                    <a:pt x="0" y="26"/>
                  </a:lnTo>
                  <a:lnTo>
                    <a:pt x="2" y="16"/>
                  </a:lnTo>
                  <a:lnTo>
                    <a:pt x="6" y="8"/>
                  </a:lnTo>
                  <a:lnTo>
                    <a:pt x="16" y="2"/>
                  </a:lnTo>
                  <a:lnTo>
                    <a:pt x="26"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404" name="Freeform 41">
              <a:extLst>
                <a:ext uri="{FF2B5EF4-FFF2-40B4-BE49-F238E27FC236}">
                  <a16:creationId xmlns:a16="http://schemas.microsoft.com/office/drawing/2014/main" id="{EC84649B-F430-4DCE-9DF2-998157BD41FA}"/>
                </a:ext>
              </a:extLst>
            </p:cNvPr>
            <p:cNvSpPr>
              <a:spLocks/>
            </p:cNvSpPr>
            <p:nvPr/>
          </p:nvSpPr>
          <p:spPr bwMode="auto">
            <a:xfrm>
              <a:off x="2762" y="2182"/>
              <a:ext cx="50" cy="52"/>
            </a:xfrm>
            <a:custGeom>
              <a:avLst/>
              <a:gdLst>
                <a:gd name="T0" fmla="*/ 24 w 50"/>
                <a:gd name="T1" fmla="*/ 0 h 52"/>
                <a:gd name="T2" fmla="*/ 24 w 50"/>
                <a:gd name="T3" fmla="*/ 0 h 52"/>
                <a:gd name="T4" fmla="*/ 34 w 50"/>
                <a:gd name="T5" fmla="*/ 2 h 52"/>
                <a:gd name="T6" fmla="*/ 42 w 50"/>
                <a:gd name="T7" fmla="*/ 8 h 52"/>
                <a:gd name="T8" fmla="*/ 48 w 50"/>
                <a:gd name="T9" fmla="*/ 16 h 52"/>
                <a:gd name="T10" fmla="*/ 50 w 50"/>
                <a:gd name="T11" fmla="*/ 26 h 52"/>
                <a:gd name="T12" fmla="*/ 50 w 50"/>
                <a:gd name="T13" fmla="*/ 26 h 52"/>
                <a:gd name="T14" fmla="*/ 48 w 50"/>
                <a:gd name="T15" fmla="*/ 36 h 52"/>
                <a:gd name="T16" fmla="*/ 42 w 50"/>
                <a:gd name="T17" fmla="*/ 44 h 52"/>
                <a:gd name="T18" fmla="*/ 34 w 50"/>
                <a:gd name="T19" fmla="*/ 50 h 52"/>
                <a:gd name="T20" fmla="*/ 24 w 50"/>
                <a:gd name="T21" fmla="*/ 52 h 52"/>
                <a:gd name="T22" fmla="*/ 24 w 50"/>
                <a:gd name="T23" fmla="*/ 52 h 52"/>
                <a:gd name="T24" fmla="*/ 14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4 w 50"/>
                <a:gd name="T39" fmla="*/ 2 h 52"/>
                <a:gd name="T40" fmla="*/ 24 w 50"/>
                <a:gd name="T41" fmla="*/ 0 h 52"/>
                <a:gd name="T42" fmla="*/ 24 w 50"/>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 h="52">
                  <a:moveTo>
                    <a:pt x="24" y="0"/>
                  </a:moveTo>
                  <a:lnTo>
                    <a:pt x="24" y="0"/>
                  </a:lnTo>
                  <a:lnTo>
                    <a:pt x="34" y="2"/>
                  </a:lnTo>
                  <a:lnTo>
                    <a:pt x="42" y="8"/>
                  </a:lnTo>
                  <a:lnTo>
                    <a:pt x="48" y="16"/>
                  </a:lnTo>
                  <a:lnTo>
                    <a:pt x="50" y="26"/>
                  </a:lnTo>
                  <a:lnTo>
                    <a:pt x="48" y="36"/>
                  </a:lnTo>
                  <a:lnTo>
                    <a:pt x="42" y="44"/>
                  </a:lnTo>
                  <a:lnTo>
                    <a:pt x="34" y="50"/>
                  </a:lnTo>
                  <a:lnTo>
                    <a:pt x="24" y="52"/>
                  </a:lnTo>
                  <a:lnTo>
                    <a:pt x="14" y="50"/>
                  </a:lnTo>
                  <a:lnTo>
                    <a:pt x="6" y="44"/>
                  </a:lnTo>
                  <a:lnTo>
                    <a:pt x="2" y="36"/>
                  </a:lnTo>
                  <a:lnTo>
                    <a:pt x="0" y="26"/>
                  </a:lnTo>
                  <a:lnTo>
                    <a:pt x="2" y="16"/>
                  </a:lnTo>
                  <a:lnTo>
                    <a:pt x="6" y="8"/>
                  </a:lnTo>
                  <a:lnTo>
                    <a:pt x="14" y="2"/>
                  </a:lnTo>
                  <a:lnTo>
                    <a:pt x="24"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405" name="Freeform 42">
              <a:extLst>
                <a:ext uri="{FF2B5EF4-FFF2-40B4-BE49-F238E27FC236}">
                  <a16:creationId xmlns:a16="http://schemas.microsoft.com/office/drawing/2014/main" id="{421599B1-F1D2-477F-B5DA-8F48ACA0622B}"/>
                </a:ext>
              </a:extLst>
            </p:cNvPr>
            <p:cNvSpPr>
              <a:spLocks/>
            </p:cNvSpPr>
            <p:nvPr/>
          </p:nvSpPr>
          <p:spPr bwMode="auto">
            <a:xfrm>
              <a:off x="2984" y="2862"/>
              <a:ext cx="40" cy="42"/>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28 h 42"/>
                <a:gd name="T30" fmla="*/ 0 w 40"/>
                <a:gd name="T31" fmla="*/ 20 h 42"/>
                <a:gd name="T32" fmla="*/ 0 w 40"/>
                <a:gd name="T33" fmla="*/ 20 h 42"/>
                <a:gd name="T34" fmla="*/ 0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0" y="28"/>
                  </a:lnTo>
                  <a:lnTo>
                    <a:pt x="0" y="20"/>
                  </a:lnTo>
                  <a:lnTo>
                    <a:pt x="0" y="12"/>
                  </a:lnTo>
                  <a:lnTo>
                    <a:pt x="6"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406" name="Freeform 43">
              <a:extLst>
                <a:ext uri="{FF2B5EF4-FFF2-40B4-BE49-F238E27FC236}">
                  <a16:creationId xmlns:a16="http://schemas.microsoft.com/office/drawing/2014/main" id="{9B95B090-7D12-47AD-8319-8CD90B8ADE51}"/>
                </a:ext>
              </a:extLst>
            </p:cNvPr>
            <p:cNvSpPr>
              <a:spLocks/>
            </p:cNvSpPr>
            <p:nvPr/>
          </p:nvSpPr>
          <p:spPr bwMode="auto">
            <a:xfrm>
              <a:off x="2832" y="3516"/>
              <a:ext cx="42" cy="40"/>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2"/>
                  </a:lnTo>
                  <a:lnTo>
                    <a:pt x="36" y="6"/>
                  </a:lnTo>
                  <a:lnTo>
                    <a:pt x="40" y="12"/>
                  </a:lnTo>
                  <a:lnTo>
                    <a:pt x="42" y="20"/>
                  </a:lnTo>
                  <a:lnTo>
                    <a:pt x="40" y="28"/>
                  </a:lnTo>
                  <a:lnTo>
                    <a:pt x="36" y="34"/>
                  </a:lnTo>
                  <a:lnTo>
                    <a:pt x="30" y="38"/>
                  </a:lnTo>
                  <a:lnTo>
                    <a:pt x="22" y="40"/>
                  </a:lnTo>
                  <a:lnTo>
                    <a:pt x="14" y="38"/>
                  </a:lnTo>
                  <a:lnTo>
                    <a:pt x="6" y="34"/>
                  </a:lnTo>
                  <a:lnTo>
                    <a:pt x="2" y="28"/>
                  </a:lnTo>
                  <a:lnTo>
                    <a:pt x="0" y="20"/>
                  </a:lnTo>
                  <a:lnTo>
                    <a:pt x="2" y="12"/>
                  </a:lnTo>
                  <a:lnTo>
                    <a:pt x="6" y="6"/>
                  </a:lnTo>
                  <a:lnTo>
                    <a:pt x="14" y="2"/>
                  </a:lnTo>
                  <a:lnTo>
                    <a:pt x="22"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407" name="Freeform 44">
              <a:extLst>
                <a:ext uri="{FF2B5EF4-FFF2-40B4-BE49-F238E27FC236}">
                  <a16:creationId xmlns:a16="http://schemas.microsoft.com/office/drawing/2014/main" id="{7D133996-949F-43D2-B730-3FC84CFA7AFC}"/>
                </a:ext>
              </a:extLst>
            </p:cNvPr>
            <p:cNvSpPr>
              <a:spLocks/>
            </p:cNvSpPr>
            <p:nvPr/>
          </p:nvSpPr>
          <p:spPr bwMode="auto">
            <a:xfrm>
              <a:off x="1724" y="2856"/>
              <a:ext cx="40" cy="4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4" y="34"/>
                  </a:lnTo>
                  <a:lnTo>
                    <a:pt x="0" y="28"/>
                  </a:lnTo>
                  <a:lnTo>
                    <a:pt x="0" y="20"/>
                  </a:lnTo>
                  <a:lnTo>
                    <a:pt x="0" y="12"/>
                  </a:lnTo>
                  <a:lnTo>
                    <a:pt x="4"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408" name="Freeform 45">
              <a:extLst>
                <a:ext uri="{FF2B5EF4-FFF2-40B4-BE49-F238E27FC236}">
                  <a16:creationId xmlns:a16="http://schemas.microsoft.com/office/drawing/2014/main" id="{8C8C40B1-94C6-4C3D-9229-98D333D69A80}"/>
                </a:ext>
              </a:extLst>
            </p:cNvPr>
            <p:cNvSpPr>
              <a:spLocks/>
            </p:cNvSpPr>
            <p:nvPr/>
          </p:nvSpPr>
          <p:spPr bwMode="auto">
            <a:xfrm>
              <a:off x="3434" y="3766"/>
              <a:ext cx="40" cy="4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6" y="34"/>
                  </a:lnTo>
                  <a:lnTo>
                    <a:pt x="0" y="28"/>
                  </a:lnTo>
                  <a:lnTo>
                    <a:pt x="0" y="20"/>
                  </a:lnTo>
                  <a:lnTo>
                    <a:pt x="0" y="12"/>
                  </a:lnTo>
                  <a:lnTo>
                    <a:pt x="6"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409" name="Freeform 46">
              <a:extLst>
                <a:ext uri="{FF2B5EF4-FFF2-40B4-BE49-F238E27FC236}">
                  <a16:creationId xmlns:a16="http://schemas.microsoft.com/office/drawing/2014/main" id="{60EC5AD8-95E5-4C5E-A6A9-4FC3A19B3A6F}"/>
                </a:ext>
              </a:extLst>
            </p:cNvPr>
            <p:cNvSpPr>
              <a:spLocks/>
            </p:cNvSpPr>
            <p:nvPr/>
          </p:nvSpPr>
          <p:spPr bwMode="auto">
            <a:xfrm>
              <a:off x="3264" y="3340"/>
              <a:ext cx="42" cy="42"/>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2"/>
                  </a:lnTo>
                  <a:lnTo>
                    <a:pt x="40" y="30"/>
                  </a:lnTo>
                  <a:lnTo>
                    <a:pt x="36" y="36"/>
                  </a:lnTo>
                  <a:lnTo>
                    <a:pt x="28" y="40"/>
                  </a:lnTo>
                  <a:lnTo>
                    <a:pt x="20" y="42"/>
                  </a:lnTo>
                  <a:lnTo>
                    <a:pt x="12" y="40"/>
                  </a:lnTo>
                  <a:lnTo>
                    <a:pt x="6" y="36"/>
                  </a:lnTo>
                  <a:lnTo>
                    <a:pt x="2" y="30"/>
                  </a:lnTo>
                  <a:lnTo>
                    <a:pt x="0" y="22"/>
                  </a:lnTo>
                  <a:lnTo>
                    <a:pt x="2" y="14"/>
                  </a:lnTo>
                  <a:lnTo>
                    <a:pt x="6"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410" name="Freeform 47">
              <a:extLst>
                <a:ext uri="{FF2B5EF4-FFF2-40B4-BE49-F238E27FC236}">
                  <a16:creationId xmlns:a16="http://schemas.microsoft.com/office/drawing/2014/main" id="{574DF52F-71DE-4F2B-BC25-EE9772B379A0}"/>
                </a:ext>
              </a:extLst>
            </p:cNvPr>
            <p:cNvSpPr>
              <a:spLocks/>
            </p:cNvSpPr>
            <p:nvPr/>
          </p:nvSpPr>
          <p:spPr bwMode="auto">
            <a:xfrm>
              <a:off x="3872" y="3122"/>
              <a:ext cx="40" cy="4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4" y="34"/>
                  </a:lnTo>
                  <a:lnTo>
                    <a:pt x="0" y="28"/>
                  </a:lnTo>
                  <a:lnTo>
                    <a:pt x="0" y="20"/>
                  </a:lnTo>
                  <a:lnTo>
                    <a:pt x="0" y="12"/>
                  </a:lnTo>
                  <a:lnTo>
                    <a:pt x="4"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411" name="Freeform 48">
              <a:extLst>
                <a:ext uri="{FF2B5EF4-FFF2-40B4-BE49-F238E27FC236}">
                  <a16:creationId xmlns:a16="http://schemas.microsoft.com/office/drawing/2014/main" id="{6FBBE46F-24B3-42AC-BF6B-894758CABF49}"/>
                </a:ext>
              </a:extLst>
            </p:cNvPr>
            <p:cNvSpPr>
              <a:spLocks/>
            </p:cNvSpPr>
            <p:nvPr/>
          </p:nvSpPr>
          <p:spPr bwMode="auto">
            <a:xfrm>
              <a:off x="3974" y="3692"/>
              <a:ext cx="40" cy="40"/>
            </a:xfrm>
            <a:custGeom>
              <a:avLst/>
              <a:gdLst>
                <a:gd name="T0" fmla="*/ 20 w 40"/>
                <a:gd name="T1" fmla="*/ 0 h 40"/>
                <a:gd name="T2" fmla="*/ 20 w 40"/>
                <a:gd name="T3" fmla="*/ 0 h 40"/>
                <a:gd name="T4" fmla="*/ 28 w 40"/>
                <a:gd name="T5" fmla="*/ 0 h 40"/>
                <a:gd name="T6" fmla="*/ 34 w 40"/>
                <a:gd name="T7" fmla="*/ 4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4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4"/>
                  </a:lnTo>
                  <a:lnTo>
                    <a:pt x="40" y="12"/>
                  </a:lnTo>
                  <a:lnTo>
                    <a:pt x="40" y="20"/>
                  </a:lnTo>
                  <a:lnTo>
                    <a:pt x="40" y="28"/>
                  </a:lnTo>
                  <a:lnTo>
                    <a:pt x="34" y="34"/>
                  </a:lnTo>
                  <a:lnTo>
                    <a:pt x="28" y="38"/>
                  </a:lnTo>
                  <a:lnTo>
                    <a:pt x="20" y="40"/>
                  </a:lnTo>
                  <a:lnTo>
                    <a:pt x="12" y="38"/>
                  </a:lnTo>
                  <a:lnTo>
                    <a:pt x="6" y="34"/>
                  </a:lnTo>
                  <a:lnTo>
                    <a:pt x="2" y="28"/>
                  </a:lnTo>
                  <a:lnTo>
                    <a:pt x="0" y="20"/>
                  </a:lnTo>
                  <a:lnTo>
                    <a:pt x="2" y="12"/>
                  </a:lnTo>
                  <a:lnTo>
                    <a:pt x="6" y="4"/>
                  </a:lnTo>
                  <a:lnTo>
                    <a:pt x="12" y="0"/>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412" name="Freeform 49">
              <a:extLst>
                <a:ext uri="{FF2B5EF4-FFF2-40B4-BE49-F238E27FC236}">
                  <a16:creationId xmlns:a16="http://schemas.microsoft.com/office/drawing/2014/main" id="{B5B7DA38-9A43-4E78-9E69-40B76C54FC3A}"/>
                </a:ext>
              </a:extLst>
            </p:cNvPr>
            <p:cNvSpPr>
              <a:spLocks/>
            </p:cNvSpPr>
            <p:nvPr/>
          </p:nvSpPr>
          <p:spPr bwMode="auto">
            <a:xfrm>
              <a:off x="4184" y="3056"/>
              <a:ext cx="40" cy="4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6 h 40"/>
                <a:gd name="T18" fmla="*/ 28 w 40"/>
                <a:gd name="T19" fmla="*/ 40 h 40"/>
                <a:gd name="T20" fmla="*/ 20 w 40"/>
                <a:gd name="T21" fmla="*/ 40 h 40"/>
                <a:gd name="T22" fmla="*/ 20 w 40"/>
                <a:gd name="T23" fmla="*/ 40 h 40"/>
                <a:gd name="T24" fmla="*/ 12 w 40"/>
                <a:gd name="T25" fmla="*/ 40 h 40"/>
                <a:gd name="T26" fmla="*/ 6 w 40"/>
                <a:gd name="T27" fmla="*/ 36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6"/>
                  </a:lnTo>
                  <a:lnTo>
                    <a:pt x="28" y="40"/>
                  </a:lnTo>
                  <a:lnTo>
                    <a:pt x="20" y="40"/>
                  </a:lnTo>
                  <a:lnTo>
                    <a:pt x="12" y="40"/>
                  </a:lnTo>
                  <a:lnTo>
                    <a:pt x="6" y="36"/>
                  </a:lnTo>
                  <a:lnTo>
                    <a:pt x="2" y="28"/>
                  </a:lnTo>
                  <a:lnTo>
                    <a:pt x="0" y="20"/>
                  </a:lnTo>
                  <a:lnTo>
                    <a:pt x="2" y="12"/>
                  </a:lnTo>
                  <a:lnTo>
                    <a:pt x="6"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413" name="Freeform 50">
              <a:extLst>
                <a:ext uri="{FF2B5EF4-FFF2-40B4-BE49-F238E27FC236}">
                  <a16:creationId xmlns:a16="http://schemas.microsoft.com/office/drawing/2014/main" id="{9D9D98D6-76C7-4F59-BDD1-DA7C5006991B}"/>
                </a:ext>
              </a:extLst>
            </p:cNvPr>
            <p:cNvSpPr>
              <a:spLocks/>
            </p:cNvSpPr>
            <p:nvPr/>
          </p:nvSpPr>
          <p:spPr bwMode="auto">
            <a:xfrm>
              <a:off x="4544" y="3310"/>
              <a:ext cx="40" cy="4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414" name="Freeform 51">
              <a:extLst>
                <a:ext uri="{FF2B5EF4-FFF2-40B4-BE49-F238E27FC236}">
                  <a16:creationId xmlns:a16="http://schemas.microsoft.com/office/drawing/2014/main" id="{6AA7A2DF-6B1B-410E-A25A-213C7148CF9A}"/>
                </a:ext>
              </a:extLst>
            </p:cNvPr>
            <p:cNvSpPr>
              <a:spLocks/>
            </p:cNvSpPr>
            <p:nvPr/>
          </p:nvSpPr>
          <p:spPr bwMode="auto">
            <a:xfrm>
              <a:off x="4546" y="2818"/>
              <a:ext cx="42" cy="42"/>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28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28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2"/>
                  </a:lnTo>
                  <a:lnTo>
                    <a:pt x="40" y="28"/>
                  </a:lnTo>
                  <a:lnTo>
                    <a:pt x="36" y="36"/>
                  </a:lnTo>
                  <a:lnTo>
                    <a:pt x="28" y="40"/>
                  </a:lnTo>
                  <a:lnTo>
                    <a:pt x="20" y="42"/>
                  </a:lnTo>
                  <a:lnTo>
                    <a:pt x="12" y="40"/>
                  </a:lnTo>
                  <a:lnTo>
                    <a:pt x="6" y="36"/>
                  </a:lnTo>
                  <a:lnTo>
                    <a:pt x="2" y="28"/>
                  </a:lnTo>
                  <a:lnTo>
                    <a:pt x="0" y="22"/>
                  </a:lnTo>
                  <a:lnTo>
                    <a:pt x="2" y="14"/>
                  </a:lnTo>
                  <a:lnTo>
                    <a:pt x="6"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415" name="Freeform 52">
              <a:extLst>
                <a:ext uri="{FF2B5EF4-FFF2-40B4-BE49-F238E27FC236}">
                  <a16:creationId xmlns:a16="http://schemas.microsoft.com/office/drawing/2014/main" id="{6B128734-97A0-45AE-8139-7469BB0D81DE}"/>
                </a:ext>
              </a:extLst>
            </p:cNvPr>
            <p:cNvSpPr>
              <a:spLocks/>
            </p:cNvSpPr>
            <p:nvPr/>
          </p:nvSpPr>
          <p:spPr bwMode="auto">
            <a:xfrm>
              <a:off x="4278" y="2650"/>
              <a:ext cx="40" cy="4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416" name="Freeform 53">
              <a:extLst>
                <a:ext uri="{FF2B5EF4-FFF2-40B4-BE49-F238E27FC236}">
                  <a16:creationId xmlns:a16="http://schemas.microsoft.com/office/drawing/2014/main" id="{67C322FC-F53B-4FEE-AFE9-4BA2F8908C08}"/>
                </a:ext>
              </a:extLst>
            </p:cNvPr>
            <p:cNvSpPr>
              <a:spLocks/>
            </p:cNvSpPr>
            <p:nvPr/>
          </p:nvSpPr>
          <p:spPr bwMode="auto">
            <a:xfrm>
              <a:off x="4456" y="2650"/>
              <a:ext cx="40" cy="4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417" name="Freeform 54">
              <a:extLst>
                <a:ext uri="{FF2B5EF4-FFF2-40B4-BE49-F238E27FC236}">
                  <a16:creationId xmlns:a16="http://schemas.microsoft.com/office/drawing/2014/main" id="{791848E5-E09C-4E31-B689-439A1D78A3B1}"/>
                </a:ext>
              </a:extLst>
            </p:cNvPr>
            <p:cNvSpPr>
              <a:spLocks/>
            </p:cNvSpPr>
            <p:nvPr/>
          </p:nvSpPr>
          <p:spPr bwMode="auto">
            <a:xfrm>
              <a:off x="3884" y="2368"/>
              <a:ext cx="40" cy="42"/>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2" y="28"/>
                  </a:lnTo>
                  <a:lnTo>
                    <a:pt x="0" y="20"/>
                  </a:lnTo>
                  <a:lnTo>
                    <a:pt x="2" y="12"/>
                  </a:lnTo>
                  <a:lnTo>
                    <a:pt x="6"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418" name="Freeform 55">
              <a:extLst>
                <a:ext uri="{FF2B5EF4-FFF2-40B4-BE49-F238E27FC236}">
                  <a16:creationId xmlns:a16="http://schemas.microsoft.com/office/drawing/2014/main" id="{170F6F77-377A-46BF-8CE0-F196087D85D5}"/>
                </a:ext>
              </a:extLst>
            </p:cNvPr>
            <p:cNvSpPr>
              <a:spLocks/>
            </p:cNvSpPr>
            <p:nvPr/>
          </p:nvSpPr>
          <p:spPr bwMode="auto">
            <a:xfrm>
              <a:off x="3442" y="2444"/>
              <a:ext cx="42" cy="40"/>
            </a:xfrm>
            <a:custGeom>
              <a:avLst/>
              <a:gdLst>
                <a:gd name="T0" fmla="*/ 20 w 42"/>
                <a:gd name="T1" fmla="*/ 0 h 40"/>
                <a:gd name="T2" fmla="*/ 20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0 w 42"/>
                <a:gd name="T21" fmla="*/ 40 h 40"/>
                <a:gd name="T22" fmla="*/ 20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0 w 42"/>
                <a:gd name="T41" fmla="*/ 0 h 40"/>
                <a:gd name="T42" fmla="*/ 20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0" y="0"/>
                  </a:moveTo>
                  <a:lnTo>
                    <a:pt x="20" y="0"/>
                  </a:lnTo>
                  <a:lnTo>
                    <a:pt x="28" y="2"/>
                  </a:lnTo>
                  <a:lnTo>
                    <a:pt x="36" y="6"/>
                  </a:lnTo>
                  <a:lnTo>
                    <a:pt x="40" y="12"/>
                  </a:lnTo>
                  <a:lnTo>
                    <a:pt x="42" y="20"/>
                  </a:lnTo>
                  <a:lnTo>
                    <a:pt x="40" y="28"/>
                  </a:lnTo>
                  <a:lnTo>
                    <a:pt x="36" y="34"/>
                  </a:lnTo>
                  <a:lnTo>
                    <a:pt x="28" y="38"/>
                  </a:lnTo>
                  <a:lnTo>
                    <a:pt x="20" y="40"/>
                  </a:lnTo>
                  <a:lnTo>
                    <a:pt x="14" y="38"/>
                  </a:lnTo>
                  <a:lnTo>
                    <a:pt x="6" y="34"/>
                  </a:lnTo>
                  <a:lnTo>
                    <a:pt x="2" y="28"/>
                  </a:lnTo>
                  <a:lnTo>
                    <a:pt x="0" y="20"/>
                  </a:lnTo>
                  <a:lnTo>
                    <a:pt x="2" y="12"/>
                  </a:lnTo>
                  <a:lnTo>
                    <a:pt x="6" y="6"/>
                  </a:lnTo>
                  <a:lnTo>
                    <a:pt x="14"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419" name="Freeform 56">
              <a:extLst>
                <a:ext uri="{FF2B5EF4-FFF2-40B4-BE49-F238E27FC236}">
                  <a16:creationId xmlns:a16="http://schemas.microsoft.com/office/drawing/2014/main" id="{1A1B812D-EB1E-40B5-8946-A1141B800B2F}"/>
                </a:ext>
              </a:extLst>
            </p:cNvPr>
            <p:cNvSpPr>
              <a:spLocks/>
            </p:cNvSpPr>
            <p:nvPr/>
          </p:nvSpPr>
          <p:spPr bwMode="auto">
            <a:xfrm>
              <a:off x="3762" y="2006"/>
              <a:ext cx="40" cy="4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420" name="Freeform 57">
              <a:extLst>
                <a:ext uri="{FF2B5EF4-FFF2-40B4-BE49-F238E27FC236}">
                  <a16:creationId xmlns:a16="http://schemas.microsoft.com/office/drawing/2014/main" id="{8D85371E-96DB-4C4A-BB13-301F9AD18900}"/>
                </a:ext>
              </a:extLst>
            </p:cNvPr>
            <p:cNvSpPr>
              <a:spLocks/>
            </p:cNvSpPr>
            <p:nvPr/>
          </p:nvSpPr>
          <p:spPr bwMode="auto">
            <a:xfrm>
              <a:off x="3940" y="1946"/>
              <a:ext cx="40" cy="42"/>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2" y="28"/>
                  </a:lnTo>
                  <a:lnTo>
                    <a:pt x="0" y="20"/>
                  </a:lnTo>
                  <a:lnTo>
                    <a:pt x="2" y="12"/>
                  </a:lnTo>
                  <a:lnTo>
                    <a:pt x="6"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421" name="Freeform 58">
              <a:extLst>
                <a:ext uri="{FF2B5EF4-FFF2-40B4-BE49-F238E27FC236}">
                  <a16:creationId xmlns:a16="http://schemas.microsoft.com/office/drawing/2014/main" id="{F86D53DF-ADBD-4F19-8AE0-BCFD8B073C4C}"/>
                </a:ext>
              </a:extLst>
            </p:cNvPr>
            <p:cNvSpPr>
              <a:spLocks/>
            </p:cNvSpPr>
            <p:nvPr/>
          </p:nvSpPr>
          <p:spPr bwMode="auto">
            <a:xfrm>
              <a:off x="4200" y="2108"/>
              <a:ext cx="40" cy="42"/>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4"/>
                  </a:lnTo>
                  <a:lnTo>
                    <a:pt x="40" y="22"/>
                  </a:lnTo>
                  <a:lnTo>
                    <a:pt x="38" y="30"/>
                  </a:lnTo>
                  <a:lnTo>
                    <a:pt x="34" y="36"/>
                  </a:lnTo>
                  <a:lnTo>
                    <a:pt x="28" y="40"/>
                  </a:lnTo>
                  <a:lnTo>
                    <a:pt x="20" y="42"/>
                  </a:lnTo>
                  <a:lnTo>
                    <a:pt x="12" y="40"/>
                  </a:lnTo>
                  <a:lnTo>
                    <a:pt x="6" y="36"/>
                  </a:lnTo>
                  <a:lnTo>
                    <a:pt x="0" y="30"/>
                  </a:lnTo>
                  <a:lnTo>
                    <a:pt x="0" y="22"/>
                  </a:lnTo>
                  <a:lnTo>
                    <a:pt x="0" y="14"/>
                  </a:lnTo>
                  <a:lnTo>
                    <a:pt x="6"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422" name="Freeform 59">
              <a:extLst>
                <a:ext uri="{FF2B5EF4-FFF2-40B4-BE49-F238E27FC236}">
                  <a16:creationId xmlns:a16="http://schemas.microsoft.com/office/drawing/2014/main" id="{AB732B8B-97C0-47ED-85E0-04941F876A2F}"/>
                </a:ext>
              </a:extLst>
            </p:cNvPr>
            <p:cNvSpPr>
              <a:spLocks/>
            </p:cNvSpPr>
            <p:nvPr/>
          </p:nvSpPr>
          <p:spPr bwMode="auto">
            <a:xfrm>
              <a:off x="3184" y="1940"/>
              <a:ext cx="40" cy="4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6" y="34"/>
                  </a:lnTo>
                  <a:lnTo>
                    <a:pt x="0" y="28"/>
                  </a:lnTo>
                  <a:lnTo>
                    <a:pt x="0" y="20"/>
                  </a:lnTo>
                  <a:lnTo>
                    <a:pt x="0" y="12"/>
                  </a:lnTo>
                  <a:lnTo>
                    <a:pt x="6"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423" name="Freeform 60">
              <a:extLst>
                <a:ext uri="{FF2B5EF4-FFF2-40B4-BE49-F238E27FC236}">
                  <a16:creationId xmlns:a16="http://schemas.microsoft.com/office/drawing/2014/main" id="{9515ED8C-6D92-4CAF-8BD2-C04D557191DD}"/>
                </a:ext>
              </a:extLst>
            </p:cNvPr>
            <p:cNvSpPr>
              <a:spLocks/>
            </p:cNvSpPr>
            <p:nvPr/>
          </p:nvSpPr>
          <p:spPr bwMode="auto">
            <a:xfrm>
              <a:off x="3656" y="1672"/>
              <a:ext cx="40" cy="40"/>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0"/>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424" name="Freeform 61">
              <a:extLst>
                <a:ext uri="{FF2B5EF4-FFF2-40B4-BE49-F238E27FC236}">
                  <a16:creationId xmlns:a16="http://schemas.microsoft.com/office/drawing/2014/main" id="{F8E77F62-0984-401B-A0B5-9855471BB8D8}"/>
                </a:ext>
              </a:extLst>
            </p:cNvPr>
            <p:cNvSpPr>
              <a:spLocks/>
            </p:cNvSpPr>
            <p:nvPr/>
          </p:nvSpPr>
          <p:spPr bwMode="auto">
            <a:xfrm>
              <a:off x="4186" y="1808"/>
              <a:ext cx="42" cy="42"/>
            </a:xfrm>
            <a:custGeom>
              <a:avLst/>
              <a:gdLst>
                <a:gd name="T0" fmla="*/ 22 w 42"/>
                <a:gd name="T1" fmla="*/ 0 h 42"/>
                <a:gd name="T2" fmla="*/ 22 w 42"/>
                <a:gd name="T3" fmla="*/ 0 h 42"/>
                <a:gd name="T4" fmla="*/ 30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30 w 42"/>
                <a:gd name="T19" fmla="*/ 40 h 42"/>
                <a:gd name="T20" fmla="*/ 22 w 42"/>
                <a:gd name="T21" fmla="*/ 42 h 42"/>
                <a:gd name="T22" fmla="*/ 22 w 42"/>
                <a:gd name="T23" fmla="*/ 42 h 42"/>
                <a:gd name="T24" fmla="*/ 14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4 w 42"/>
                <a:gd name="T39" fmla="*/ 2 h 42"/>
                <a:gd name="T40" fmla="*/ 22 w 42"/>
                <a:gd name="T41" fmla="*/ 0 h 42"/>
                <a:gd name="T42" fmla="*/ 22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2" y="0"/>
                  </a:moveTo>
                  <a:lnTo>
                    <a:pt x="22" y="0"/>
                  </a:lnTo>
                  <a:lnTo>
                    <a:pt x="30" y="2"/>
                  </a:lnTo>
                  <a:lnTo>
                    <a:pt x="36" y="6"/>
                  </a:lnTo>
                  <a:lnTo>
                    <a:pt x="40" y="14"/>
                  </a:lnTo>
                  <a:lnTo>
                    <a:pt x="42" y="22"/>
                  </a:lnTo>
                  <a:lnTo>
                    <a:pt x="40" y="30"/>
                  </a:lnTo>
                  <a:lnTo>
                    <a:pt x="36" y="36"/>
                  </a:lnTo>
                  <a:lnTo>
                    <a:pt x="30" y="40"/>
                  </a:lnTo>
                  <a:lnTo>
                    <a:pt x="22" y="42"/>
                  </a:lnTo>
                  <a:lnTo>
                    <a:pt x="14" y="40"/>
                  </a:lnTo>
                  <a:lnTo>
                    <a:pt x="6" y="36"/>
                  </a:lnTo>
                  <a:lnTo>
                    <a:pt x="2" y="30"/>
                  </a:lnTo>
                  <a:lnTo>
                    <a:pt x="0" y="22"/>
                  </a:lnTo>
                  <a:lnTo>
                    <a:pt x="2" y="14"/>
                  </a:lnTo>
                  <a:lnTo>
                    <a:pt x="6" y="6"/>
                  </a:lnTo>
                  <a:lnTo>
                    <a:pt x="14" y="2"/>
                  </a:lnTo>
                  <a:lnTo>
                    <a:pt x="22"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425" name="Freeform 62">
              <a:extLst>
                <a:ext uri="{FF2B5EF4-FFF2-40B4-BE49-F238E27FC236}">
                  <a16:creationId xmlns:a16="http://schemas.microsoft.com/office/drawing/2014/main" id="{E82979EF-42DF-40B5-859E-733D5D42E8C9}"/>
                </a:ext>
              </a:extLst>
            </p:cNvPr>
            <p:cNvSpPr>
              <a:spLocks/>
            </p:cNvSpPr>
            <p:nvPr/>
          </p:nvSpPr>
          <p:spPr bwMode="auto">
            <a:xfrm>
              <a:off x="4658" y="1428"/>
              <a:ext cx="42" cy="40"/>
            </a:xfrm>
            <a:custGeom>
              <a:avLst/>
              <a:gdLst>
                <a:gd name="T0" fmla="*/ 22 w 42"/>
                <a:gd name="T1" fmla="*/ 0 h 40"/>
                <a:gd name="T2" fmla="*/ 22 w 42"/>
                <a:gd name="T3" fmla="*/ 0 h 40"/>
                <a:gd name="T4" fmla="*/ 30 w 42"/>
                <a:gd name="T5" fmla="*/ 0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0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0"/>
                  </a:lnTo>
                  <a:lnTo>
                    <a:pt x="36" y="6"/>
                  </a:lnTo>
                  <a:lnTo>
                    <a:pt x="40" y="12"/>
                  </a:lnTo>
                  <a:lnTo>
                    <a:pt x="42" y="20"/>
                  </a:lnTo>
                  <a:lnTo>
                    <a:pt x="40" y="28"/>
                  </a:lnTo>
                  <a:lnTo>
                    <a:pt x="36" y="34"/>
                  </a:lnTo>
                  <a:lnTo>
                    <a:pt x="30" y="38"/>
                  </a:lnTo>
                  <a:lnTo>
                    <a:pt x="22" y="40"/>
                  </a:lnTo>
                  <a:lnTo>
                    <a:pt x="14" y="38"/>
                  </a:lnTo>
                  <a:lnTo>
                    <a:pt x="6" y="34"/>
                  </a:lnTo>
                  <a:lnTo>
                    <a:pt x="2" y="28"/>
                  </a:lnTo>
                  <a:lnTo>
                    <a:pt x="0" y="20"/>
                  </a:lnTo>
                  <a:lnTo>
                    <a:pt x="2" y="12"/>
                  </a:lnTo>
                  <a:lnTo>
                    <a:pt x="6" y="6"/>
                  </a:lnTo>
                  <a:lnTo>
                    <a:pt x="14" y="0"/>
                  </a:lnTo>
                  <a:lnTo>
                    <a:pt x="22"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426" name="Freeform 63">
              <a:extLst>
                <a:ext uri="{FF2B5EF4-FFF2-40B4-BE49-F238E27FC236}">
                  <a16:creationId xmlns:a16="http://schemas.microsoft.com/office/drawing/2014/main" id="{FC526403-2781-4007-ADED-AD74CC779075}"/>
                </a:ext>
              </a:extLst>
            </p:cNvPr>
            <p:cNvSpPr>
              <a:spLocks/>
            </p:cNvSpPr>
            <p:nvPr/>
          </p:nvSpPr>
          <p:spPr bwMode="auto">
            <a:xfrm>
              <a:off x="4762" y="1186"/>
              <a:ext cx="40" cy="42"/>
            </a:xfrm>
            <a:custGeom>
              <a:avLst/>
              <a:gdLst>
                <a:gd name="T0" fmla="*/ 20 w 40"/>
                <a:gd name="T1" fmla="*/ 0 h 42"/>
                <a:gd name="T2" fmla="*/ 20 w 40"/>
                <a:gd name="T3" fmla="*/ 0 h 42"/>
                <a:gd name="T4" fmla="*/ 28 w 40"/>
                <a:gd name="T5" fmla="*/ 2 h 42"/>
                <a:gd name="T6" fmla="*/ 34 w 40"/>
                <a:gd name="T7" fmla="*/ 6 h 42"/>
                <a:gd name="T8" fmla="*/ 40 w 40"/>
                <a:gd name="T9" fmla="*/ 14 h 42"/>
                <a:gd name="T10" fmla="*/ 40 w 40"/>
                <a:gd name="T11" fmla="*/ 20 h 42"/>
                <a:gd name="T12" fmla="*/ 40 w 40"/>
                <a:gd name="T13" fmla="*/ 20 h 42"/>
                <a:gd name="T14" fmla="*/ 40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40" y="14"/>
                  </a:lnTo>
                  <a:lnTo>
                    <a:pt x="40" y="20"/>
                  </a:lnTo>
                  <a:lnTo>
                    <a:pt x="40" y="28"/>
                  </a:lnTo>
                  <a:lnTo>
                    <a:pt x="34" y="36"/>
                  </a:lnTo>
                  <a:lnTo>
                    <a:pt x="28" y="40"/>
                  </a:lnTo>
                  <a:lnTo>
                    <a:pt x="20" y="42"/>
                  </a:lnTo>
                  <a:lnTo>
                    <a:pt x="12" y="40"/>
                  </a:lnTo>
                  <a:lnTo>
                    <a:pt x="6" y="36"/>
                  </a:lnTo>
                  <a:lnTo>
                    <a:pt x="2" y="28"/>
                  </a:lnTo>
                  <a:lnTo>
                    <a:pt x="0" y="20"/>
                  </a:lnTo>
                  <a:lnTo>
                    <a:pt x="2" y="14"/>
                  </a:lnTo>
                  <a:lnTo>
                    <a:pt x="6"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427" name="Freeform 64">
              <a:extLst>
                <a:ext uri="{FF2B5EF4-FFF2-40B4-BE49-F238E27FC236}">
                  <a16:creationId xmlns:a16="http://schemas.microsoft.com/office/drawing/2014/main" id="{4CDB0EBD-D07C-4C93-9E1B-E51D87789274}"/>
                </a:ext>
              </a:extLst>
            </p:cNvPr>
            <p:cNvSpPr>
              <a:spLocks/>
            </p:cNvSpPr>
            <p:nvPr/>
          </p:nvSpPr>
          <p:spPr bwMode="auto">
            <a:xfrm>
              <a:off x="4816" y="970"/>
              <a:ext cx="40" cy="42"/>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4"/>
                  </a:lnTo>
                  <a:lnTo>
                    <a:pt x="40" y="22"/>
                  </a:lnTo>
                  <a:lnTo>
                    <a:pt x="38" y="30"/>
                  </a:lnTo>
                  <a:lnTo>
                    <a:pt x="34" y="36"/>
                  </a:lnTo>
                  <a:lnTo>
                    <a:pt x="28" y="40"/>
                  </a:lnTo>
                  <a:lnTo>
                    <a:pt x="20" y="42"/>
                  </a:lnTo>
                  <a:lnTo>
                    <a:pt x="12" y="40"/>
                  </a:lnTo>
                  <a:lnTo>
                    <a:pt x="6" y="36"/>
                  </a:lnTo>
                  <a:lnTo>
                    <a:pt x="0" y="30"/>
                  </a:lnTo>
                  <a:lnTo>
                    <a:pt x="0" y="22"/>
                  </a:lnTo>
                  <a:lnTo>
                    <a:pt x="0" y="14"/>
                  </a:lnTo>
                  <a:lnTo>
                    <a:pt x="6"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428" name="Freeform 65">
              <a:extLst>
                <a:ext uri="{FF2B5EF4-FFF2-40B4-BE49-F238E27FC236}">
                  <a16:creationId xmlns:a16="http://schemas.microsoft.com/office/drawing/2014/main" id="{8B8C868F-189A-420A-88E7-A60ED4AF7562}"/>
                </a:ext>
              </a:extLst>
            </p:cNvPr>
            <p:cNvSpPr>
              <a:spLocks/>
            </p:cNvSpPr>
            <p:nvPr/>
          </p:nvSpPr>
          <p:spPr bwMode="auto">
            <a:xfrm>
              <a:off x="2966" y="2266"/>
              <a:ext cx="52" cy="52"/>
            </a:xfrm>
            <a:custGeom>
              <a:avLst/>
              <a:gdLst>
                <a:gd name="T0" fmla="*/ 26 w 52"/>
                <a:gd name="T1" fmla="*/ 0 h 52"/>
                <a:gd name="T2" fmla="*/ 26 w 52"/>
                <a:gd name="T3" fmla="*/ 0 h 52"/>
                <a:gd name="T4" fmla="*/ 36 w 52"/>
                <a:gd name="T5" fmla="*/ 4 h 52"/>
                <a:gd name="T6" fmla="*/ 44 w 52"/>
                <a:gd name="T7" fmla="*/ 8 h 52"/>
                <a:gd name="T8" fmla="*/ 50 w 52"/>
                <a:gd name="T9" fmla="*/ 16 h 52"/>
                <a:gd name="T10" fmla="*/ 52 w 52"/>
                <a:gd name="T11" fmla="*/ 26 h 52"/>
                <a:gd name="T12" fmla="*/ 52 w 52"/>
                <a:gd name="T13" fmla="*/ 26 h 52"/>
                <a:gd name="T14" fmla="*/ 50 w 52"/>
                <a:gd name="T15" fmla="*/ 36 h 52"/>
                <a:gd name="T16" fmla="*/ 44 w 52"/>
                <a:gd name="T17" fmla="*/ 44 h 52"/>
                <a:gd name="T18" fmla="*/ 36 w 52"/>
                <a:gd name="T19" fmla="*/ 50 h 52"/>
                <a:gd name="T20" fmla="*/ 26 w 52"/>
                <a:gd name="T21" fmla="*/ 52 h 52"/>
                <a:gd name="T22" fmla="*/ 26 w 52"/>
                <a:gd name="T23" fmla="*/ 52 h 52"/>
                <a:gd name="T24" fmla="*/ 16 w 52"/>
                <a:gd name="T25" fmla="*/ 50 h 52"/>
                <a:gd name="T26" fmla="*/ 8 w 52"/>
                <a:gd name="T27" fmla="*/ 44 h 52"/>
                <a:gd name="T28" fmla="*/ 2 w 52"/>
                <a:gd name="T29" fmla="*/ 36 h 52"/>
                <a:gd name="T30" fmla="*/ 0 w 52"/>
                <a:gd name="T31" fmla="*/ 26 h 52"/>
                <a:gd name="T32" fmla="*/ 0 w 52"/>
                <a:gd name="T33" fmla="*/ 26 h 52"/>
                <a:gd name="T34" fmla="*/ 2 w 52"/>
                <a:gd name="T35" fmla="*/ 16 h 52"/>
                <a:gd name="T36" fmla="*/ 8 w 52"/>
                <a:gd name="T37" fmla="*/ 8 h 52"/>
                <a:gd name="T38" fmla="*/ 16 w 52"/>
                <a:gd name="T39" fmla="*/ 4 h 52"/>
                <a:gd name="T40" fmla="*/ 26 w 52"/>
                <a:gd name="T41" fmla="*/ 0 h 52"/>
                <a:gd name="T42" fmla="*/ 26 w 52"/>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 h="52">
                  <a:moveTo>
                    <a:pt x="26" y="0"/>
                  </a:moveTo>
                  <a:lnTo>
                    <a:pt x="26" y="0"/>
                  </a:lnTo>
                  <a:lnTo>
                    <a:pt x="36" y="4"/>
                  </a:lnTo>
                  <a:lnTo>
                    <a:pt x="44" y="8"/>
                  </a:lnTo>
                  <a:lnTo>
                    <a:pt x="50" y="16"/>
                  </a:lnTo>
                  <a:lnTo>
                    <a:pt x="52" y="26"/>
                  </a:lnTo>
                  <a:lnTo>
                    <a:pt x="50" y="36"/>
                  </a:lnTo>
                  <a:lnTo>
                    <a:pt x="44" y="44"/>
                  </a:lnTo>
                  <a:lnTo>
                    <a:pt x="36" y="50"/>
                  </a:lnTo>
                  <a:lnTo>
                    <a:pt x="26" y="52"/>
                  </a:lnTo>
                  <a:lnTo>
                    <a:pt x="16" y="50"/>
                  </a:lnTo>
                  <a:lnTo>
                    <a:pt x="8" y="44"/>
                  </a:lnTo>
                  <a:lnTo>
                    <a:pt x="2" y="36"/>
                  </a:lnTo>
                  <a:lnTo>
                    <a:pt x="0" y="26"/>
                  </a:lnTo>
                  <a:lnTo>
                    <a:pt x="2" y="16"/>
                  </a:lnTo>
                  <a:lnTo>
                    <a:pt x="8" y="8"/>
                  </a:lnTo>
                  <a:lnTo>
                    <a:pt x="16" y="4"/>
                  </a:lnTo>
                  <a:lnTo>
                    <a:pt x="26"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429" name="Freeform 66">
              <a:extLst>
                <a:ext uri="{FF2B5EF4-FFF2-40B4-BE49-F238E27FC236}">
                  <a16:creationId xmlns:a16="http://schemas.microsoft.com/office/drawing/2014/main" id="{2BF40830-5ED4-4755-AD80-18718042B645}"/>
                </a:ext>
              </a:extLst>
            </p:cNvPr>
            <p:cNvSpPr>
              <a:spLocks/>
            </p:cNvSpPr>
            <p:nvPr/>
          </p:nvSpPr>
          <p:spPr bwMode="auto">
            <a:xfrm>
              <a:off x="3628" y="4118"/>
              <a:ext cx="40" cy="4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430" name="Freeform 67">
              <a:extLst>
                <a:ext uri="{FF2B5EF4-FFF2-40B4-BE49-F238E27FC236}">
                  <a16:creationId xmlns:a16="http://schemas.microsoft.com/office/drawing/2014/main" id="{7D909E96-B277-44F4-80D0-33C63D423A6D}"/>
                </a:ext>
              </a:extLst>
            </p:cNvPr>
            <p:cNvSpPr>
              <a:spLocks/>
            </p:cNvSpPr>
            <p:nvPr/>
          </p:nvSpPr>
          <p:spPr bwMode="auto">
            <a:xfrm>
              <a:off x="4050" y="3808"/>
              <a:ext cx="42" cy="40"/>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40 h 40"/>
                <a:gd name="T20" fmla="*/ 22 w 42"/>
                <a:gd name="T21" fmla="*/ 40 h 40"/>
                <a:gd name="T22" fmla="*/ 22 w 42"/>
                <a:gd name="T23" fmla="*/ 40 h 40"/>
                <a:gd name="T24" fmla="*/ 14 w 42"/>
                <a:gd name="T25" fmla="*/ 40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2"/>
                  </a:lnTo>
                  <a:lnTo>
                    <a:pt x="36" y="6"/>
                  </a:lnTo>
                  <a:lnTo>
                    <a:pt x="40" y="12"/>
                  </a:lnTo>
                  <a:lnTo>
                    <a:pt x="42" y="20"/>
                  </a:lnTo>
                  <a:lnTo>
                    <a:pt x="40" y="28"/>
                  </a:lnTo>
                  <a:lnTo>
                    <a:pt x="36" y="34"/>
                  </a:lnTo>
                  <a:lnTo>
                    <a:pt x="30" y="40"/>
                  </a:lnTo>
                  <a:lnTo>
                    <a:pt x="22" y="40"/>
                  </a:lnTo>
                  <a:lnTo>
                    <a:pt x="14" y="40"/>
                  </a:lnTo>
                  <a:lnTo>
                    <a:pt x="6" y="34"/>
                  </a:lnTo>
                  <a:lnTo>
                    <a:pt x="2" y="28"/>
                  </a:lnTo>
                  <a:lnTo>
                    <a:pt x="0" y="20"/>
                  </a:lnTo>
                  <a:lnTo>
                    <a:pt x="2" y="12"/>
                  </a:lnTo>
                  <a:lnTo>
                    <a:pt x="6" y="6"/>
                  </a:lnTo>
                  <a:lnTo>
                    <a:pt x="14" y="2"/>
                  </a:lnTo>
                  <a:lnTo>
                    <a:pt x="22"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431" name="Freeform 68">
              <a:extLst>
                <a:ext uri="{FF2B5EF4-FFF2-40B4-BE49-F238E27FC236}">
                  <a16:creationId xmlns:a16="http://schemas.microsoft.com/office/drawing/2014/main" id="{832BE618-C252-4955-9E98-63E689C772B7}"/>
                </a:ext>
              </a:extLst>
            </p:cNvPr>
            <p:cNvSpPr>
              <a:spLocks/>
            </p:cNvSpPr>
            <p:nvPr/>
          </p:nvSpPr>
          <p:spPr bwMode="auto">
            <a:xfrm>
              <a:off x="4788" y="3414"/>
              <a:ext cx="40" cy="40"/>
            </a:xfrm>
            <a:custGeom>
              <a:avLst/>
              <a:gdLst>
                <a:gd name="T0" fmla="*/ 20 w 40"/>
                <a:gd name="T1" fmla="*/ 0 h 40"/>
                <a:gd name="T2" fmla="*/ 20 w 40"/>
                <a:gd name="T3" fmla="*/ 0 h 40"/>
                <a:gd name="T4" fmla="*/ 28 w 40"/>
                <a:gd name="T5" fmla="*/ 2 h 40"/>
                <a:gd name="T6" fmla="*/ 34 w 40"/>
                <a:gd name="T7" fmla="*/ 6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40" y="12"/>
                  </a:lnTo>
                  <a:lnTo>
                    <a:pt x="40" y="20"/>
                  </a:lnTo>
                  <a:lnTo>
                    <a:pt x="40"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432" name="Freeform 69">
              <a:extLst>
                <a:ext uri="{FF2B5EF4-FFF2-40B4-BE49-F238E27FC236}">
                  <a16:creationId xmlns:a16="http://schemas.microsoft.com/office/drawing/2014/main" id="{07074648-EFB1-4983-9AF2-F68B243F24C0}"/>
                </a:ext>
              </a:extLst>
            </p:cNvPr>
            <p:cNvSpPr>
              <a:spLocks/>
            </p:cNvSpPr>
            <p:nvPr/>
          </p:nvSpPr>
          <p:spPr bwMode="auto">
            <a:xfrm>
              <a:off x="4678" y="2678"/>
              <a:ext cx="60" cy="60"/>
            </a:xfrm>
            <a:custGeom>
              <a:avLst/>
              <a:gdLst>
                <a:gd name="T0" fmla="*/ 30 w 60"/>
                <a:gd name="T1" fmla="*/ 0 h 60"/>
                <a:gd name="T2" fmla="*/ 30 w 60"/>
                <a:gd name="T3" fmla="*/ 0 h 60"/>
                <a:gd name="T4" fmla="*/ 36 w 60"/>
                <a:gd name="T5" fmla="*/ 2 h 60"/>
                <a:gd name="T6" fmla="*/ 42 w 60"/>
                <a:gd name="T7" fmla="*/ 2 h 60"/>
                <a:gd name="T8" fmla="*/ 52 w 60"/>
                <a:gd name="T9" fmla="*/ 10 h 60"/>
                <a:gd name="T10" fmla="*/ 58 w 60"/>
                <a:gd name="T11" fmla="*/ 20 h 60"/>
                <a:gd name="T12" fmla="*/ 60 w 60"/>
                <a:gd name="T13" fmla="*/ 24 h 60"/>
                <a:gd name="T14" fmla="*/ 60 w 60"/>
                <a:gd name="T15" fmla="*/ 30 h 60"/>
                <a:gd name="T16" fmla="*/ 60 w 60"/>
                <a:gd name="T17" fmla="*/ 30 h 60"/>
                <a:gd name="T18" fmla="*/ 60 w 60"/>
                <a:gd name="T19" fmla="*/ 36 h 60"/>
                <a:gd name="T20" fmla="*/ 58 w 60"/>
                <a:gd name="T21" fmla="*/ 42 h 60"/>
                <a:gd name="T22" fmla="*/ 52 w 60"/>
                <a:gd name="T23" fmla="*/ 52 h 60"/>
                <a:gd name="T24" fmla="*/ 42 w 60"/>
                <a:gd name="T25" fmla="*/ 58 h 60"/>
                <a:gd name="T26" fmla="*/ 36 w 60"/>
                <a:gd name="T27" fmla="*/ 60 h 60"/>
                <a:gd name="T28" fmla="*/ 30 w 60"/>
                <a:gd name="T29" fmla="*/ 60 h 60"/>
                <a:gd name="T30" fmla="*/ 30 w 60"/>
                <a:gd name="T31" fmla="*/ 60 h 60"/>
                <a:gd name="T32" fmla="*/ 24 w 60"/>
                <a:gd name="T33" fmla="*/ 60 h 60"/>
                <a:gd name="T34" fmla="*/ 18 w 60"/>
                <a:gd name="T35" fmla="*/ 58 h 60"/>
                <a:gd name="T36" fmla="*/ 8 w 60"/>
                <a:gd name="T37" fmla="*/ 52 h 60"/>
                <a:gd name="T38" fmla="*/ 2 w 60"/>
                <a:gd name="T39" fmla="*/ 42 h 60"/>
                <a:gd name="T40" fmla="*/ 0 w 60"/>
                <a:gd name="T41" fmla="*/ 36 h 60"/>
                <a:gd name="T42" fmla="*/ 0 w 60"/>
                <a:gd name="T43" fmla="*/ 30 h 60"/>
                <a:gd name="T44" fmla="*/ 0 w 60"/>
                <a:gd name="T45" fmla="*/ 30 h 60"/>
                <a:gd name="T46" fmla="*/ 0 w 60"/>
                <a:gd name="T47" fmla="*/ 24 h 60"/>
                <a:gd name="T48" fmla="*/ 2 w 60"/>
                <a:gd name="T49" fmla="*/ 20 h 60"/>
                <a:gd name="T50" fmla="*/ 8 w 60"/>
                <a:gd name="T51" fmla="*/ 10 h 60"/>
                <a:gd name="T52" fmla="*/ 18 w 60"/>
                <a:gd name="T53" fmla="*/ 2 h 60"/>
                <a:gd name="T54" fmla="*/ 24 w 60"/>
                <a:gd name="T55" fmla="*/ 2 h 60"/>
                <a:gd name="T56" fmla="*/ 30 w 60"/>
                <a:gd name="T57" fmla="*/ 0 h 60"/>
                <a:gd name="T58" fmla="*/ 30 w 60"/>
                <a:gd name="T59" fmla="*/ 0 h 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 h="60">
                  <a:moveTo>
                    <a:pt x="30" y="0"/>
                  </a:moveTo>
                  <a:lnTo>
                    <a:pt x="30" y="0"/>
                  </a:lnTo>
                  <a:lnTo>
                    <a:pt x="36" y="2"/>
                  </a:lnTo>
                  <a:lnTo>
                    <a:pt x="42" y="2"/>
                  </a:lnTo>
                  <a:lnTo>
                    <a:pt x="52" y="10"/>
                  </a:lnTo>
                  <a:lnTo>
                    <a:pt x="58" y="20"/>
                  </a:lnTo>
                  <a:lnTo>
                    <a:pt x="60" y="24"/>
                  </a:lnTo>
                  <a:lnTo>
                    <a:pt x="60" y="30"/>
                  </a:lnTo>
                  <a:lnTo>
                    <a:pt x="60" y="36"/>
                  </a:lnTo>
                  <a:lnTo>
                    <a:pt x="58" y="42"/>
                  </a:lnTo>
                  <a:lnTo>
                    <a:pt x="52" y="52"/>
                  </a:lnTo>
                  <a:lnTo>
                    <a:pt x="42" y="58"/>
                  </a:lnTo>
                  <a:lnTo>
                    <a:pt x="36" y="60"/>
                  </a:lnTo>
                  <a:lnTo>
                    <a:pt x="30" y="60"/>
                  </a:lnTo>
                  <a:lnTo>
                    <a:pt x="24" y="60"/>
                  </a:lnTo>
                  <a:lnTo>
                    <a:pt x="18" y="58"/>
                  </a:lnTo>
                  <a:lnTo>
                    <a:pt x="8" y="52"/>
                  </a:lnTo>
                  <a:lnTo>
                    <a:pt x="2" y="42"/>
                  </a:lnTo>
                  <a:lnTo>
                    <a:pt x="0" y="36"/>
                  </a:lnTo>
                  <a:lnTo>
                    <a:pt x="0" y="30"/>
                  </a:lnTo>
                  <a:lnTo>
                    <a:pt x="0" y="24"/>
                  </a:lnTo>
                  <a:lnTo>
                    <a:pt x="2" y="20"/>
                  </a:lnTo>
                  <a:lnTo>
                    <a:pt x="8" y="10"/>
                  </a:lnTo>
                  <a:lnTo>
                    <a:pt x="18" y="2"/>
                  </a:lnTo>
                  <a:lnTo>
                    <a:pt x="24" y="2"/>
                  </a:lnTo>
                  <a:lnTo>
                    <a:pt x="30"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433" name="Freeform 70">
              <a:extLst>
                <a:ext uri="{FF2B5EF4-FFF2-40B4-BE49-F238E27FC236}">
                  <a16:creationId xmlns:a16="http://schemas.microsoft.com/office/drawing/2014/main" id="{57D3DA07-C27F-4B2B-A208-3EBD7390A35A}"/>
                </a:ext>
              </a:extLst>
            </p:cNvPr>
            <p:cNvSpPr>
              <a:spLocks/>
            </p:cNvSpPr>
            <p:nvPr/>
          </p:nvSpPr>
          <p:spPr bwMode="auto">
            <a:xfrm>
              <a:off x="4008" y="2848"/>
              <a:ext cx="42" cy="40"/>
            </a:xfrm>
            <a:custGeom>
              <a:avLst/>
              <a:gdLst>
                <a:gd name="T0" fmla="*/ 22 w 42"/>
                <a:gd name="T1" fmla="*/ 0 h 40"/>
                <a:gd name="T2" fmla="*/ 22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28" y="2"/>
                  </a:lnTo>
                  <a:lnTo>
                    <a:pt x="36" y="6"/>
                  </a:lnTo>
                  <a:lnTo>
                    <a:pt x="40" y="12"/>
                  </a:lnTo>
                  <a:lnTo>
                    <a:pt x="42" y="20"/>
                  </a:lnTo>
                  <a:lnTo>
                    <a:pt x="40" y="28"/>
                  </a:lnTo>
                  <a:lnTo>
                    <a:pt x="36" y="34"/>
                  </a:lnTo>
                  <a:lnTo>
                    <a:pt x="28" y="38"/>
                  </a:lnTo>
                  <a:lnTo>
                    <a:pt x="22" y="40"/>
                  </a:lnTo>
                  <a:lnTo>
                    <a:pt x="14" y="38"/>
                  </a:lnTo>
                  <a:lnTo>
                    <a:pt x="6" y="34"/>
                  </a:lnTo>
                  <a:lnTo>
                    <a:pt x="2" y="28"/>
                  </a:lnTo>
                  <a:lnTo>
                    <a:pt x="0" y="20"/>
                  </a:lnTo>
                  <a:lnTo>
                    <a:pt x="2" y="12"/>
                  </a:lnTo>
                  <a:lnTo>
                    <a:pt x="6" y="6"/>
                  </a:lnTo>
                  <a:lnTo>
                    <a:pt x="14" y="2"/>
                  </a:lnTo>
                  <a:lnTo>
                    <a:pt x="22"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434" name="Freeform 71">
              <a:extLst>
                <a:ext uri="{FF2B5EF4-FFF2-40B4-BE49-F238E27FC236}">
                  <a16:creationId xmlns:a16="http://schemas.microsoft.com/office/drawing/2014/main" id="{C15FEAEA-6C7B-427B-89DD-0934924B52D4}"/>
                </a:ext>
              </a:extLst>
            </p:cNvPr>
            <p:cNvSpPr>
              <a:spLocks/>
            </p:cNvSpPr>
            <p:nvPr/>
          </p:nvSpPr>
          <p:spPr bwMode="auto">
            <a:xfrm>
              <a:off x="4042" y="1716"/>
              <a:ext cx="78" cy="76"/>
            </a:xfrm>
            <a:custGeom>
              <a:avLst/>
              <a:gdLst>
                <a:gd name="T0" fmla="*/ 40 w 78"/>
                <a:gd name="T1" fmla="*/ 0 h 76"/>
                <a:gd name="T2" fmla="*/ 48 w 78"/>
                <a:gd name="T3" fmla="*/ 32 h 76"/>
                <a:gd name="T4" fmla="*/ 78 w 78"/>
                <a:gd name="T5" fmla="*/ 28 h 76"/>
                <a:gd name="T6" fmla="*/ 52 w 78"/>
                <a:gd name="T7" fmla="*/ 46 h 76"/>
                <a:gd name="T8" fmla="*/ 64 w 78"/>
                <a:gd name="T9" fmla="*/ 76 h 76"/>
                <a:gd name="T10" fmla="*/ 40 w 78"/>
                <a:gd name="T11" fmla="*/ 54 h 76"/>
                <a:gd name="T12" fmla="*/ 16 w 78"/>
                <a:gd name="T13" fmla="*/ 76 h 76"/>
                <a:gd name="T14" fmla="*/ 28 w 78"/>
                <a:gd name="T15" fmla="*/ 46 h 76"/>
                <a:gd name="T16" fmla="*/ 0 w 78"/>
                <a:gd name="T17" fmla="*/ 28 h 76"/>
                <a:gd name="T18" fmla="*/ 32 w 78"/>
                <a:gd name="T19" fmla="*/ 32 h 76"/>
                <a:gd name="T20" fmla="*/ 40 w 78"/>
                <a:gd name="T21" fmla="*/ 0 h 76"/>
                <a:gd name="T22" fmla="*/ 40 w 78"/>
                <a:gd name="T23" fmla="*/ 0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6">
                  <a:moveTo>
                    <a:pt x="40" y="0"/>
                  </a:moveTo>
                  <a:lnTo>
                    <a:pt x="48" y="32"/>
                  </a:lnTo>
                  <a:lnTo>
                    <a:pt x="78" y="28"/>
                  </a:lnTo>
                  <a:lnTo>
                    <a:pt x="52" y="46"/>
                  </a:lnTo>
                  <a:lnTo>
                    <a:pt x="64" y="76"/>
                  </a:lnTo>
                  <a:lnTo>
                    <a:pt x="40" y="54"/>
                  </a:lnTo>
                  <a:lnTo>
                    <a:pt x="16" y="76"/>
                  </a:lnTo>
                  <a:lnTo>
                    <a:pt x="28" y="46"/>
                  </a:lnTo>
                  <a:lnTo>
                    <a:pt x="0" y="28"/>
                  </a:lnTo>
                  <a:lnTo>
                    <a:pt x="32" y="32"/>
                  </a:lnTo>
                  <a:lnTo>
                    <a:pt x="40"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435" name="Freeform 72">
              <a:extLst>
                <a:ext uri="{FF2B5EF4-FFF2-40B4-BE49-F238E27FC236}">
                  <a16:creationId xmlns:a16="http://schemas.microsoft.com/office/drawing/2014/main" id="{BC8E63D9-3F2F-45F2-8826-2FED52FEB753}"/>
                </a:ext>
              </a:extLst>
            </p:cNvPr>
            <p:cNvSpPr>
              <a:spLocks/>
            </p:cNvSpPr>
            <p:nvPr/>
          </p:nvSpPr>
          <p:spPr bwMode="auto">
            <a:xfrm>
              <a:off x="3912" y="3830"/>
              <a:ext cx="42" cy="42"/>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0 h 42"/>
                <a:gd name="T12" fmla="*/ 42 w 42"/>
                <a:gd name="T13" fmla="*/ 20 h 42"/>
                <a:gd name="T14" fmla="*/ 40 w 42"/>
                <a:gd name="T15" fmla="*/ 28 h 42"/>
                <a:gd name="T16" fmla="*/ 36 w 42"/>
                <a:gd name="T17" fmla="*/ 36 h 42"/>
                <a:gd name="T18" fmla="*/ 28 w 42"/>
                <a:gd name="T19" fmla="*/ 40 h 42"/>
                <a:gd name="T20" fmla="*/ 20 w 42"/>
                <a:gd name="T21" fmla="*/ 42 h 42"/>
                <a:gd name="T22" fmla="*/ 20 w 42"/>
                <a:gd name="T23" fmla="*/ 42 h 42"/>
                <a:gd name="T24" fmla="*/ 14 w 42"/>
                <a:gd name="T25" fmla="*/ 40 h 42"/>
                <a:gd name="T26" fmla="*/ 6 w 42"/>
                <a:gd name="T27" fmla="*/ 36 h 42"/>
                <a:gd name="T28" fmla="*/ 2 w 42"/>
                <a:gd name="T29" fmla="*/ 28 h 42"/>
                <a:gd name="T30" fmla="*/ 0 w 42"/>
                <a:gd name="T31" fmla="*/ 20 h 42"/>
                <a:gd name="T32" fmla="*/ 0 w 42"/>
                <a:gd name="T33" fmla="*/ 20 h 42"/>
                <a:gd name="T34" fmla="*/ 2 w 42"/>
                <a:gd name="T35" fmla="*/ 14 h 42"/>
                <a:gd name="T36" fmla="*/ 6 w 42"/>
                <a:gd name="T37" fmla="*/ 6 h 42"/>
                <a:gd name="T38" fmla="*/ 14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0"/>
                  </a:lnTo>
                  <a:lnTo>
                    <a:pt x="40" y="28"/>
                  </a:lnTo>
                  <a:lnTo>
                    <a:pt x="36" y="36"/>
                  </a:lnTo>
                  <a:lnTo>
                    <a:pt x="28" y="40"/>
                  </a:lnTo>
                  <a:lnTo>
                    <a:pt x="20" y="42"/>
                  </a:lnTo>
                  <a:lnTo>
                    <a:pt x="14" y="40"/>
                  </a:lnTo>
                  <a:lnTo>
                    <a:pt x="6" y="36"/>
                  </a:lnTo>
                  <a:lnTo>
                    <a:pt x="2" y="28"/>
                  </a:lnTo>
                  <a:lnTo>
                    <a:pt x="0" y="20"/>
                  </a:lnTo>
                  <a:lnTo>
                    <a:pt x="2" y="14"/>
                  </a:lnTo>
                  <a:lnTo>
                    <a:pt x="6" y="6"/>
                  </a:lnTo>
                  <a:lnTo>
                    <a:pt x="14"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436" name="Freeform 73">
              <a:extLst>
                <a:ext uri="{FF2B5EF4-FFF2-40B4-BE49-F238E27FC236}">
                  <a16:creationId xmlns:a16="http://schemas.microsoft.com/office/drawing/2014/main" id="{3AF25766-C8CA-4CD9-900E-7FA1C27D67FC}"/>
                </a:ext>
              </a:extLst>
            </p:cNvPr>
            <p:cNvSpPr>
              <a:spLocks/>
            </p:cNvSpPr>
            <p:nvPr/>
          </p:nvSpPr>
          <p:spPr bwMode="auto">
            <a:xfrm>
              <a:off x="3232" y="2958"/>
              <a:ext cx="40" cy="40"/>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0"/>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grpSp>
      <p:sp>
        <p:nvSpPr>
          <p:cNvPr id="437" name="圆角矩形标注 73">
            <a:extLst>
              <a:ext uri="{FF2B5EF4-FFF2-40B4-BE49-F238E27FC236}">
                <a16:creationId xmlns:a16="http://schemas.microsoft.com/office/drawing/2014/main" id="{E2F7C79D-84D4-4ADC-9883-4086B8687C99}"/>
              </a:ext>
            </a:extLst>
          </p:cNvPr>
          <p:cNvSpPr/>
          <p:nvPr/>
        </p:nvSpPr>
        <p:spPr>
          <a:xfrm>
            <a:off x="3613150" y="1436688"/>
            <a:ext cx="1482725" cy="612775"/>
          </a:xfrm>
          <a:prstGeom prst="wedgeRoundRectCallout">
            <a:avLst>
              <a:gd name="adj1" fmla="val -41679"/>
              <a:gd name="adj2" fmla="val 319957"/>
              <a:gd name="adj3" fmla="val 16667"/>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硅铁主产区</a:t>
            </a:r>
          </a:p>
        </p:txBody>
      </p:sp>
      <p:sp>
        <p:nvSpPr>
          <p:cNvPr id="438" name="圆角矩形标注 74">
            <a:extLst>
              <a:ext uri="{FF2B5EF4-FFF2-40B4-BE49-F238E27FC236}">
                <a16:creationId xmlns:a16="http://schemas.microsoft.com/office/drawing/2014/main" id="{9CA94D68-F2C9-442C-B5E6-12A48ACFAA15}"/>
              </a:ext>
            </a:extLst>
          </p:cNvPr>
          <p:cNvSpPr/>
          <p:nvPr/>
        </p:nvSpPr>
        <p:spPr>
          <a:xfrm>
            <a:off x="448793" y="4553990"/>
            <a:ext cx="1482725" cy="611188"/>
          </a:xfrm>
          <a:prstGeom prst="wedgeRoundRectCallout">
            <a:avLst>
              <a:gd name="adj1" fmla="val 214027"/>
              <a:gd name="adj2" fmla="val 88974"/>
              <a:gd name="adj3" fmla="val 16667"/>
            </a:avLst>
          </a:prstGeom>
          <a:solidFill>
            <a:srgbClr val="C0504D"/>
          </a:solidFill>
          <a:ln w="25400" cap="flat" cmpd="sng" algn="ctr">
            <a:solidFill>
              <a:srgbClr val="C0504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硅锰主产区</a:t>
            </a:r>
          </a:p>
        </p:txBody>
      </p:sp>
      <p:sp>
        <p:nvSpPr>
          <p:cNvPr id="439" name="TextBox 76">
            <a:extLst>
              <a:ext uri="{FF2B5EF4-FFF2-40B4-BE49-F238E27FC236}">
                <a16:creationId xmlns:a16="http://schemas.microsoft.com/office/drawing/2014/main" id="{955765C9-E979-436F-8A75-23B81C3F6921}"/>
              </a:ext>
            </a:extLst>
          </p:cNvPr>
          <p:cNvSpPr txBox="1">
            <a:spLocks noChangeArrowheads="1"/>
          </p:cNvSpPr>
          <p:nvPr/>
        </p:nvSpPr>
        <p:spPr bwMode="auto">
          <a:xfrm>
            <a:off x="912291" y="788486"/>
            <a:ext cx="51587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微软雅黑" panose="020B0503020204020204" pitchFamily="34" charset="-122"/>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pitchFamily="34" charset="-122"/>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pitchFamily="34" charset="-122"/>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pitchFamily="34" charset="-122"/>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itchFamily="34" charset="0"/>
              <a:buNone/>
            </a:pPr>
            <a:r>
              <a:rPr lang="en-US" altLang="zh-CN" sz="1800" dirty="0">
                <a:solidFill>
                  <a:prstClr val="black"/>
                </a:solidFill>
                <a:ea typeface="宋体" panose="02010600030101010101" pitchFamily="2" charset="-122"/>
              </a:rPr>
              <a:t>2017</a:t>
            </a:r>
            <a:r>
              <a:rPr lang="zh-CN" altLang="en-US" sz="1800" dirty="0">
                <a:solidFill>
                  <a:prstClr val="black"/>
                </a:solidFill>
                <a:ea typeface="宋体" panose="02010600030101010101" pitchFamily="2" charset="-122"/>
              </a:rPr>
              <a:t>年内蒙、宁夏、甘肃、青海产量合计</a:t>
            </a:r>
            <a:r>
              <a:rPr lang="en-US" altLang="zh-CN" sz="1800" dirty="0">
                <a:solidFill>
                  <a:prstClr val="black"/>
                </a:solidFill>
                <a:ea typeface="宋体" panose="02010600030101010101" pitchFamily="2" charset="-122"/>
              </a:rPr>
              <a:t>442</a:t>
            </a:r>
            <a:r>
              <a:rPr lang="zh-CN" altLang="en-US" sz="1800" dirty="0">
                <a:solidFill>
                  <a:prstClr val="black"/>
                </a:solidFill>
                <a:ea typeface="宋体" panose="02010600030101010101" pitchFamily="2" charset="-122"/>
              </a:rPr>
              <a:t>万吨</a:t>
            </a:r>
          </a:p>
        </p:txBody>
      </p:sp>
      <p:sp>
        <p:nvSpPr>
          <p:cNvPr id="440" name="TextBox 77">
            <a:extLst>
              <a:ext uri="{FF2B5EF4-FFF2-40B4-BE49-F238E27FC236}">
                <a16:creationId xmlns:a16="http://schemas.microsoft.com/office/drawing/2014/main" id="{09CA9847-254E-48B8-951B-3C50AFA08129}"/>
              </a:ext>
            </a:extLst>
          </p:cNvPr>
          <p:cNvSpPr txBox="1">
            <a:spLocks noChangeArrowheads="1"/>
          </p:cNvSpPr>
          <p:nvPr/>
        </p:nvSpPr>
        <p:spPr bwMode="auto">
          <a:xfrm>
            <a:off x="199435" y="5258090"/>
            <a:ext cx="352227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微软雅黑" panose="020B0503020204020204" pitchFamily="34" charset="-122"/>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pitchFamily="34" charset="-122"/>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pitchFamily="34" charset="-122"/>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pitchFamily="34" charset="-122"/>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itchFamily="34" charset="0"/>
              <a:buNone/>
            </a:pPr>
            <a:r>
              <a:rPr lang="en-US" altLang="zh-CN" sz="1800" dirty="0">
                <a:solidFill>
                  <a:prstClr val="black"/>
                </a:solidFill>
                <a:ea typeface="宋体" panose="02010600030101010101" pitchFamily="2" charset="-122"/>
              </a:rPr>
              <a:t>2017</a:t>
            </a:r>
            <a:r>
              <a:rPr lang="zh-CN" altLang="en-US" sz="1800" dirty="0">
                <a:solidFill>
                  <a:prstClr val="black"/>
                </a:solidFill>
                <a:ea typeface="宋体" panose="02010600030101010101" pitchFamily="2" charset="-122"/>
              </a:rPr>
              <a:t>年硅锰产量合计</a:t>
            </a:r>
            <a:r>
              <a:rPr lang="en-US" altLang="zh-CN" sz="1800" dirty="0">
                <a:solidFill>
                  <a:prstClr val="black"/>
                </a:solidFill>
                <a:ea typeface="宋体" panose="02010600030101010101" pitchFamily="2" charset="-122"/>
              </a:rPr>
              <a:t>660.69</a:t>
            </a:r>
            <a:r>
              <a:rPr lang="zh-CN" altLang="en-US" sz="1800" dirty="0">
                <a:solidFill>
                  <a:prstClr val="black"/>
                </a:solidFill>
                <a:ea typeface="宋体" panose="02010600030101010101" pitchFamily="2" charset="-122"/>
              </a:rPr>
              <a:t>万吨，</a:t>
            </a:r>
            <a:r>
              <a:rPr lang="en-US" altLang="zh-CN" sz="1800" dirty="0">
                <a:solidFill>
                  <a:prstClr val="black"/>
                </a:solidFill>
                <a:ea typeface="宋体" panose="02010600030101010101" pitchFamily="2" charset="-122"/>
              </a:rPr>
              <a:t>2015</a:t>
            </a:r>
            <a:r>
              <a:rPr lang="zh-CN" altLang="en-US" sz="1800" dirty="0">
                <a:solidFill>
                  <a:prstClr val="black"/>
                </a:solidFill>
                <a:ea typeface="宋体" panose="02010600030101010101" pitchFamily="2" charset="-122"/>
              </a:rPr>
              <a:t>年后向西北转移，</a:t>
            </a:r>
            <a:r>
              <a:rPr lang="en-US" altLang="zh-CN" sz="1800" dirty="0">
                <a:solidFill>
                  <a:prstClr val="black"/>
                </a:solidFill>
                <a:ea typeface="宋体" panose="02010600030101010101" pitchFamily="2" charset="-122"/>
              </a:rPr>
              <a:t>2018</a:t>
            </a:r>
            <a:r>
              <a:rPr lang="zh-CN" altLang="en-US" sz="1800" dirty="0">
                <a:solidFill>
                  <a:prstClr val="black"/>
                </a:solidFill>
                <a:ea typeface="宋体" panose="02010600030101010101" pitchFamily="2" charset="-122"/>
              </a:rPr>
              <a:t>年前</a:t>
            </a:r>
            <a:r>
              <a:rPr lang="en-US" altLang="zh-CN" sz="1800" dirty="0">
                <a:solidFill>
                  <a:prstClr val="black"/>
                </a:solidFill>
                <a:ea typeface="宋体" panose="02010600030101010101" pitchFamily="2" charset="-122"/>
              </a:rPr>
              <a:t>7</a:t>
            </a:r>
            <a:r>
              <a:rPr lang="zh-CN" altLang="en-US" sz="1800" dirty="0">
                <a:solidFill>
                  <a:prstClr val="black"/>
                </a:solidFill>
                <a:ea typeface="宋体" panose="02010600030101010101" pitchFamily="2" charset="-122"/>
              </a:rPr>
              <a:t>月内蒙、宁夏的产量占比达</a:t>
            </a:r>
            <a:r>
              <a:rPr lang="en-US" altLang="zh-CN" sz="1800" dirty="0">
                <a:solidFill>
                  <a:prstClr val="black"/>
                </a:solidFill>
                <a:ea typeface="宋体" panose="02010600030101010101" pitchFamily="2" charset="-122"/>
              </a:rPr>
              <a:t>61%</a:t>
            </a:r>
            <a:endParaRPr lang="zh-CN" altLang="en-US" sz="1800" dirty="0">
              <a:solidFill>
                <a:prstClr val="black"/>
              </a:solidFill>
              <a:ea typeface="宋体" panose="02010600030101010101" pitchFamily="2" charset="-122"/>
            </a:endParaRPr>
          </a:p>
        </p:txBody>
      </p:sp>
      <p:sp>
        <p:nvSpPr>
          <p:cNvPr id="441" name="箭头: 下 440">
            <a:extLst>
              <a:ext uri="{FF2B5EF4-FFF2-40B4-BE49-F238E27FC236}">
                <a16:creationId xmlns:a16="http://schemas.microsoft.com/office/drawing/2014/main" id="{BD61887C-2625-4D90-BDB9-2224A9DB2C47}"/>
              </a:ext>
            </a:extLst>
          </p:cNvPr>
          <p:cNvSpPr/>
          <p:nvPr/>
        </p:nvSpPr>
        <p:spPr>
          <a:xfrm rot="10607727">
            <a:off x="4961463" y="3888202"/>
            <a:ext cx="392758" cy="882005"/>
          </a:xfrm>
          <a:prstGeom prst="downArrow">
            <a:avLst/>
          </a:prstGeom>
          <a:solidFill>
            <a:srgbClr val="C0504D"/>
          </a:solidFill>
          <a:ln w="25400" cap="flat" cmpd="sng" algn="ctr">
            <a:solidFill>
              <a:srgbClr val="C0504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2" name="Freeform 34">
            <a:extLst>
              <a:ext uri="{FF2B5EF4-FFF2-40B4-BE49-F238E27FC236}">
                <a16:creationId xmlns:a16="http://schemas.microsoft.com/office/drawing/2014/main" id="{D0F3DCEE-8758-4BFE-B3F1-C2A334FAEB3D}"/>
              </a:ext>
            </a:extLst>
          </p:cNvPr>
          <p:cNvSpPr>
            <a:spLocks/>
          </p:cNvSpPr>
          <p:nvPr/>
        </p:nvSpPr>
        <p:spPr bwMode="auto">
          <a:xfrm>
            <a:off x="3870034" y="1182018"/>
            <a:ext cx="2889592" cy="2473114"/>
          </a:xfrm>
          <a:custGeom>
            <a:avLst/>
            <a:gdLst>
              <a:gd name="T0" fmla="*/ 538 w 2182"/>
              <a:gd name="T1" fmla="*/ 1714 h 1868"/>
              <a:gd name="T2" fmla="*/ 526 w 2182"/>
              <a:gd name="T3" fmla="*/ 1632 h 1868"/>
              <a:gd name="T4" fmla="*/ 362 w 2182"/>
              <a:gd name="T5" fmla="*/ 1664 h 1868"/>
              <a:gd name="T6" fmla="*/ 286 w 2182"/>
              <a:gd name="T7" fmla="*/ 1690 h 1868"/>
              <a:gd name="T8" fmla="*/ 168 w 2182"/>
              <a:gd name="T9" fmla="*/ 1576 h 1868"/>
              <a:gd name="T10" fmla="*/ 220 w 2182"/>
              <a:gd name="T11" fmla="*/ 1468 h 1868"/>
              <a:gd name="T12" fmla="*/ 66 w 2182"/>
              <a:gd name="T13" fmla="*/ 1450 h 1868"/>
              <a:gd name="T14" fmla="*/ 20 w 2182"/>
              <a:gd name="T15" fmla="*/ 1304 h 1868"/>
              <a:gd name="T16" fmla="*/ 400 w 2182"/>
              <a:gd name="T17" fmla="*/ 1336 h 1868"/>
              <a:gd name="T18" fmla="*/ 594 w 2182"/>
              <a:gd name="T19" fmla="*/ 1418 h 1868"/>
              <a:gd name="T20" fmla="*/ 724 w 2182"/>
              <a:gd name="T21" fmla="*/ 1354 h 1868"/>
              <a:gd name="T22" fmla="*/ 828 w 2182"/>
              <a:gd name="T23" fmla="*/ 1308 h 1868"/>
              <a:gd name="T24" fmla="*/ 1006 w 2182"/>
              <a:gd name="T25" fmla="*/ 1300 h 1868"/>
              <a:gd name="T26" fmla="*/ 1170 w 2182"/>
              <a:gd name="T27" fmla="*/ 1170 h 1868"/>
              <a:gd name="T28" fmla="*/ 1178 w 2182"/>
              <a:gd name="T29" fmla="*/ 1032 h 1868"/>
              <a:gd name="T30" fmla="*/ 1260 w 2182"/>
              <a:gd name="T31" fmla="*/ 1006 h 1868"/>
              <a:gd name="T32" fmla="*/ 1410 w 2182"/>
              <a:gd name="T33" fmla="*/ 924 h 1868"/>
              <a:gd name="T34" fmla="*/ 1524 w 2182"/>
              <a:gd name="T35" fmla="*/ 876 h 1868"/>
              <a:gd name="T36" fmla="*/ 1632 w 2182"/>
              <a:gd name="T37" fmla="*/ 776 h 1868"/>
              <a:gd name="T38" fmla="*/ 1798 w 2182"/>
              <a:gd name="T39" fmla="*/ 740 h 1868"/>
              <a:gd name="T40" fmla="*/ 1712 w 2182"/>
              <a:gd name="T41" fmla="*/ 614 h 1868"/>
              <a:gd name="T42" fmla="*/ 1586 w 2182"/>
              <a:gd name="T43" fmla="*/ 646 h 1868"/>
              <a:gd name="T44" fmla="*/ 1456 w 2182"/>
              <a:gd name="T45" fmla="*/ 650 h 1868"/>
              <a:gd name="T46" fmla="*/ 1480 w 2182"/>
              <a:gd name="T47" fmla="*/ 512 h 1868"/>
              <a:gd name="T48" fmla="*/ 1602 w 2182"/>
              <a:gd name="T49" fmla="*/ 428 h 1868"/>
              <a:gd name="T50" fmla="*/ 1698 w 2182"/>
              <a:gd name="T51" fmla="*/ 250 h 1868"/>
              <a:gd name="T52" fmla="*/ 1738 w 2182"/>
              <a:gd name="T53" fmla="*/ 108 h 1868"/>
              <a:gd name="T54" fmla="*/ 1736 w 2182"/>
              <a:gd name="T55" fmla="*/ 20 h 1868"/>
              <a:gd name="T56" fmla="*/ 1800 w 2182"/>
              <a:gd name="T57" fmla="*/ 42 h 1868"/>
              <a:gd name="T58" fmla="*/ 1848 w 2182"/>
              <a:gd name="T59" fmla="*/ 80 h 1868"/>
              <a:gd name="T60" fmla="*/ 1926 w 2182"/>
              <a:gd name="T61" fmla="*/ 178 h 1868"/>
              <a:gd name="T62" fmla="*/ 2052 w 2182"/>
              <a:gd name="T63" fmla="*/ 152 h 1868"/>
              <a:gd name="T64" fmla="*/ 2136 w 2182"/>
              <a:gd name="T65" fmla="*/ 246 h 1868"/>
              <a:gd name="T66" fmla="*/ 2136 w 2182"/>
              <a:gd name="T67" fmla="*/ 440 h 1868"/>
              <a:gd name="T68" fmla="*/ 2118 w 2182"/>
              <a:gd name="T69" fmla="*/ 476 h 1868"/>
              <a:gd name="T70" fmla="*/ 2064 w 2182"/>
              <a:gd name="T71" fmla="*/ 514 h 1868"/>
              <a:gd name="T72" fmla="*/ 2020 w 2182"/>
              <a:gd name="T73" fmla="*/ 674 h 1868"/>
              <a:gd name="T74" fmla="*/ 2068 w 2182"/>
              <a:gd name="T75" fmla="*/ 716 h 1868"/>
              <a:gd name="T76" fmla="*/ 2026 w 2182"/>
              <a:gd name="T77" fmla="*/ 796 h 1868"/>
              <a:gd name="T78" fmla="*/ 1968 w 2182"/>
              <a:gd name="T79" fmla="*/ 828 h 1868"/>
              <a:gd name="T80" fmla="*/ 2054 w 2182"/>
              <a:gd name="T81" fmla="*/ 986 h 1868"/>
              <a:gd name="T82" fmla="*/ 2154 w 2182"/>
              <a:gd name="T83" fmla="*/ 1034 h 1868"/>
              <a:gd name="T84" fmla="*/ 2156 w 2182"/>
              <a:gd name="T85" fmla="*/ 1130 h 1868"/>
              <a:gd name="T86" fmla="*/ 2054 w 2182"/>
              <a:gd name="T87" fmla="*/ 1170 h 1868"/>
              <a:gd name="T88" fmla="*/ 1920 w 2182"/>
              <a:gd name="T89" fmla="*/ 1272 h 1868"/>
              <a:gd name="T90" fmla="*/ 1850 w 2182"/>
              <a:gd name="T91" fmla="*/ 1260 h 1868"/>
              <a:gd name="T92" fmla="*/ 1786 w 2182"/>
              <a:gd name="T93" fmla="*/ 1338 h 1868"/>
              <a:gd name="T94" fmla="*/ 1696 w 2182"/>
              <a:gd name="T95" fmla="*/ 1206 h 1868"/>
              <a:gd name="T96" fmla="*/ 1524 w 2182"/>
              <a:gd name="T97" fmla="*/ 1346 h 1868"/>
              <a:gd name="T98" fmla="*/ 1494 w 2182"/>
              <a:gd name="T99" fmla="*/ 1334 h 1868"/>
              <a:gd name="T100" fmla="*/ 1424 w 2182"/>
              <a:gd name="T101" fmla="*/ 1310 h 1868"/>
              <a:gd name="T102" fmla="*/ 1392 w 2182"/>
              <a:gd name="T103" fmla="*/ 1430 h 1868"/>
              <a:gd name="T104" fmla="*/ 1288 w 2182"/>
              <a:gd name="T105" fmla="*/ 1520 h 1868"/>
              <a:gd name="T106" fmla="*/ 1140 w 2182"/>
              <a:gd name="T107" fmla="*/ 1612 h 1868"/>
              <a:gd name="T108" fmla="*/ 1076 w 2182"/>
              <a:gd name="T109" fmla="*/ 1650 h 1868"/>
              <a:gd name="T110" fmla="*/ 988 w 2182"/>
              <a:gd name="T111" fmla="*/ 1790 h 1868"/>
              <a:gd name="T112" fmla="*/ 838 w 2182"/>
              <a:gd name="T113" fmla="*/ 1810 h 1868"/>
              <a:gd name="T114" fmla="*/ 814 w 2182"/>
              <a:gd name="T115" fmla="*/ 1666 h 1868"/>
              <a:gd name="T116" fmla="*/ 732 w 2182"/>
              <a:gd name="T117" fmla="*/ 1678 h 1868"/>
              <a:gd name="T118" fmla="*/ 662 w 2182"/>
              <a:gd name="T119" fmla="*/ 1816 h 1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82" h="1868">
                <a:moveTo>
                  <a:pt x="556" y="1868"/>
                </a:moveTo>
                <a:lnTo>
                  <a:pt x="556" y="1868"/>
                </a:lnTo>
                <a:lnTo>
                  <a:pt x="518" y="1832"/>
                </a:lnTo>
                <a:lnTo>
                  <a:pt x="518" y="1832"/>
                </a:lnTo>
                <a:lnTo>
                  <a:pt x="498" y="1792"/>
                </a:lnTo>
                <a:lnTo>
                  <a:pt x="498" y="1792"/>
                </a:lnTo>
                <a:lnTo>
                  <a:pt x="500" y="1764"/>
                </a:lnTo>
                <a:lnTo>
                  <a:pt x="502" y="1754"/>
                </a:lnTo>
                <a:lnTo>
                  <a:pt x="506" y="1744"/>
                </a:lnTo>
                <a:lnTo>
                  <a:pt x="512" y="1736"/>
                </a:lnTo>
                <a:lnTo>
                  <a:pt x="518" y="1728"/>
                </a:lnTo>
                <a:lnTo>
                  <a:pt x="528" y="1720"/>
                </a:lnTo>
                <a:lnTo>
                  <a:pt x="538" y="1714"/>
                </a:lnTo>
                <a:lnTo>
                  <a:pt x="538" y="1714"/>
                </a:lnTo>
                <a:lnTo>
                  <a:pt x="556" y="1698"/>
                </a:lnTo>
                <a:lnTo>
                  <a:pt x="556" y="1698"/>
                </a:lnTo>
                <a:lnTo>
                  <a:pt x="572" y="1674"/>
                </a:lnTo>
                <a:lnTo>
                  <a:pt x="572" y="1674"/>
                </a:lnTo>
                <a:lnTo>
                  <a:pt x="570" y="1658"/>
                </a:lnTo>
                <a:lnTo>
                  <a:pt x="570" y="1658"/>
                </a:lnTo>
                <a:lnTo>
                  <a:pt x="562" y="1646"/>
                </a:lnTo>
                <a:lnTo>
                  <a:pt x="556" y="1638"/>
                </a:lnTo>
                <a:lnTo>
                  <a:pt x="548" y="1634"/>
                </a:lnTo>
                <a:lnTo>
                  <a:pt x="542" y="1632"/>
                </a:lnTo>
                <a:lnTo>
                  <a:pt x="534" y="1630"/>
                </a:lnTo>
                <a:lnTo>
                  <a:pt x="526" y="1632"/>
                </a:lnTo>
                <a:lnTo>
                  <a:pt x="506" y="1638"/>
                </a:lnTo>
                <a:lnTo>
                  <a:pt x="506" y="1638"/>
                </a:lnTo>
                <a:lnTo>
                  <a:pt x="482" y="1658"/>
                </a:lnTo>
                <a:lnTo>
                  <a:pt x="482" y="1658"/>
                </a:lnTo>
                <a:lnTo>
                  <a:pt x="448" y="1674"/>
                </a:lnTo>
                <a:lnTo>
                  <a:pt x="448" y="1674"/>
                </a:lnTo>
                <a:lnTo>
                  <a:pt x="442" y="1668"/>
                </a:lnTo>
                <a:lnTo>
                  <a:pt x="436" y="1664"/>
                </a:lnTo>
                <a:lnTo>
                  <a:pt x="426" y="1658"/>
                </a:lnTo>
                <a:lnTo>
                  <a:pt x="426" y="1658"/>
                </a:lnTo>
                <a:lnTo>
                  <a:pt x="384" y="1658"/>
                </a:lnTo>
                <a:lnTo>
                  <a:pt x="370" y="1660"/>
                </a:lnTo>
                <a:lnTo>
                  <a:pt x="362" y="1664"/>
                </a:lnTo>
                <a:lnTo>
                  <a:pt x="356" y="1672"/>
                </a:lnTo>
                <a:lnTo>
                  <a:pt x="352" y="1682"/>
                </a:lnTo>
                <a:lnTo>
                  <a:pt x="350" y="1700"/>
                </a:lnTo>
                <a:lnTo>
                  <a:pt x="348" y="1722"/>
                </a:lnTo>
                <a:lnTo>
                  <a:pt x="348" y="1722"/>
                </a:lnTo>
                <a:lnTo>
                  <a:pt x="342" y="1726"/>
                </a:lnTo>
                <a:lnTo>
                  <a:pt x="336" y="1726"/>
                </a:lnTo>
                <a:lnTo>
                  <a:pt x="330" y="1726"/>
                </a:lnTo>
                <a:lnTo>
                  <a:pt x="324" y="1724"/>
                </a:lnTo>
                <a:lnTo>
                  <a:pt x="314" y="1718"/>
                </a:lnTo>
                <a:lnTo>
                  <a:pt x="306" y="1716"/>
                </a:lnTo>
                <a:lnTo>
                  <a:pt x="306" y="1716"/>
                </a:lnTo>
                <a:lnTo>
                  <a:pt x="286" y="1690"/>
                </a:lnTo>
                <a:lnTo>
                  <a:pt x="270" y="1674"/>
                </a:lnTo>
                <a:lnTo>
                  <a:pt x="270" y="1674"/>
                </a:lnTo>
                <a:lnTo>
                  <a:pt x="262" y="1654"/>
                </a:lnTo>
                <a:lnTo>
                  <a:pt x="252" y="1638"/>
                </a:lnTo>
                <a:lnTo>
                  <a:pt x="248" y="1632"/>
                </a:lnTo>
                <a:lnTo>
                  <a:pt x="242" y="1626"/>
                </a:lnTo>
                <a:lnTo>
                  <a:pt x="234" y="1624"/>
                </a:lnTo>
                <a:lnTo>
                  <a:pt x="226" y="1620"/>
                </a:lnTo>
                <a:lnTo>
                  <a:pt x="226" y="1620"/>
                </a:lnTo>
                <a:lnTo>
                  <a:pt x="190" y="1582"/>
                </a:lnTo>
                <a:lnTo>
                  <a:pt x="190" y="1582"/>
                </a:lnTo>
                <a:lnTo>
                  <a:pt x="168" y="1576"/>
                </a:lnTo>
                <a:lnTo>
                  <a:pt x="168" y="1576"/>
                </a:lnTo>
                <a:lnTo>
                  <a:pt x="170" y="1568"/>
                </a:lnTo>
                <a:lnTo>
                  <a:pt x="172" y="1560"/>
                </a:lnTo>
                <a:lnTo>
                  <a:pt x="178" y="1554"/>
                </a:lnTo>
                <a:lnTo>
                  <a:pt x="184" y="1548"/>
                </a:lnTo>
                <a:lnTo>
                  <a:pt x="198" y="1538"/>
                </a:lnTo>
                <a:lnTo>
                  <a:pt x="206" y="1532"/>
                </a:lnTo>
                <a:lnTo>
                  <a:pt x="212" y="1526"/>
                </a:lnTo>
                <a:lnTo>
                  <a:pt x="212" y="1526"/>
                </a:lnTo>
                <a:lnTo>
                  <a:pt x="226" y="1496"/>
                </a:lnTo>
                <a:lnTo>
                  <a:pt x="226" y="1496"/>
                </a:lnTo>
                <a:lnTo>
                  <a:pt x="226" y="1484"/>
                </a:lnTo>
                <a:lnTo>
                  <a:pt x="224" y="1474"/>
                </a:lnTo>
                <a:lnTo>
                  <a:pt x="220" y="1468"/>
                </a:lnTo>
                <a:lnTo>
                  <a:pt x="216" y="1464"/>
                </a:lnTo>
                <a:lnTo>
                  <a:pt x="216" y="1464"/>
                </a:lnTo>
                <a:lnTo>
                  <a:pt x="182" y="1464"/>
                </a:lnTo>
                <a:lnTo>
                  <a:pt x="150" y="1468"/>
                </a:lnTo>
                <a:lnTo>
                  <a:pt x="120" y="1474"/>
                </a:lnTo>
                <a:lnTo>
                  <a:pt x="92" y="1484"/>
                </a:lnTo>
                <a:lnTo>
                  <a:pt x="92" y="1484"/>
                </a:lnTo>
                <a:lnTo>
                  <a:pt x="84" y="1490"/>
                </a:lnTo>
                <a:lnTo>
                  <a:pt x="76" y="1492"/>
                </a:lnTo>
                <a:lnTo>
                  <a:pt x="70" y="1492"/>
                </a:lnTo>
                <a:lnTo>
                  <a:pt x="64" y="1492"/>
                </a:lnTo>
                <a:lnTo>
                  <a:pt x="64" y="1492"/>
                </a:lnTo>
                <a:lnTo>
                  <a:pt x="66" y="1450"/>
                </a:lnTo>
                <a:lnTo>
                  <a:pt x="66" y="1450"/>
                </a:lnTo>
                <a:lnTo>
                  <a:pt x="50" y="1428"/>
                </a:lnTo>
                <a:lnTo>
                  <a:pt x="50" y="1428"/>
                </a:lnTo>
                <a:lnTo>
                  <a:pt x="14" y="1398"/>
                </a:lnTo>
                <a:lnTo>
                  <a:pt x="14" y="1398"/>
                </a:lnTo>
                <a:lnTo>
                  <a:pt x="14" y="1386"/>
                </a:lnTo>
                <a:lnTo>
                  <a:pt x="18" y="1376"/>
                </a:lnTo>
                <a:lnTo>
                  <a:pt x="26" y="1358"/>
                </a:lnTo>
                <a:lnTo>
                  <a:pt x="26" y="1358"/>
                </a:lnTo>
                <a:lnTo>
                  <a:pt x="24" y="1328"/>
                </a:lnTo>
                <a:lnTo>
                  <a:pt x="24" y="1316"/>
                </a:lnTo>
                <a:lnTo>
                  <a:pt x="20" y="1304"/>
                </a:lnTo>
                <a:lnTo>
                  <a:pt x="20" y="1304"/>
                </a:lnTo>
                <a:lnTo>
                  <a:pt x="0" y="1278"/>
                </a:lnTo>
                <a:lnTo>
                  <a:pt x="0" y="1278"/>
                </a:lnTo>
                <a:lnTo>
                  <a:pt x="0" y="1244"/>
                </a:lnTo>
                <a:lnTo>
                  <a:pt x="0" y="1244"/>
                </a:lnTo>
                <a:lnTo>
                  <a:pt x="100" y="1268"/>
                </a:lnTo>
                <a:lnTo>
                  <a:pt x="100" y="1268"/>
                </a:lnTo>
                <a:lnTo>
                  <a:pt x="274" y="1270"/>
                </a:lnTo>
                <a:lnTo>
                  <a:pt x="274" y="1270"/>
                </a:lnTo>
                <a:lnTo>
                  <a:pt x="306" y="1278"/>
                </a:lnTo>
                <a:lnTo>
                  <a:pt x="326" y="1284"/>
                </a:lnTo>
                <a:lnTo>
                  <a:pt x="344" y="1290"/>
                </a:lnTo>
                <a:lnTo>
                  <a:pt x="344" y="1290"/>
                </a:lnTo>
                <a:lnTo>
                  <a:pt x="400" y="1336"/>
                </a:lnTo>
                <a:lnTo>
                  <a:pt x="400" y="1336"/>
                </a:lnTo>
                <a:lnTo>
                  <a:pt x="414" y="1342"/>
                </a:lnTo>
                <a:lnTo>
                  <a:pt x="414" y="1342"/>
                </a:lnTo>
                <a:lnTo>
                  <a:pt x="466" y="1350"/>
                </a:lnTo>
                <a:lnTo>
                  <a:pt x="466" y="1350"/>
                </a:lnTo>
                <a:lnTo>
                  <a:pt x="490" y="1366"/>
                </a:lnTo>
                <a:lnTo>
                  <a:pt x="490" y="1366"/>
                </a:lnTo>
                <a:lnTo>
                  <a:pt x="556" y="1388"/>
                </a:lnTo>
                <a:lnTo>
                  <a:pt x="556" y="1388"/>
                </a:lnTo>
                <a:lnTo>
                  <a:pt x="562" y="1392"/>
                </a:lnTo>
                <a:lnTo>
                  <a:pt x="568" y="1398"/>
                </a:lnTo>
                <a:lnTo>
                  <a:pt x="584" y="1412"/>
                </a:lnTo>
                <a:lnTo>
                  <a:pt x="594" y="1418"/>
                </a:lnTo>
                <a:lnTo>
                  <a:pt x="604" y="1420"/>
                </a:lnTo>
                <a:lnTo>
                  <a:pt x="614" y="1418"/>
                </a:lnTo>
                <a:lnTo>
                  <a:pt x="628" y="1412"/>
                </a:lnTo>
                <a:lnTo>
                  <a:pt x="628" y="1412"/>
                </a:lnTo>
                <a:lnTo>
                  <a:pt x="632" y="1406"/>
                </a:lnTo>
                <a:lnTo>
                  <a:pt x="638" y="1400"/>
                </a:lnTo>
                <a:lnTo>
                  <a:pt x="650" y="1392"/>
                </a:lnTo>
                <a:lnTo>
                  <a:pt x="666" y="1386"/>
                </a:lnTo>
                <a:lnTo>
                  <a:pt x="680" y="1380"/>
                </a:lnTo>
                <a:lnTo>
                  <a:pt x="680" y="1380"/>
                </a:lnTo>
                <a:lnTo>
                  <a:pt x="696" y="1368"/>
                </a:lnTo>
                <a:lnTo>
                  <a:pt x="708" y="1360"/>
                </a:lnTo>
                <a:lnTo>
                  <a:pt x="724" y="1354"/>
                </a:lnTo>
                <a:lnTo>
                  <a:pt x="746" y="1350"/>
                </a:lnTo>
                <a:lnTo>
                  <a:pt x="746" y="1350"/>
                </a:lnTo>
                <a:lnTo>
                  <a:pt x="746" y="1346"/>
                </a:lnTo>
                <a:lnTo>
                  <a:pt x="750" y="1344"/>
                </a:lnTo>
                <a:lnTo>
                  <a:pt x="758" y="1340"/>
                </a:lnTo>
                <a:lnTo>
                  <a:pt x="768" y="1336"/>
                </a:lnTo>
                <a:lnTo>
                  <a:pt x="778" y="1332"/>
                </a:lnTo>
                <a:lnTo>
                  <a:pt x="778" y="1332"/>
                </a:lnTo>
                <a:lnTo>
                  <a:pt x="784" y="1332"/>
                </a:lnTo>
                <a:lnTo>
                  <a:pt x="792" y="1328"/>
                </a:lnTo>
                <a:lnTo>
                  <a:pt x="806" y="1320"/>
                </a:lnTo>
                <a:lnTo>
                  <a:pt x="820" y="1310"/>
                </a:lnTo>
                <a:lnTo>
                  <a:pt x="828" y="1308"/>
                </a:lnTo>
                <a:lnTo>
                  <a:pt x="836" y="1306"/>
                </a:lnTo>
                <a:lnTo>
                  <a:pt x="836" y="1306"/>
                </a:lnTo>
                <a:lnTo>
                  <a:pt x="848" y="1300"/>
                </a:lnTo>
                <a:lnTo>
                  <a:pt x="862" y="1296"/>
                </a:lnTo>
                <a:lnTo>
                  <a:pt x="876" y="1296"/>
                </a:lnTo>
                <a:lnTo>
                  <a:pt x="894" y="1296"/>
                </a:lnTo>
                <a:lnTo>
                  <a:pt x="894" y="1296"/>
                </a:lnTo>
                <a:lnTo>
                  <a:pt x="918" y="1302"/>
                </a:lnTo>
                <a:lnTo>
                  <a:pt x="952" y="1306"/>
                </a:lnTo>
                <a:lnTo>
                  <a:pt x="970" y="1306"/>
                </a:lnTo>
                <a:lnTo>
                  <a:pt x="986" y="1306"/>
                </a:lnTo>
                <a:lnTo>
                  <a:pt x="1000" y="1302"/>
                </a:lnTo>
                <a:lnTo>
                  <a:pt x="1006" y="1300"/>
                </a:lnTo>
                <a:lnTo>
                  <a:pt x="1010" y="1296"/>
                </a:lnTo>
                <a:lnTo>
                  <a:pt x="1010" y="1296"/>
                </a:lnTo>
                <a:lnTo>
                  <a:pt x="1028" y="1294"/>
                </a:lnTo>
                <a:lnTo>
                  <a:pt x="1044" y="1286"/>
                </a:lnTo>
                <a:lnTo>
                  <a:pt x="1060" y="1278"/>
                </a:lnTo>
                <a:lnTo>
                  <a:pt x="1074" y="1266"/>
                </a:lnTo>
                <a:lnTo>
                  <a:pt x="1086" y="1254"/>
                </a:lnTo>
                <a:lnTo>
                  <a:pt x="1100" y="1240"/>
                </a:lnTo>
                <a:lnTo>
                  <a:pt x="1122" y="1212"/>
                </a:lnTo>
                <a:lnTo>
                  <a:pt x="1122" y="1212"/>
                </a:lnTo>
                <a:lnTo>
                  <a:pt x="1156" y="1182"/>
                </a:lnTo>
                <a:lnTo>
                  <a:pt x="1156" y="1182"/>
                </a:lnTo>
                <a:lnTo>
                  <a:pt x="1170" y="1170"/>
                </a:lnTo>
                <a:lnTo>
                  <a:pt x="1186" y="1158"/>
                </a:lnTo>
                <a:lnTo>
                  <a:pt x="1186" y="1158"/>
                </a:lnTo>
                <a:lnTo>
                  <a:pt x="1202" y="1150"/>
                </a:lnTo>
                <a:lnTo>
                  <a:pt x="1210" y="1146"/>
                </a:lnTo>
                <a:lnTo>
                  <a:pt x="1218" y="1138"/>
                </a:lnTo>
                <a:lnTo>
                  <a:pt x="1218" y="1138"/>
                </a:lnTo>
                <a:lnTo>
                  <a:pt x="1216" y="1112"/>
                </a:lnTo>
                <a:lnTo>
                  <a:pt x="1216" y="1112"/>
                </a:lnTo>
                <a:lnTo>
                  <a:pt x="1182" y="1080"/>
                </a:lnTo>
                <a:lnTo>
                  <a:pt x="1182" y="1080"/>
                </a:lnTo>
                <a:lnTo>
                  <a:pt x="1176" y="1058"/>
                </a:lnTo>
                <a:lnTo>
                  <a:pt x="1176" y="1058"/>
                </a:lnTo>
                <a:lnTo>
                  <a:pt x="1178" y="1032"/>
                </a:lnTo>
                <a:lnTo>
                  <a:pt x="1180" y="1020"/>
                </a:lnTo>
                <a:lnTo>
                  <a:pt x="1182" y="1010"/>
                </a:lnTo>
                <a:lnTo>
                  <a:pt x="1186" y="1002"/>
                </a:lnTo>
                <a:lnTo>
                  <a:pt x="1192" y="994"/>
                </a:lnTo>
                <a:lnTo>
                  <a:pt x="1200" y="986"/>
                </a:lnTo>
                <a:lnTo>
                  <a:pt x="1212" y="982"/>
                </a:lnTo>
                <a:lnTo>
                  <a:pt x="1212" y="982"/>
                </a:lnTo>
                <a:lnTo>
                  <a:pt x="1214" y="978"/>
                </a:lnTo>
                <a:lnTo>
                  <a:pt x="1216" y="976"/>
                </a:lnTo>
                <a:lnTo>
                  <a:pt x="1220" y="978"/>
                </a:lnTo>
                <a:lnTo>
                  <a:pt x="1226" y="982"/>
                </a:lnTo>
                <a:lnTo>
                  <a:pt x="1260" y="1006"/>
                </a:lnTo>
                <a:lnTo>
                  <a:pt x="1260" y="1006"/>
                </a:lnTo>
                <a:lnTo>
                  <a:pt x="1286" y="1014"/>
                </a:lnTo>
                <a:lnTo>
                  <a:pt x="1286" y="1014"/>
                </a:lnTo>
                <a:lnTo>
                  <a:pt x="1314" y="1014"/>
                </a:lnTo>
                <a:lnTo>
                  <a:pt x="1314" y="1014"/>
                </a:lnTo>
                <a:lnTo>
                  <a:pt x="1326" y="1010"/>
                </a:lnTo>
                <a:lnTo>
                  <a:pt x="1336" y="1002"/>
                </a:lnTo>
                <a:lnTo>
                  <a:pt x="1348" y="992"/>
                </a:lnTo>
                <a:lnTo>
                  <a:pt x="1358" y="980"/>
                </a:lnTo>
                <a:lnTo>
                  <a:pt x="1380" y="956"/>
                </a:lnTo>
                <a:lnTo>
                  <a:pt x="1398" y="932"/>
                </a:lnTo>
                <a:lnTo>
                  <a:pt x="1398" y="932"/>
                </a:lnTo>
                <a:lnTo>
                  <a:pt x="1404" y="928"/>
                </a:lnTo>
                <a:lnTo>
                  <a:pt x="1410" y="924"/>
                </a:lnTo>
                <a:lnTo>
                  <a:pt x="1416" y="924"/>
                </a:lnTo>
                <a:lnTo>
                  <a:pt x="1424" y="922"/>
                </a:lnTo>
                <a:lnTo>
                  <a:pt x="1438" y="924"/>
                </a:lnTo>
                <a:lnTo>
                  <a:pt x="1454" y="926"/>
                </a:lnTo>
                <a:lnTo>
                  <a:pt x="1454" y="926"/>
                </a:lnTo>
                <a:lnTo>
                  <a:pt x="1464" y="918"/>
                </a:lnTo>
                <a:lnTo>
                  <a:pt x="1472" y="914"/>
                </a:lnTo>
                <a:lnTo>
                  <a:pt x="1492" y="906"/>
                </a:lnTo>
                <a:lnTo>
                  <a:pt x="1492" y="906"/>
                </a:lnTo>
                <a:lnTo>
                  <a:pt x="1518" y="882"/>
                </a:lnTo>
                <a:lnTo>
                  <a:pt x="1518" y="882"/>
                </a:lnTo>
                <a:lnTo>
                  <a:pt x="1522" y="880"/>
                </a:lnTo>
                <a:lnTo>
                  <a:pt x="1524" y="876"/>
                </a:lnTo>
                <a:lnTo>
                  <a:pt x="1530" y="866"/>
                </a:lnTo>
                <a:lnTo>
                  <a:pt x="1534" y="848"/>
                </a:lnTo>
                <a:lnTo>
                  <a:pt x="1534" y="848"/>
                </a:lnTo>
                <a:lnTo>
                  <a:pt x="1540" y="832"/>
                </a:lnTo>
                <a:lnTo>
                  <a:pt x="1546" y="822"/>
                </a:lnTo>
                <a:lnTo>
                  <a:pt x="1554" y="816"/>
                </a:lnTo>
                <a:lnTo>
                  <a:pt x="1562" y="812"/>
                </a:lnTo>
                <a:lnTo>
                  <a:pt x="1580" y="806"/>
                </a:lnTo>
                <a:lnTo>
                  <a:pt x="1594" y="804"/>
                </a:lnTo>
                <a:lnTo>
                  <a:pt x="1610" y="798"/>
                </a:lnTo>
                <a:lnTo>
                  <a:pt x="1610" y="798"/>
                </a:lnTo>
                <a:lnTo>
                  <a:pt x="1620" y="786"/>
                </a:lnTo>
                <a:lnTo>
                  <a:pt x="1632" y="776"/>
                </a:lnTo>
                <a:lnTo>
                  <a:pt x="1646" y="768"/>
                </a:lnTo>
                <a:lnTo>
                  <a:pt x="1660" y="760"/>
                </a:lnTo>
                <a:lnTo>
                  <a:pt x="1660" y="760"/>
                </a:lnTo>
                <a:lnTo>
                  <a:pt x="1670" y="754"/>
                </a:lnTo>
                <a:lnTo>
                  <a:pt x="1680" y="752"/>
                </a:lnTo>
                <a:lnTo>
                  <a:pt x="1696" y="750"/>
                </a:lnTo>
                <a:lnTo>
                  <a:pt x="1712" y="750"/>
                </a:lnTo>
                <a:lnTo>
                  <a:pt x="1746" y="752"/>
                </a:lnTo>
                <a:lnTo>
                  <a:pt x="1776" y="756"/>
                </a:lnTo>
                <a:lnTo>
                  <a:pt x="1776" y="756"/>
                </a:lnTo>
                <a:lnTo>
                  <a:pt x="1792" y="748"/>
                </a:lnTo>
                <a:lnTo>
                  <a:pt x="1792" y="748"/>
                </a:lnTo>
                <a:lnTo>
                  <a:pt x="1798" y="740"/>
                </a:lnTo>
                <a:lnTo>
                  <a:pt x="1802" y="730"/>
                </a:lnTo>
                <a:lnTo>
                  <a:pt x="1804" y="720"/>
                </a:lnTo>
                <a:lnTo>
                  <a:pt x="1804" y="712"/>
                </a:lnTo>
                <a:lnTo>
                  <a:pt x="1802" y="702"/>
                </a:lnTo>
                <a:lnTo>
                  <a:pt x="1798" y="694"/>
                </a:lnTo>
                <a:lnTo>
                  <a:pt x="1790" y="680"/>
                </a:lnTo>
                <a:lnTo>
                  <a:pt x="1790" y="680"/>
                </a:lnTo>
                <a:lnTo>
                  <a:pt x="1764" y="656"/>
                </a:lnTo>
                <a:lnTo>
                  <a:pt x="1764" y="656"/>
                </a:lnTo>
                <a:lnTo>
                  <a:pt x="1718" y="628"/>
                </a:lnTo>
                <a:lnTo>
                  <a:pt x="1718" y="628"/>
                </a:lnTo>
                <a:lnTo>
                  <a:pt x="1716" y="622"/>
                </a:lnTo>
                <a:lnTo>
                  <a:pt x="1712" y="614"/>
                </a:lnTo>
                <a:lnTo>
                  <a:pt x="1702" y="604"/>
                </a:lnTo>
                <a:lnTo>
                  <a:pt x="1688" y="590"/>
                </a:lnTo>
                <a:lnTo>
                  <a:pt x="1688" y="590"/>
                </a:lnTo>
                <a:lnTo>
                  <a:pt x="1656" y="590"/>
                </a:lnTo>
                <a:lnTo>
                  <a:pt x="1656" y="590"/>
                </a:lnTo>
                <a:lnTo>
                  <a:pt x="1640" y="608"/>
                </a:lnTo>
                <a:lnTo>
                  <a:pt x="1640" y="608"/>
                </a:lnTo>
                <a:lnTo>
                  <a:pt x="1610" y="608"/>
                </a:lnTo>
                <a:lnTo>
                  <a:pt x="1610" y="608"/>
                </a:lnTo>
                <a:lnTo>
                  <a:pt x="1604" y="644"/>
                </a:lnTo>
                <a:lnTo>
                  <a:pt x="1604" y="644"/>
                </a:lnTo>
                <a:lnTo>
                  <a:pt x="1596" y="646"/>
                </a:lnTo>
                <a:lnTo>
                  <a:pt x="1586" y="646"/>
                </a:lnTo>
                <a:lnTo>
                  <a:pt x="1578" y="644"/>
                </a:lnTo>
                <a:lnTo>
                  <a:pt x="1570" y="642"/>
                </a:lnTo>
                <a:lnTo>
                  <a:pt x="1554" y="634"/>
                </a:lnTo>
                <a:lnTo>
                  <a:pt x="1544" y="630"/>
                </a:lnTo>
                <a:lnTo>
                  <a:pt x="1544" y="630"/>
                </a:lnTo>
                <a:lnTo>
                  <a:pt x="1516" y="630"/>
                </a:lnTo>
                <a:lnTo>
                  <a:pt x="1516" y="630"/>
                </a:lnTo>
                <a:lnTo>
                  <a:pt x="1504" y="634"/>
                </a:lnTo>
                <a:lnTo>
                  <a:pt x="1494" y="640"/>
                </a:lnTo>
                <a:lnTo>
                  <a:pt x="1476" y="654"/>
                </a:lnTo>
                <a:lnTo>
                  <a:pt x="1476" y="654"/>
                </a:lnTo>
                <a:lnTo>
                  <a:pt x="1466" y="654"/>
                </a:lnTo>
                <a:lnTo>
                  <a:pt x="1456" y="650"/>
                </a:lnTo>
                <a:lnTo>
                  <a:pt x="1450" y="646"/>
                </a:lnTo>
                <a:lnTo>
                  <a:pt x="1446" y="640"/>
                </a:lnTo>
                <a:lnTo>
                  <a:pt x="1442" y="634"/>
                </a:lnTo>
                <a:lnTo>
                  <a:pt x="1440" y="628"/>
                </a:lnTo>
                <a:lnTo>
                  <a:pt x="1440" y="616"/>
                </a:lnTo>
                <a:lnTo>
                  <a:pt x="1440" y="616"/>
                </a:lnTo>
                <a:lnTo>
                  <a:pt x="1470" y="588"/>
                </a:lnTo>
                <a:lnTo>
                  <a:pt x="1470" y="588"/>
                </a:lnTo>
                <a:lnTo>
                  <a:pt x="1468" y="556"/>
                </a:lnTo>
                <a:lnTo>
                  <a:pt x="1470" y="544"/>
                </a:lnTo>
                <a:lnTo>
                  <a:pt x="1470" y="532"/>
                </a:lnTo>
                <a:lnTo>
                  <a:pt x="1470" y="532"/>
                </a:lnTo>
                <a:lnTo>
                  <a:pt x="1480" y="512"/>
                </a:lnTo>
                <a:lnTo>
                  <a:pt x="1488" y="494"/>
                </a:lnTo>
                <a:lnTo>
                  <a:pt x="1488" y="494"/>
                </a:lnTo>
                <a:lnTo>
                  <a:pt x="1488" y="472"/>
                </a:lnTo>
                <a:lnTo>
                  <a:pt x="1490" y="456"/>
                </a:lnTo>
                <a:lnTo>
                  <a:pt x="1494" y="440"/>
                </a:lnTo>
                <a:lnTo>
                  <a:pt x="1502" y="426"/>
                </a:lnTo>
                <a:lnTo>
                  <a:pt x="1502" y="426"/>
                </a:lnTo>
                <a:lnTo>
                  <a:pt x="1522" y="426"/>
                </a:lnTo>
                <a:lnTo>
                  <a:pt x="1522" y="426"/>
                </a:lnTo>
                <a:lnTo>
                  <a:pt x="1546" y="430"/>
                </a:lnTo>
                <a:lnTo>
                  <a:pt x="1574" y="432"/>
                </a:lnTo>
                <a:lnTo>
                  <a:pt x="1588" y="430"/>
                </a:lnTo>
                <a:lnTo>
                  <a:pt x="1602" y="428"/>
                </a:lnTo>
                <a:lnTo>
                  <a:pt x="1616" y="424"/>
                </a:lnTo>
                <a:lnTo>
                  <a:pt x="1628" y="416"/>
                </a:lnTo>
                <a:lnTo>
                  <a:pt x="1628" y="416"/>
                </a:lnTo>
                <a:lnTo>
                  <a:pt x="1642" y="404"/>
                </a:lnTo>
                <a:lnTo>
                  <a:pt x="1658" y="390"/>
                </a:lnTo>
                <a:lnTo>
                  <a:pt x="1672" y="376"/>
                </a:lnTo>
                <a:lnTo>
                  <a:pt x="1684" y="362"/>
                </a:lnTo>
                <a:lnTo>
                  <a:pt x="1684" y="362"/>
                </a:lnTo>
                <a:lnTo>
                  <a:pt x="1684" y="332"/>
                </a:lnTo>
                <a:lnTo>
                  <a:pt x="1686" y="296"/>
                </a:lnTo>
                <a:lnTo>
                  <a:pt x="1688" y="278"/>
                </a:lnTo>
                <a:lnTo>
                  <a:pt x="1692" y="262"/>
                </a:lnTo>
                <a:lnTo>
                  <a:pt x="1698" y="250"/>
                </a:lnTo>
                <a:lnTo>
                  <a:pt x="1702" y="246"/>
                </a:lnTo>
                <a:lnTo>
                  <a:pt x="1708" y="242"/>
                </a:lnTo>
                <a:lnTo>
                  <a:pt x="1708" y="242"/>
                </a:lnTo>
                <a:lnTo>
                  <a:pt x="1714" y="232"/>
                </a:lnTo>
                <a:lnTo>
                  <a:pt x="1720" y="220"/>
                </a:lnTo>
                <a:lnTo>
                  <a:pt x="1724" y="198"/>
                </a:lnTo>
                <a:lnTo>
                  <a:pt x="1730" y="176"/>
                </a:lnTo>
                <a:lnTo>
                  <a:pt x="1736" y="166"/>
                </a:lnTo>
                <a:lnTo>
                  <a:pt x="1742" y="158"/>
                </a:lnTo>
                <a:lnTo>
                  <a:pt x="1742" y="158"/>
                </a:lnTo>
                <a:lnTo>
                  <a:pt x="1742" y="116"/>
                </a:lnTo>
                <a:lnTo>
                  <a:pt x="1742" y="116"/>
                </a:lnTo>
                <a:lnTo>
                  <a:pt x="1738" y="108"/>
                </a:lnTo>
                <a:lnTo>
                  <a:pt x="1738" y="108"/>
                </a:lnTo>
                <a:lnTo>
                  <a:pt x="1716" y="82"/>
                </a:lnTo>
                <a:lnTo>
                  <a:pt x="1716" y="82"/>
                </a:lnTo>
                <a:lnTo>
                  <a:pt x="1696" y="72"/>
                </a:lnTo>
                <a:lnTo>
                  <a:pt x="1696" y="72"/>
                </a:lnTo>
                <a:lnTo>
                  <a:pt x="1696" y="62"/>
                </a:lnTo>
                <a:lnTo>
                  <a:pt x="1698" y="54"/>
                </a:lnTo>
                <a:lnTo>
                  <a:pt x="1702" y="46"/>
                </a:lnTo>
                <a:lnTo>
                  <a:pt x="1706" y="40"/>
                </a:lnTo>
                <a:lnTo>
                  <a:pt x="1712" y="34"/>
                </a:lnTo>
                <a:lnTo>
                  <a:pt x="1720" y="28"/>
                </a:lnTo>
                <a:lnTo>
                  <a:pt x="1736" y="20"/>
                </a:lnTo>
                <a:lnTo>
                  <a:pt x="1736" y="20"/>
                </a:lnTo>
                <a:lnTo>
                  <a:pt x="1744" y="20"/>
                </a:lnTo>
                <a:lnTo>
                  <a:pt x="1750" y="16"/>
                </a:lnTo>
                <a:lnTo>
                  <a:pt x="1764" y="10"/>
                </a:lnTo>
                <a:lnTo>
                  <a:pt x="1778" y="4"/>
                </a:lnTo>
                <a:lnTo>
                  <a:pt x="1784" y="2"/>
                </a:lnTo>
                <a:lnTo>
                  <a:pt x="1794" y="0"/>
                </a:lnTo>
                <a:lnTo>
                  <a:pt x="1794" y="0"/>
                </a:lnTo>
                <a:lnTo>
                  <a:pt x="1794" y="6"/>
                </a:lnTo>
                <a:lnTo>
                  <a:pt x="1796" y="8"/>
                </a:lnTo>
                <a:lnTo>
                  <a:pt x="1804" y="16"/>
                </a:lnTo>
                <a:lnTo>
                  <a:pt x="1804" y="16"/>
                </a:lnTo>
                <a:lnTo>
                  <a:pt x="1800" y="42"/>
                </a:lnTo>
                <a:lnTo>
                  <a:pt x="1800" y="42"/>
                </a:lnTo>
                <a:lnTo>
                  <a:pt x="1792" y="52"/>
                </a:lnTo>
                <a:lnTo>
                  <a:pt x="1786" y="58"/>
                </a:lnTo>
                <a:lnTo>
                  <a:pt x="1782" y="66"/>
                </a:lnTo>
                <a:lnTo>
                  <a:pt x="1780" y="78"/>
                </a:lnTo>
                <a:lnTo>
                  <a:pt x="1780" y="78"/>
                </a:lnTo>
                <a:lnTo>
                  <a:pt x="1804" y="96"/>
                </a:lnTo>
                <a:lnTo>
                  <a:pt x="1804" y="96"/>
                </a:lnTo>
                <a:lnTo>
                  <a:pt x="1810" y="104"/>
                </a:lnTo>
                <a:lnTo>
                  <a:pt x="1816" y="110"/>
                </a:lnTo>
                <a:lnTo>
                  <a:pt x="1826" y="114"/>
                </a:lnTo>
                <a:lnTo>
                  <a:pt x="1842" y="116"/>
                </a:lnTo>
                <a:lnTo>
                  <a:pt x="1842" y="116"/>
                </a:lnTo>
                <a:lnTo>
                  <a:pt x="1848" y="80"/>
                </a:lnTo>
                <a:lnTo>
                  <a:pt x="1848" y="80"/>
                </a:lnTo>
                <a:lnTo>
                  <a:pt x="1856" y="80"/>
                </a:lnTo>
                <a:lnTo>
                  <a:pt x="1866" y="80"/>
                </a:lnTo>
                <a:lnTo>
                  <a:pt x="1878" y="84"/>
                </a:lnTo>
                <a:lnTo>
                  <a:pt x="1892" y="92"/>
                </a:lnTo>
                <a:lnTo>
                  <a:pt x="1892" y="92"/>
                </a:lnTo>
                <a:lnTo>
                  <a:pt x="1900" y="104"/>
                </a:lnTo>
                <a:lnTo>
                  <a:pt x="1900" y="104"/>
                </a:lnTo>
                <a:lnTo>
                  <a:pt x="1904" y="122"/>
                </a:lnTo>
                <a:lnTo>
                  <a:pt x="1908" y="140"/>
                </a:lnTo>
                <a:lnTo>
                  <a:pt x="1914" y="160"/>
                </a:lnTo>
                <a:lnTo>
                  <a:pt x="1920" y="168"/>
                </a:lnTo>
                <a:lnTo>
                  <a:pt x="1926" y="178"/>
                </a:lnTo>
                <a:lnTo>
                  <a:pt x="1926" y="178"/>
                </a:lnTo>
                <a:lnTo>
                  <a:pt x="1938" y="184"/>
                </a:lnTo>
                <a:lnTo>
                  <a:pt x="1938" y="184"/>
                </a:lnTo>
                <a:lnTo>
                  <a:pt x="1968" y="182"/>
                </a:lnTo>
                <a:lnTo>
                  <a:pt x="1968" y="182"/>
                </a:lnTo>
                <a:lnTo>
                  <a:pt x="1978" y="178"/>
                </a:lnTo>
                <a:lnTo>
                  <a:pt x="1988" y="174"/>
                </a:lnTo>
                <a:lnTo>
                  <a:pt x="2010" y="172"/>
                </a:lnTo>
                <a:lnTo>
                  <a:pt x="2022" y="168"/>
                </a:lnTo>
                <a:lnTo>
                  <a:pt x="2032" y="166"/>
                </a:lnTo>
                <a:lnTo>
                  <a:pt x="2042" y="160"/>
                </a:lnTo>
                <a:lnTo>
                  <a:pt x="2052" y="152"/>
                </a:lnTo>
                <a:lnTo>
                  <a:pt x="2052" y="152"/>
                </a:lnTo>
                <a:lnTo>
                  <a:pt x="2060" y="138"/>
                </a:lnTo>
                <a:lnTo>
                  <a:pt x="2068" y="128"/>
                </a:lnTo>
                <a:lnTo>
                  <a:pt x="2076" y="122"/>
                </a:lnTo>
                <a:lnTo>
                  <a:pt x="2084" y="118"/>
                </a:lnTo>
                <a:lnTo>
                  <a:pt x="2094" y="120"/>
                </a:lnTo>
                <a:lnTo>
                  <a:pt x="2104" y="124"/>
                </a:lnTo>
                <a:lnTo>
                  <a:pt x="2114" y="132"/>
                </a:lnTo>
                <a:lnTo>
                  <a:pt x="2126" y="146"/>
                </a:lnTo>
                <a:lnTo>
                  <a:pt x="2126" y="146"/>
                </a:lnTo>
                <a:lnTo>
                  <a:pt x="2146" y="200"/>
                </a:lnTo>
                <a:lnTo>
                  <a:pt x="2146" y="200"/>
                </a:lnTo>
                <a:lnTo>
                  <a:pt x="2142" y="220"/>
                </a:lnTo>
                <a:lnTo>
                  <a:pt x="2136" y="246"/>
                </a:lnTo>
                <a:lnTo>
                  <a:pt x="2128" y="274"/>
                </a:lnTo>
                <a:lnTo>
                  <a:pt x="2118" y="296"/>
                </a:lnTo>
                <a:lnTo>
                  <a:pt x="2118" y="296"/>
                </a:lnTo>
                <a:lnTo>
                  <a:pt x="2118" y="320"/>
                </a:lnTo>
                <a:lnTo>
                  <a:pt x="2118" y="320"/>
                </a:lnTo>
                <a:lnTo>
                  <a:pt x="2142" y="366"/>
                </a:lnTo>
                <a:lnTo>
                  <a:pt x="2142" y="366"/>
                </a:lnTo>
                <a:lnTo>
                  <a:pt x="2140" y="374"/>
                </a:lnTo>
                <a:lnTo>
                  <a:pt x="2138" y="384"/>
                </a:lnTo>
                <a:lnTo>
                  <a:pt x="2130" y="406"/>
                </a:lnTo>
                <a:lnTo>
                  <a:pt x="2128" y="418"/>
                </a:lnTo>
                <a:lnTo>
                  <a:pt x="2130" y="428"/>
                </a:lnTo>
                <a:lnTo>
                  <a:pt x="2136" y="440"/>
                </a:lnTo>
                <a:lnTo>
                  <a:pt x="2140" y="444"/>
                </a:lnTo>
                <a:lnTo>
                  <a:pt x="2148" y="450"/>
                </a:lnTo>
                <a:lnTo>
                  <a:pt x="2148" y="450"/>
                </a:lnTo>
                <a:lnTo>
                  <a:pt x="2150" y="462"/>
                </a:lnTo>
                <a:lnTo>
                  <a:pt x="2150" y="476"/>
                </a:lnTo>
                <a:lnTo>
                  <a:pt x="2148" y="510"/>
                </a:lnTo>
                <a:lnTo>
                  <a:pt x="2148" y="510"/>
                </a:lnTo>
                <a:lnTo>
                  <a:pt x="2126" y="514"/>
                </a:lnTo>
                <a:lnTo>
                  <a:pt x="2126" y="514"/>
                </a:lnTo>
                <a:lnTo>
                  <a:pt x="2122" y="508"/>
                </a:lnTo>
                <a:lnTo>
                  <a:pt x="2118" y="502"/>
                </a:lnTo>
                <a:lnTo>
                  <a:pt x="2116" y="492"/>
                </a:lnTo>
                <a:lnTo>
                  <a:pt x="2118" y="476"/>
                </a:lnTo>
                <a:lnTo>
                  <a:pt x="2118" y="476"/>
                </a:lnTo>
                <a:lnTo>
                  <a:pt x="2114" y="466"/>
                </a:lnTo>
                <a:lnTo>
                  <a:pt x="2108" y="458"/>
                </a:lnTo>
                <a:lnTo>
                  <a:pt x="2108" y="458"/>
                </a:lnTo>
                <a:lnTo>
                  <a:pt x="2094" y="460"/>
                </a:lnTo>
                <a:lnTo>
                  <a:pt x="2086" y="462"/>
                </a:lnTo>
                <a:lnTo>
                  <a:pt x="2084" y="466"/>
                </a:lnTo>
                <a:lnTo>
                  <a:pt x="2082" y="470"/>
                </a:lnTo>
                <a:lnTo>
                  <a:pt x="2084" y="484"/>
                </a:lnTo>
                <a:lnTo>
                  <a:pt x="2082" y="492"/>
                </a:lnTo>
                <a:lnTo>
                  <a:pt x="2078" y="500"/>
                </a:lnTo>
                <a:lnTo>
                  <a:pt x="2078" y="500"/>
                </a:lnTo>
                <a:lnTo>
                  <a:pt x="2064" y="514"/>
                </a:lnTo>
                <a:lnTo>
                  <a:pt x="2054" y="528"/>
                </a:lnTo>
                <a:lnTo>
                  <a:pt x="2046" y="544"/>
                </a:lnTo>
                <a:lnTo>
                  <a:pt x="2042" y="564"/>
                </a:lnTo>
                <a:lnTo>
                  <a:pt x="2042" y="564"/>
                </a:lnTo>
                <a:lnTo>
                  <a:pt x="2034" y="576"/>
                </a:lnTo>
                <a:lnTo>
                  <a:pt x="2024" y="586"/>
                </a:lnTo>
                <a:lnTo>
                  <a:pt x="2012" y="598"/>
                </a:lnTo>
                <a:lnTo>
                  <a:pt x="2002" y="606"/>
                </a:lnTo>
                <a:lnTo>
                  <a:pt x="2002" y="606"/>
                </a:lnTo>
                <a:lnTo>
                  <a:pt x="2000" y="642"/>
                </a:lnTo>
                <a:lnTo>
                  <a:pt x="2000" y="642"/>
                </a:lnTo>
                <a:lnTo>
                  <a:pt x="2008" y="654"/>
                </a:lnTo>
                <a:lnTo>
                  <a:pt x="2020" y="674"/>
                </a:lnTo>
                <a:lnTo>
                  <a:pt x="2020" y="674"/>
                </a:lnTo>
                <a:lnTo>
                  <a:pt x="2054" y="694"/>
                </a:lnTo>
                <a:lnTo>
                  <a:pt x="2054" y="694"/>
                </a:lnTo>
                <a:lnTo>
                  <a:pt x="2078" y="692"/>
                </a:lnTo>
                <a:lnTo>
                  <a:pt x="2078" y="692"/>
                </a:lnTo>
                <a:lnTo>
                  <a:pt x="2094" y="668"/>
                </a:lnTo>
                <a:lnTo>
                  <a:pt x="2094" y="668"/>
                </a:lnTo>
                <a:lnTo>
                  <a:pt x="2100" y="680"/>
                </a:lnTo>
                <a:lnTo>
                  <a:pt x="2104" y="690"/>
                </a:lnTo>
                <a:lnTo>
                  <a:pt x="2106" y="702"/>
                </a:lnTo>
                <a:lnTo>
                  <a:pt x="2106" y="702"/>
                </a:lnTo>
                <a:lnTo>
                  <a:pt x="2086" y="708"/>
                </a:lnTo>
                <a:lnTo>
                  <a:pt x="2068" y="716"/>
                </a:lnTo>
                <a:lnTo>
                  <a:pt x="2068" y="716"/>
                </a:lnTo>
                <a:lnTo>
                  <a:pt x="2068" y="724"/>
                </a:lnTo>
                <a:lnTo>
                  <a:pt x="2070" y="732"/>
                </a:lnTo>
                <a:lnTo>
                  <a:pt x="2070" y="738"/>
                </a:lnTo>
                <a:lnTo>
                  <a:pt x="2074" y="742"/>
                </a:lnTo>
                <a:lnTo>
                  <a:pt x="2078" y="748"/>
                </a:lnTo>
                <a:lnTo>
                  <a:pt x="2084" y="750"/>
                </a:lnTo>
                <a:lnTo>
                  <a:pt x="2084" y="750"/>
                </a:lnTo>
                <a:lnTo>
                  <a:pt x="2064" y="778"/>
                </a:lnTo>
                <a:lnTo>
                  <a:pt x="2052" y="790"/>
                </a:lnTo>
                <a:lnTo>
                  <a:pt x="2040" y="800"/>
                </a:lnTo>
                <a:lnTo>
                  <a:pt x="2040" y="800"/>
                </a:lnTo>
                <a:lnTo>
                  <a:pt x="2026" y="796"/>
                </a:lnTo>
                <a:lnTo>
                  <a:pt x="2026" y="796"/>
                </a:lnTo>
                <a:lnTo>
                  <a:pt x="1986" y="770"/>
                </a:lnTo>
                <a:lnTo>
                  <a:pt x="1986" y="770"/>
                </a:lnTo>
                <a:lnTo>
                  <a:pt x="1968" y="770"/>
                </a:lnTo>
                <a:lnTo>
                  <a:pt x="1968" y="770"/>
                </a:lnTo>
                <a:lnTo>
                  <a:pt x="1960" y="780"/>
                </a:lnTo>
                <a:lnTo>
                  <a:pt x="1958" y="786"/>
                </a:lnTo>
                <a:lnTo>
                  <a:pt x="1956" y="792"/>
                </a:lnTo>
                <a:lnTo>
                  <a:pt x="1956" y="792"/>
                </a:lnTo>
                <a:lnTo>
                  <a:pt x="1958" y="818"/>
                </a:lnTo>
                <a:lnTo>
                  <a:pt x="1958" y="818"/>
                </a:lnTo>
                <a:lnTo>
                  <a:pt x="1962" y="824"/>
                </a:lnTo>
                <a:lnTo>
                  <a:pt x="1968" y="828"/>
                </a:lnTo>
                <a:lnTo>
                  <a:pt x="1982" y="838"/>
                </a:lnTo>
                <a:lnTo>
                  <a:pt x="2000" y="852"/>
                </a:lnTo>
                <a:lnTo>
                  <a:pt x="2008" y="860"/>
                </a:lnTo>
                <a:lnTo>
                  <a:pt x="2016" y="870"/>
                </a:lnTo>
                <a:lnTo>
                  <a:pt x="2016" y="870"/>
                </a:lnTo>
                <a:lnTo>
                  <a:pt x="2016" y="908"/>
                </a:lnTo>
                <a:lnTo>
                  <a:pt x="2016" y="908"/>
                </a:lnTo>
                <a:lnTo>
                  <a:pt x="2024" y="920"/>
                </a:lnTo>
                <a:lnTo>
                  <a:pt x="2032" y="938"/>
                </a:lnTo>
                <a:lnTo>
                  <a:pt x="2046" y="976"/>
                </a:lnTo>
                <a:lnTo>
                  <a:pt x="2046" y="976"/>
                </a:lnTo>
                <a:lnTo>
                  <a:pt x="2054" y="986"/>
                </a:lnTo>
                <a:lnTo>
                  <a:pt x="2054" y="986"/>
                </a:lnTo>
                <a:lnTo>
                  <a:pt x="2070" y="986"/>
                </a:lnTo>
                <a:lnTo>
                  <a:pt x="2070" y="986"/>
                </a:lnTo>
                <a:lnTo>
                  <a:pt x="2084" y="958"/>
                </a:lnTo>
                <a:lnTo>
                  <a:pt x="2084" y="958"/>
                </a:lnTo>
                <a:lnTo>
                  <a:pt x="2110" y="940"/>
                </a:lnTo>
                <a:lnTo>
                  <a:pt x="2110" y="940"/>
                </a:lnTo>
                <a:lnTo>
                  <a:pt x="2124" y="962"/>
                </a:lnTo>
                <a:lnTo>
                  <a:pt x="2134" y="976"/>
                </a:lnTo>
                <a:lnTo>
                  <a:pt x="2142" y="994"/>
                </a:lnTo>
                <a:lnTo>
                  <a:pt x="2142" y="994"/>
                </a:lnTo>
                <a:lnTo>
                  <a:pt x="2144" y="1010"/>
                </a:lnTo>
                <a:lnTo>
                  <a:pt x="2150" y="1026"/>
                </a:lnTo>
                <a:lnTo>
                  <a:pt x="2154" y="1034"/>
                </a:lnTo>
                <a:lnTo>
                  <a:pt x="2160" y="1040"/>
                </a:lnTo>
                <a:lnTo>
                  <a:pt x="2168" y="1048"/>
                </a:lnTo>
                <a:lnTo>
                  <a:pt x="2178" y="1054"/>
                </a:lnTo>
                <a:lnTo>
                  <a:pt x="2178" y="1054"/>
                </a:lnTo>
                <a:lnTo>
                  <a:pt x="2182" y="1062"/>
                </a:lnTo>
                <a:lnTo>
                  <a:pt x="2182" y="1062"/>
                </a:lnTo>
                <a:lnTo>
                  <a:pt x="2180" y="1074"/>
                </a:lnTo>
                <a:lnTo>
                  <a:pt x="2180" y="1088"/>
                </a:lnTo>
                <a:lnTo>
                  <a:pt x="2180" y="1120"/>
                </a:lnTo>
                <a:lnTo>
                  <a:pt x="2180" y="1120"/>
                </a:lnTo>
                <a:lnTo>
                  <a:pt x="2168" y="1132"/>
                </a:lnTo>
                <a:lnTo>
                  <a:pt x="2168" y="1132"/>
                </a:lnTo>
                <a:lnTo>
                  <a:pt x="2156" y="1130"/>
                </a:lnTo>
                <a:lnTo>
                  <a:pt x="2150" y="1126"/>
                </a:lnTo>
                <a:lnTo>
                  <a:pt x="2138" y="1120"/>
                </a:lnTo>
                <a:lnTo>
                  <a:pt x="2138" y="1120"/>
                </a:lnTo>
                <a:lnTo>
                  <a:pt x="2108" y="1122"/>
                </a:lnTo>
                <a:lnTo>
                  <a:pt x="2096" y="1124"/>
                </a:lnTo>
                <a:lnTo>
                  <a:pt x="2088" y="1128"/>
                </a:lnTo>
                <a:lnTo>
                  <a:pt x="2080" y="1134"/>
                </a:lnTo>
                <a:lnTo>
                  <a:pt x="2074" y="1140"/>
                </a:lnTo>
                <a:lnTo>
                  <a:pt x="2062" y="1162"/>
                </a:lnTo>
                <a:lnTo>
                  <a:pt x="2062" y="1162"/>
                </a:lnTo>
                <a:lnTo>
                  <a:pt x="2058" y="1166"/>
                </a:lnTo>
                <a:lnTo>
                  <a:pt x="2054" y="1170"/>
                </a:lnTo>
                <a:lnTo>
                  <a:pt x="2054" y="1170"/>
                </a:lnTo>
                <a:lnTo>
                  <a:pt x="2052" y="1176"/>
                </a:lnTo>
                <a:lnTo>
                  <a:pt x="2046" y="1182"/>
                </a:lnTo>
                <a:lnTo>
                  <a:pt x="2028" y="1196"/>
                </a:lnTo>
                <a:lnTo>
                  <a:pt x="1994" y="1218"/>
                </a:lnTo>
                <a:lnTo>
                  <a:pt x="1994" y="1218"/>
                </a:lnTo>
                <a:lnTo>
                  <a:pt x="1988" y="1228"/>
                </a:lnTo>
                <a:lnTo>
                  <a:pt x="1974" y="1238"/>
                </a:lnTo>
                <a:lnTo>
                  <a:pt x="1948" y="1256"/>
                </a:lnTo>
                <a:lnTo>
                  <a:pt x="1948" y="1256"/>
                </a:lnTo>
                <a:lnTo>
                  <a:pt x="1938" y="1268"/>
                </a:lnTo>
                <a:lnTo>
                  <a:pt x="1938" y="1268"/>
                </a:lnTo>
                <a:lnTo>
                  <a:pt x="1920" y="1272"/>
                </a:lnTo>
                <a:lnTo>
                  <a:pt x="1920" y="1272"/>
                </a:lnTo>
                <a:lnTo>
                  <a:pt x="1902" y="1254"/>
                </a:lnTo>
                <a:lnTo>
                  <a:pt x="1902" y="1254"/>
                </a:lnTo>
                <a:lnTo>
                  <a:pt x="1894" y="1236"/>
                </a:lnTo>
                <a:lnTo>
                  <a:pt x="1890" y="1230"/>
                </a:lnTo>
                <a:lnTo>
                  <a:pt x="1884" y="1226"/>
                </a:lnTo>
                <a:lnTo>
                  <a:pt x="1880" y="1222"/>
                </a:lnTo>
                <a:lnTo>
                  <a:pt x="1874" y="1222"/>
                </a:lnTo>
                <a:lnTo>
                  <a:pt x="1860" y="1220"/>
                </a:lnTo>
                <a:lnTo>
                  <a:pt x="1860" y="1220"/>
                </a:lnTo>
                <a:lnTo>
                  <a:pt x="1856" y="1228"/>
                </a:lnTo>
                <a:lnTo>
                  <a:pt x="1854" y="1238"/>
                </a:lnTo>
                <a:lnTo>
                  <a:pt x="1852" y="1248"/>
                </a:lnTo>
                <a:lnTo>
                  <a:pt x="1850" y="1260"/>
                </a:lnTo>
                <a:lnTo>
                  <a:pt x="1852" y="1270"/>
                </a:lnTo>
                <a:lnTo>
                  <a:pt x="1854" y="1282"/>
                </a:lnTo>
                <a:lnTo>
                  <a:pt x="1860" y="1292"/>
                </a:lnTo>
                <a:lnTo>
                  <a:pt x="1868" y="1302"/>
                </a:lnTo>
                <a:lnTo>
                  <a:pt x="1868" y="1302"/>
                </a:lnTo>
                <a:lnTo>
                  <a:pt x="1872" y="1344"/>
                </a:lnTo>
                <a:lnTo>
                  <a:pt x="1872" y="1344"/>
                </a:lnTo>
                <a:lnTo>
                  <a:pt x="1846" y="1346"/>
                </a:lnTo>
                <a:lnTo>
                  <a:pt x="1824" y="1348"/>
                </a:lnTo>
                <a:lnTo>
                  <a:pt x="1812" y="1346"/>
                </a:lnTo>
                <a:lnTo>
                  <a:pt x="1802" y="1344"/>
                </a:lnTo>
                <a:lnTo>
                  <a:pt x="1794" y="1342"/>
                </a:lnTo>
                <a:lnTo>
                  <a:pt x="1786" y="1338"/>
                </a:lnTo>
                <a:lnTo>
                  <a:pt x="1786" y="1338"/>
                </a:lnTo>
                <a:lnTo>
                  <a:pt x="1782" y="1316"/>
                </a:lnTo>
                <a:lnTo>
                  <a:pt x="1776" y="1302"/>
                </a:lnTo>
                <a:lnTo>
                  <a:pt x="1768" y="1292"/>
                </a:lnTo>
                <a:lnTo>
                  <a:pt x="1758" y="1280"/>
                </a:lnTo>
                <a:lnTo>
                  <a:pt x="1758" y="1280"/>
                </a:lnTo>
                <a:lnTo>
                  <a:pt x="1732" y="1222"/>
                </a:lnTo>
                <a:lnTo>
                  <a:pt x="1732" y="1222"/>
                </a:lnTo>
                <a:lnTo>
                  <a:pt x="1720" y="1210"/>
                </a:lnTo>
                <a:lnTo>
                  <a:pt x="1712" y="1206"/>
                </a:lnTo>
                <a:lnTo>
                  <a:pt x="1706" y="1206"/>
                </a:lnTo>
                <a:lnTo>
                  <a:pt x="1696" y="1206"/>
                </a:lnTo>
                <a:lnTo>
                  <a:pt x="1696" y="1206"/>
                </a:lnTo>
                <a:lnTo>
                  <a:pt x="1684" y="1216"/>
                </a:lnTo>
                <a:lnTo>
                  <a:pt x="1670" y="1226"/>
                </a:lnTo>
                <a:lnTo>
                  <a:pt x="1658" y="1234"/>
                </a:lnTo>
                <a:lnTo>
                  <a:pt x="1646" y="1244"/>
                </a:lnTo>
                <a:lnTo>
                  <a:pt x="1646" y="1244"/>
                </a:lnTo>
                <a:lnTo>
                  <a:pt x="1642" y="1256"/>
                </a:lnTo>
                <a:lnTo>
                  <a:pt x="1640" y="1270"/>
                </a:lnTo>
                <a:lnTo>
                  <a:pt x="1640" y="1288"/>
                </a:lnTo>
                <a:lnTo>
                  <a:pt x="1644" y="1306"/>
                </a:lnTo>
                <a:lnTo>
                  <a:pt x="1644" y="1306"/>
                </a:lnTo>
                <a:lnTo>
                  <a:pt x="1580" y="1312"/>
                </a:lnTo>
                <a:lnTo>
                  <a:pt x="1580" y="1312"/>
                </a:lnTo>
                <a:lnTo>
                  <a:pt x="1524" y="1346"/>
                </a:lnTo>
                <a:lnTo>
                  <a:pt x="1524" y="1346"/>
                </a:lnTo>
                <a:lnTo>
                  <a:pt x="1516" y="1362"/>
                </a:lnTo>
                <a:lnTo>
                  <a:pt x="1510" y="1368"/>
                </a:lnTo>
                <a:lnTo>
                  <a:pt x="1508" y="1370"/>
                </a:lnTo>
                <a:lnTo>
                  <a:pt x="1504" y="1370"/>
                </a:lnTo>
                <a:lnTo>
                  <a:pt x="1504" y="1370"/>
                </a:lnTo>
                <a:lnTo>
                  <a:pt x="1492" y="1362"/>
                </a:lnTo>
                <a:lnTo>
                  <a:pt x="1486" y="1356"/>
                </a:lnTo>
                <a:lnTo>
                  <a:pt x="1484" y="1348"/>
                </a:lnTo>
                <a:lnTo>
                  <a:pt x="1482" y="1342"/>
                </a:lnTo>
                <a:lnTo>
                  <a:pt x="1482" y="1342"/>
                </a:lnTo>
                <a:lnTo>
                  <a:pt x="1494" y="1334"/>
                </a:lnTo>
                <a:lnTo>
                  <a:pt x="1494" y="1334"/>
                </a:lnTo>
                <a:lnTo>
                  <a:pt x="1492" y="1322"/>
                </a:lnTo>
                <a:lnTo>
                  <a:pt x="1490" y="1312"/>
                </a:lnTo>
                <a:lnTo>
                  <a:pt x="1486" y="1304"/>
                </a:lnTo>
                <a:lnTo>
                  <a:pt x="1480" y="1298"/>
                </a:lnTo>
                <a:lnTo>
                  <a:pt x="1474" y="1292"/>
                </a:lnTo>
                <a:lnTo>
                  <a:pt x="1466" y="1288"/>
                </a:lnTo>
                <a:lnTo>
                  <a:pt x="1458" y="1286"/>
                </a:lnTo>
                <a:lnTo>
                  <a:pt x="1450" y="1286"/>
                </a:lnTo>
                <a:lnTo>
                  <a:pt x="1450" y="1286"/>
                </a:lnTo>
                <a:lnTo>
                  <a:pt x="1440" y="1290"/>
                </a:lnTo>
                <a:lnTo>
                  <a:pt x="1434" y="1296"/>
                </a:lnTo>
                <a:lnTo>
                  <a:pt x="1428" y="1302"/>
                </a:lnTo>
                <a:lnTo>
                  <a:pt x="1424" y="1310"/>
                </a:lnTo>
                <a:lnTo>
                  <a:pt x="1424" y="1318"/>
                </a:lnTo>
                <a:lnTo>
                  <a:pt x="1424" y="1328"/>
                </a:lnTo>
                <a:lnTo>
                  <a:pt x="1428" y="1352"/>
                </a:lnTo>
                <a:lnTo>
                  <a:pt x="1428" y="1352"/>
                </a:lnTo>
                <a:lnTo>
                  <a:pt x="1408" y="1356"/>
                </a:lnTo>
                <a:lnTo>
                  <a:pt x="1408" y="1356"/>
                </a:lnTo>
                <a:lnTo>
                  <a:pt x="1404" y="1362"/>
                </a:lnTo>
                <a:lnTo>
                  <a:pt x="1402" y="1370"/>
                </a:lnTo>
                <a:lnTo>
                  <a:pt x="1402" y="1370"/>
                </a:lnTo>
                <a:lnTo>
                  <a:pt x="1392" y="1374"/>
                </a:lnTo>
                <a:lnTo>
                  <a:pt x="1392" y="1374"/>
                </a:lnTo>
                <a:lnTo>
                  <a:pt x="1392" y="1430"/>
                </a:lnTo>
                <a:lnTo>
                  <a:pt x="1392" y="1430"/>
                </a:lnTo>
                <a:lnTo>
                  <a:pt x="1412" y="1454"/>
                </a:lnTo>
                <a:lnTo>
                  <a:pt x="1412" y="1454"/>
                </a:lnTo>
                <a:lnTo>
                  <a:pt x="1412" y="1472"/>
                </a:lnTo>
                <a:lnTo>
                  <a:pt x="1412" y="1472"/>
                </a:lnTo>
                <a:lnTo>
                  <a:pt x="1402" y="1490"/>
                </a:lnTo>
                <a:lnTo>
                  <a:pt x="1402" y="1490"/>
                </a:lnTo>
                <a:lnTo>
                  <a:pt x="1380" y="1504"/>
                </a:lnTo>
                <a:lnTo>
                  <a:pt x="1356" y="1510"/>
                </a:lnTo>
                <a:lnTo>
                  <a:pt x="1336" y="1514"/>
                </a:lnTo>
                <a:lnTo>
                  <a:pt x="1314" y="1514"/>
                </a:lnTo>
                <a:lnTo>
                  <a:pt x="1314" y="1514"/>
                </a:lnTo>
                <a:lnTo>
                  <a:pt x="1298" y="1516"/>
                </a:lnTo>
                <a:lnTo>
                  <a:pt x="1288" y="1520"/>
                </a:lnTo>
                <a:lnTo>
                  <a:pt x="1280" y="1526"/>
                </a:lnTo>
                <a:lnTo>
                  <a:pt x="1270" y="1534"/>
                </a:lnTo>
                <a:lnTo>
                  <a:pt x="1270" y="1534"/>
                </a:lnTo>
                <a:lnTo>
                  <a:pt x="1256" y="1546"/>
                </a:lnTo>
                <a:lnTo>
                  <a:pt x="1256" y="1546"/>
                </a:lnTo>
                <a:lnTo>
                  <a:pt x="1244" y="1566"/>
                </a:lnTo>
                <a:lnTo>
                  <a:pt x="1228" y="1586"/>
                </a:lnTo>
                <a:lnTo>
                  <a:pt x="1192" y="1626"/>
                </a:lnTo>
                <a:lnTo>
                  <a:pt x="1192" y="1626"/>
                </a:lnTo>
                <a:lnTo>
                  <a:pt x="1168" y="1610"/>
                </a:lnTo>
                <a:lnTo>
                  <a:pt x="1168" y="1610"/>
                </a:lnTo>
                <a:lnTo>
                  <a:pt x="1140" y="1612"/>
                </a:lnTo>
                <a:lnTo>
                  <a:pt x="1140" y="1612"/>
                </a:lnTo>
                <a:lnTo>
                  <a:pt x="1136" y="1626"/>
                </a:lnTo>
                <a:lnTo>
                  <a:pt x="1132" y="1632"/>
                </a:lnTo>
                <a:lnTo>
                  <a:pt x="1128" y="1636"/>
                </a:lnTo>
                <a:lnTo>
                  <a:pt x="1128" y="1636"/>
                </a:lnTo>
                <a:lnTo>
                  <a:pt x="1124" y="1630"/>
                </a:lnTo>
                <a:lnTo>
                  <a:pt x="1118" y="1626"/>
                </a:lnTo>
                <a:lnTo>
                  <a:pt x="1108" y="1622"/>
                </a:lnTo>
                <a:lnTo>
                  <a:pt x="1100" y="1622"/>
                </a:lnTo>
                <a:lnTo>
                  <a:pt x="1092" y="1622"/>
                </a:lnTo>
                <a:lnTo>
                  <a:pt x="1092" y="1622"/>
                </a:lnTo>
                <a:lnTo>
                  <a:pt x="1088" y="1632"/>
                </a:lnTo>
                <a:lnTo>
                  <a:pt x="1082" y="1640"/>
                </a:lnTo>
                <a:lnTo>
                  <a:pt x="1076" y="1650"/>
                </a:lnTo>
                <a:lnTo>
                  <a:pt x="1066" y="1658"/>
                </a:lnTo>
                <a:lnTo>
                  <a:pt x="1066" y="1658"/>
                </a:lnTo>
                <a:lnTo>
                  <a:pt x="1056" y="1664"/>
                </a:lnTo>
                <a:lnTo>
                  <a:pt x="1046" y="1674"/>
                </a:lnTo>
                <a:lnTo>
                  <a:pt x="1038" y="1684"/>
                </a:lnTo>
                <a:lnTo>
                  <a:pt x="1030" y="1696"/>
                </a:lnTo>
                <a:lnTo>
                  <a:pt x="1014" y="1718"/>
                </a:lnTo>
                <a:lnTo>
                  <a:pt x="1004" y="1728"/>
                </a:lnTo>
                <a:lnTo>
                  <a:pt x="994" y="1736"/>
                </a:lnTo>
                <a:lnTo>
                  <a:pt x="994" y="1736"/>
                </a:lnTo>
                <a:lnTo>
                  <a:pt x="990" y="1748"/>
                </a:lnTo>
                <a:lnTo>
                  <a:pt x="988" y="1760"/>
                </a:lnTo>
                <a:lnTo>
                  <a:pt x="988" y="1790"/>
                </a:lnTo>
                <a:lnTo>
                  <a:pt x="988" y="1790"/>
                </a:lnTo>
                <a:lnTo>
                  <a:pt x="988" y="1798"/>
                </a:lnTo>
                <a:lnTo>
                  <a:pt x="988" y="1812"/>
                </a:lnTo>
                <a:lnTo>
                  <a:pt x="982" y="1836"/>
                </a:lnTo>
                <a:lnTo>
                  <a:pt x="982" y="1836"/>
                </a:lnTo>
                <a:lnTo>
                  <a:pt x="976" y="1840"/>
                </a:lnTo>
                <a:lnTo>
                  <a:pt x="976" y="1840"/>
                </a:lnTo>
                <a:lnTo>
                  <a:pt x="946" y="1838"/>
                </a:lnTo>
                <a:lnTo>
                  <a:pt x="920" y="1834"/>
                </a:lnTo>
                <a:lnTo>
                  <a:pt x="870" y="1826"/>
                </a:lnTo>
                <a:lnTo>
                  <a:pt x="870" y="1826"/>
                </a:lnTo>
                <a:lnTo>
                  <a:pt x="838" y="1810"/>
                </a:lnTo>
                <a:lnTo>
                  <a:pt x="838" y="1810"/>
                </a:lnTo>
                <a:lnTo>
                  <a:pt x="820" y="1790"/>
                </a:lnTo>
                <a:lnTo>
                  <a:pt x="820" y="1790"/>
                </a:lnTo>
                <a:lnTo>
                  <a:pt x="784" y="1782"/>
                </a:lnTo>
                <a:lnTo>
                  <a:pt x="784" y="1782"/>
                </a:lnTo>
                <a:lnTo>
                  <a:pt x="784" y="1752"/>
                </a:lnTo>
                <a:lnTo>
                  <a:pt x="784" y="1752"/>
                </a:lnTo>
                <a:lnTo>
                  <a:pt x="796" y="1734"/>
                </a:lnTo>
                <a:lnTo>
                  <a:pt x="808" y="1716"/>
                </a:lnTo>
                <a:lnTo>
                  <a:pt x="816" y="1696"/>
                </a:lnTo>
                <a:lnTo>
                  <a:pt x="818" y="1686"/>
                </a:lnTo>
                <a:lnTo>
                  <a:pt x="818" y="1676"/>
                </a:lnTo>
                <a:lnTo>
                  <a:pt x="818" y="1676"/>
                </a:lnTo>
                <a:lnTo>
                  <a:pt x="814" y="1666"/>
                </a:lnTo>
                <a:lnTo>
                  <a:pt x="810" y="1660"/>
                </a:lnTo>
                <a:lnTo>
                  <a:pt x="804" y="1656"/>
                </a:lnTo>
                <a:lnTo>
                  <a:pt x="798" y="1652"/>
                </a:lnTo>
                <a:lnTo>
                  <a:pt x="784" y="1652"/>
                </a:lnTo>
                <a:lnTo>
                  <a:pt x="772" y="1652"/>
                </a:lnTo>
                <a:lnTo>
                  <a:pt x="772" y="1652"/>
                </a:lnTo>
                <a:lnTo>
                  <a:pt x="764" y="1656"/>
                </a:lnTo>
                <a:lnTo>
                  <a:pt x="758" y="1660"/>
                </a:lnTo>
                <a:lnTo>
                  <a:pt x="758" y="1660"/>
                </a:lnTo>
                <a:lnTo>
                  <a:pt x="740" y="1662"/>
                </a:lnTo>
                <a:lnTo>
                  <a:pt x="734" y="1664"/>
                </a:lnTo>
                <a:lnTo>
                  <a:pt x="732" y="1668"/>
                </a:lnTo>
                <a:lnTo>
                  <a:pt x="732" y="1678"/>
                </a:lnTo>
                <a:lnTo>
                  <a:pt x="730" y="1700"/>
                </a:lnTo>
                <a:lnTo>
                  <a:pt x="730" y="1700"/>
                </a:lnTo>
                <a:lnTo>
                  <a:pt x="722" y="1708"/>
                </a:lnTo>
                <a:lnTo>
                  <a:pt x="718" y="1720"/>
                </a:lnTo>
                <a:lnTo>
                  <a:pt x="718" y="1720"/>
                </a:lnTo>
                <a:lnTo>
                  <a:pt x="698" y="1756"/>
                </a:lnTo>
                <a:lnTo>
                  <a:pt x="698" y="1756"/>
                </a:lnTo>
                <a:lnTo>
                  <a:pt x="700" y="1796"/>
                </a:lnTo>
                <a:lnTo>
                  <a:pt x="700" y="1796"/>
                </a:lnTo>
                <a:lnTo>
                  <a:pt x="688" y="1810"/>
                </a:lnTo>
                <a:lnTo>
                  <a:pt x="688" y="1810"/>
                </a:lnTo>
                <a:lnTo>
                  <a:pt x="672" y="1814"/>
                </a:lnTo>
                <a:lnTo>
                  <a:pt x="662" y="1816"/>
                </a:lnTo>
                <a:lnTo>
                  <a:pt x="654" y="1822"/>
                </a:lnTo>
                <a:lnTo>
                  <a:pt x="644" y="1830"/>
                </a:lnTo>
                <a:lnTo>
                  <a:pt x="644" y="1830"/>
                </a:lnTo>
                <a:lnTo>
                  <a:pt x="618" y="1836"/>
                </a:lnTo>
                <a:lnTo>
                  <a:pt x="590" y="1842"/>
                </a:lnTo>
                <a:lnTo>
                  <a:pt x="590" y="1842"/>
                </a:lnTo>
                <a:lnTo>
                  <a:pt x="580" y="1850"/>
                </a:lnTo>
                <a:lnTo>
                  <a:pt x="572" y="1856"/>
                </a:lnTo>
                <a:lnTo>
                  <a:pt x="566" y="1864"/>
                </a:lnTo>
                <a:lnTo>
                  <a:pt x="556" y="1868"/>
                </a:lnTo>
                <a:lnTo>
                  <a:pt x="556" y="1868"/>
                </a:lnTo>
                <a:close/>
              </a:path>
            </a:pathLst>
          </a:custGeom>
          <a:solidFill>
            <a:srgbClr val="C0504D"/>
          </a:solidFill>
          <a:ln w="25400" cap="flat" cmpd="sng" algn="ctr">
            <a:solidFill>
              <a:srgbClr val="C0504D">
                <a:shade val="50000"/>
              </a:srgbClr>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443" name="Freeform 31">
            <a:extLst>
              <a:ext uri="{FF2B5EF4-FFF2-40B4-BE49-F238E27FC236}">
                <a16:creationId xmlns:a16="http://schemas.microsoft.com/office/drawing/2014/main" id="{FD686BE6-5BB3-4DE7-9748-BB4DA216A41C}"/>
              </a:ext>
            </a:extLst>
          </p:cNvPr>
          <p:cNvSpPr>
            <a:spLocks/>
          </p:cNvSpPr>
          <p:nvPr/>
        </p:nvSpPr>
        <p:spPr bwMode="auto">
          <a:xfrm>
            <a:off x="4629443" y="3393325"/>
            <a:ext cx="366827" cy="566645"/>
          </a:xfrm>
          <a:custGeom>
            <a:avLst/>
            <a:gdLst>
              <a:gd name="T0" fmla="*/ 106 w 276"/>
              <a:gd name="T1" fmla="*/ 398 h 430"/>
              <a:gd name="T2" fmla="*/ 98 w 276"/>
              <a:gd name="T3" fmla="*/ 364 h 430"/>
              <a:gd name="T4" fmla="*/ 92 w 276"/>
              <a:gd name="T5" fmla="*/ 318 h 430"/>
              <a:gd name="T6" fmla="*/ 86 w 276"/>
              <a:gd name="T7" fmla="*/ 280 h 430"/>
              <a:gd name="T8" fmla="*/ 52 w 276"/>
              <a:gd name="T9" fmla="*/ 240 h 430"/>
              <a:gd name="T10" fmla="*/ 26 w 276"/>
              <a:gd name="T11" fmla="*/ 214 h 430"/>
              <a:gd name="T12" fmla="*/ 0 w 276"/>
              <a:gd name="T13" fmla="*/ 200 h 430"/>
              <a:gd name="T14" fmla="*/ 4 w 276"/>
              <a:gd name="T15" fmla="*/ 196 h 430"/>
              <a:gd name="T16" fmla="*/ 28 w 276"/>
              <a:gd name="T17" fmla="*/ 186 h 430"/>
              <a:gd name="T18" fmla="*/ 68 w 276"/>
              <a:gd name="T19" fmla="*/ 180 h 430"/>
              <a:gd name="T20" fmla="*/ 84 w 276"/>
              <a:gd name="T21" fmla="*/ 166 h 430"/>
              <a:gd name="T22" fmla="*/ 112 w 276"/>
              <a:gd name="T23" fmla="*/ 160 h 430"/>
              <a:gd name="T24" fmla="*/ 130 w 276"/>
              <a:gd name="T25" fmla="*/ 138 h 430"/>
              <a:gd name="T26" fmla="*/ 128 w 276"/>
              <a:gd name="T27" fmla="*/ 98 h 430"/>
              <a:gd name="T28" fmla="*/ 158 w 276"/>
              <a:gd name="T29" fmla="*/ 42 h 430"/>
              <a:gd name="T30" fmla="*/ 162 w 276"/>
              <a:gd name="T31" fmla="*/ 12 h 430"/>
              <a:gd name="T32" fmla="*/ 170 w 276"/>
              <a:gd name="T33" fmla="*/ 10 h 430"/>
              <a:gd name="T34" fmla="*/ 190 w 276"/>
              <a:gd name="T35" fmla="*/ 2 h 430"/>
              <a:gd name="T36" fmla="*/ 204 w 276"/>
              <a:gd name="T37" fmla="*/ 0 h 430"/>
              <a:gd name="T38" fmla="*/ 220 w 276"/>
              <a:gd name="T39" fmla="*/ 6 h 430"/>
              <a:gd name="T40" fmla="*/ 226 w 276"/>
              <a:gd name="T41" fmla="*/ 22 h 430"/>
              <a:gd name="T42" fmla="*/ 218 w 276"/>
              <a:gd name="T43" fmla="*/ 40 h 430"/>
              <a:gd name="T44" fmla="*/ 212 w 276"/>
              <a:gd name="T45" fmla="*/ 58 h 430"/>
              <a:gd name="T46" fmla="*/ 196 w 276"/>
              <a:gd name="T47" fmla="*/ 82 h 430"/>
              <a:gd name="T48" fmla="*/ 192 w 276"/>
              <a:gd name="T49" fmla="*/ 108 h 430"/>
              <a:gd name="T50" fmla="*/ 194 w 276"/>
              <a:gd name="T51" fmla="*/ 132 h 430"/>
              <a:gd name="T52" fmla="*/ 232 w 276"/>
              <a:gd name="T53" fmla="*/ 138 h 430"/>
              <a:gd name="T54" fmla="*/ 248 w 276"/>
              <a:gd name="T55" fmla="*/ 154 h 430"/>
              <a:gd name="T56" fmla="*/ 268 w 276"/>
              <a:gd name="T57" fmla="*/ 168 h 430"/>
              <a:gd name="T58" fmla="*/ 276 w 276"/>
              <a:gd name="T59" fmla="*/ 170 h 430"/>
              <a:gd name="T60" fmla="*/ 270 w 276"/>
              <a:gd name="T61" fmla="*/ 184 h 430"/>
              <a:gd name="T62" fmla="*/ 258 w 276"/>
              <a:gd name="T63" fmla="*/ 198 h 430"/>
              <a:gd name="T64" fmla="*/ 252 w 276"/>
              <a:gd name="T65" fmla="*/ 206 h 430"/>
              <a:gd name="T66" fmla="*/ 228 w 276"/>
              <a:gd name="T67" fmla="*/ 226 h 430"/>
              <a:gd name="T68" fmla="*/ 216 w 276"/>
              <a:gd name="T69" fmla="*/ 228 h 430"/>
              <a:gd name="T70" fmla="*/ 202 w 276"/>
              <a:gd name="T71" fmla="*/ 232 h 430"/>
              <a:gd name="T72" fmla="*/ 202 w 276"/>
              <a:gd name="T73" fmla="*/ 248 h 430"/>
              <a:gd name="T74" fmla="*/ 198 w 276"/>
              <a:gd name="T75" fmla="*/ 270 h 430"/>
              <a:gd name="T76" fmla="*/ 188 w 276"/>
              <a:gd name="T77" fmla="*/ 284 h 430"/>
              <a:gd name="T78" fmla="*/ 180 w 276"/>
              <a:gd name="T79" fmla="*/ 308 h 430"/>
              <a:gd name="T80" fmla="*/ 178 w 276"/>
              <a:gd name="T81" fmla="*/ 332 h 430"/>
              <a:gd name="T82" fmla="*/ 194 w 276"/>
              <a:gd name="T83" fmla="*/ 346 h 430"/>
              <a:gd name="T84" fmla="*/ 214 w 276"/>
              <a:gd name="T85" fmla="*/ 352 h 430"/>
              <a:gd name="T86" fmla="*/ 222 w 276"/>
              <a:gd name="T87" fmla="*/ 364 h 430"/>
              <a:gd name="T88" fmla="*/ 222 w 276"/>
              <a:gd name="T89" fmla="*/ 382 h 430"/>
              <a:gd name="T90" fmla="*/ 216 w 276"/>
              <a:gd name="T91" fmla="*/ 394 h 430"/>
              <a:gd name="T92" fmla="*/ 198 w 276"/>
              <a:gd name="T93" fmla="*/ 400 h 430"/>
              <a:gd name="T94" fmla="*/ 184 w 276"/>
              <a:gd name="T95" fmla="*/ 406 h 430"/>
              <a:gd name="T96" fmla="*/ 154 w 276"/>
              <a:gd name="T97" fmla="*/ 430 h 430"/>
              <a:gd name="T98" fmla="*/ 142 w 276"/>
              <a:gd name="T99" fmla="*/ 428 h 430"/>
              <a:gd name="T100" fmla="*/ 106 w 276"/>
              <a:gd name="T101" fmla="*/ 398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6" h="430">
                <a:moveTo>
                  <a:pt x="106" y="398"/>
                </a:moveTo>
                <a:lnTo>
                  <a:pt x="106" y="398"/>
                </a:lnTo>
                <a:lnTo>
                  <a:pt x="98" y="364"/>
                </a:lnTo>
                <a:lnTo>
                  <a:pt x="98" y="364"/>
                </a:lnTo>
                <a:lnTo>
                  <a:pt x="96" y="340"/>
                </a:lnTo>
                <a:lnTo>
                  <a:pt x="92" y="318"/>
                </a:lnTo>
                <a:lnTo>
                  <a:pt x="86" y="280"/>
                </a:lnTo>
                <a:lnTo>
                  <a:pt x="86" y="280"/>
                </a:lnTo>
                <a:lnTo>
                  <a:pt x="68" y="258"/>
                </a:lnTo>
                <a:lnTo>
                  <a:pt x="52" y="240"/>
                </a:lnTo>
                <a:lnTo>
                  <a:pt x="36" y="226"/>
                </a:lnTo>
                <a:lnTo>
                  <a:pt x="26" y="214"/>
                </a:lnTo>
                <a:lnTo>
                  <a:pt x="26" y="214"/>
                </a:lnTo>
                <a:lnTo>
                  <a:pt x="0" y="200"/>
                </a:lnTo>
                <a:lnTo>
                  <a:pt x="0" y="200"/>
                </a:lnTo>
                <a:lnTo>
                  <a:pt x="4" y="196"/>
                </a:lnTo>
                <a:lnTo>
                  <a:pt x="10" y="192"/>
                </a:lnTo>
                <a:lnTo>
                  <a:pt x="28" y="186"/>
                </a:lnTo>
                <a:lnTo>
                  <a:pt x="68" y="180"/>
                </a:lnTo>
                <a:lnTo>
                  <a:pt x="68" y="180"/>
                </a:lnTo>
                <a:lnTo>
                  <a:pt x="78" y="170"/>
                </a:lnTo>
                <a:lnTo>
                  <a:pt x="84" y="166"/>
                </a:lnTo>
                <a:lnTo>
                  <a:pt x="94" y="162"/>
                </a:lnTo>
                <a:lnTo>
                  <a:pt x="112" y="160"/>
                </a:lnTo>
                <a:lnTo>
                  <a:pt x="112" y="160"/>
                </a:lnTo>
                <a:lnTo>
                  <a:pt x="130" y="138"/>
                </a:lnTo>
                <a:lnTo>
                  <a:pt x="130" y="138"/>
                </a:lnTo>
                <a:lnTo>
                  <a:pt x="128" y="98"/>
                </a:lnTo>
                <a:lnTo>
                  <a:pt x="128" y="98"/>
                </a:lnTo>
                <a:lnTo>
                  <a:pt x="158" y="42"/>
                </a:lnTo>
                <a:lnTo>
                  <a:pt x="158" y="42"/>
                </a:lnTo>
                <a:lnTo>
                  <a:pt x="162" y="12"/>
                </a:lnTo>
                <a:lnTo>
                  <a:pt x="162" y="12"/>
                </a:lnTo>
                <a:lnTo>
                  <a:pt x="170" y="10"/>
                </a:lnTo>
                <a:lnTo>
                  <a:pt x="176" y="8"/>
                </a:lnTo>
                <a:lnTo>
                  <a:pt x="190" y="2"/>
                </a:lnTo>
                <a:lnTo>
                  <a:pt x="198" y="0"/>
                </a:lnTo>
                <a:lnTo>
                  <a:pt x="204" y="0"/>
                </a:lnTo>
                <a:lnTo>
                  <a:pt x="212" y="2"/>
                </a:lnTo>
                <a:lnTo>
                  <a:pt x="220" y="6"/>
                </a:lnTo>
                <a:lnTo>
                  <a:pt x="220" y="6"/>
                </a:lnTo>
                <a:lnTo>
                  <a:pt x="226" y="22"/>
                </a:lnTo>
                <a:lnTo>
                  <a:pt x="226" y="22"/>
                </a:lnTo>
                <a:lnTo>
                  <a:pt x="218" y="40"/>
                </a:lnTo>
                <a:lnTo>
                  <a:pt x="212" y="58"/>
                </a:lnTo>
                <a:lnTo>
                  <a:pt x="212" y="58"/>
                </a:lnTo>
                <a:lnTo>
                  <a:pt x="198" y="74"/>
                </a:lnTo>
                <a:lnTo>
                  <a:pt x="196" y="82"/>
                </a:lnTo>
                <a:lnTo>
                  <a:pt x="192" y="90"/>
                </a:lnTo>
                <a:lnTo>
                  <a:pt x="192" y="108"/>
                </a:lnTo>
                <a:lnTo>
                  <a:pt x="194" y="132"/>
                </a:lnTo>
                <a:lnTo>
                  <a:pt x="194" y="132"/>
                </a:lnTo>
                <a:lnTo>
                  <a:pt x="232" y="138"/>
                </a:lnTo>
                <a:lnTo>
                  <a:pt x="232" y="138"/>
                </a:lnTo>
                <a:lnTo>
                  <a:pt x="238" y="146"/>
                </a:lnTo>
                <a:lnTo>
                  <a:pt x="248" y="154"/>
                </a:lnTo>
                <a:lnTo>
                  <a:pt x="260" y="164"/>
                </a:lnTo>
                <a:lnTo>
                  <a:pt x="268" y="168"/>
                </a:lnTo>
                <a:lnTo>
                  <a:pt x="276" y="170"/>
                </a:lnTo>
                <a:lnTo>
                  <a:pt x="276" y="170"/>
                </a:lnTo>
                <a:lnTo>
                  <a:pt x="274" y="176"/>
                </a:lnTo>
                <a:lnTo>
                  <a:pt x="270" y="184"/>
                </a:lnTo>
                <a:lnTo>
                  <a:pt x="264" y="192"/>
                </a:lnTo>
                <a:lnTo>
                  <a:pt x="258" y="198"/>
                </a:lnTo>
                <a:lnTo>
                  <a:pt x="258" y="198"/>
                </a:lnTo>
                <a:lnTo>
                  <a:pt x="252" y="206"/>
                </a:lnTo>
                <a:lnTo>
                  <a:pt x="244" y="214"/>
                </a:lnTo>
                <a:lnTo>
                  <a:pt x="228" y="226"/>
                </a:lnTo>
                <a:lnTo>
                  <a:pt x="228" y="226"/>
                </a:lnTo>
                <a:lnTo>
                  <a:pt x="216" y="228"/>
                </a:lnTo>
                <a:lnTo>
                  <a:pt x="206" y="228"/>
                </a:lnTo>
                <a:lnTo>
                  <a:pt x="202" y="232"/>
                </a:lnTo>
                <a:lnTo>
                  <a:pt x="200" y="236"/>
                </a:lnTo>
                <a:lnTo>
                  <a:pt x="202" y="248"/>
                </a:lnTo>
                <a:lnTo>
                  <a:pt x="200" y="258"/>
                </a:lnTo>
                <a:lnTo>
                  <a:pt x="198" y="270"/>
                </a:lnTo>
                <a:lnTo>
                  <a:pt x="198" y="270"/>
                </a:lnTo>
                <a:lnTo>
                  <a:pt x="188" y="284"/>
                </a:lnTo>
                <a:lnTo>
                  <a:pt x="182" y="296"/>
                </a:lnTo>
                <a:lnTo>
                  <a:pt x="180" y="308"/>
                </a:lnTo>
                <a:lnTo>
                  <a:pt x="178" y="332"/>
                </a:lnTo>
                <a:lnTo>
                  <a:pt x="178" y="332"/>
                </a:lnTo>
                <a:lnTo>
                  <a:pt x="194" y="346"/>
                </a:lnTo>
                <a:lnTo>
                  <a:pt x="194" y="346"/>
                </a:lnTo>
                <a:lnTo>
                  <a:pt x="202" y="348"/>
                </a:lnTo>
                <a:lnTo>
                  <a:pt x="214" y="352"/>
                </a:lnTo>
                <a:lnTo>
                  <a:pt x="218" y="358"/>
                </a:lnTo>
                <a:lnTo>
                  <a:pt x="222" y="364"/>
                </a:lnTo>
                <a:lnTo>
                  <a:pt x="224" y="372"/>
                </a:lnTo>
                <a:lnTo>
                  <a:pt x="222" y="382"/>
                </a:lnTo>
                <a:lnTo>
                  <a:pt x="222" y="382"/>
                </a:lnTo>
                <a:lnTo>
                  <a:pt x="216" y="394"/>
                </a:lnTo>
                <a:lnTo>
                  <a:pt x="216" y="394"/>
                </a:lnTo>
                <a:lnTo>
                  <a:pt x="198" y="400"/>
                </a:lnTo>
                <a:lnTo>
                  <a:pt x="184" y="406"/>
                </a:lnTo>
                <a:lnTo>
                  <a:pt x="184" y="406"/>
                </a:lnTo>
                <a:lnTo>
                  <a:pt x="160" y="426"/>
                </a:lnTo>
                <a:lnTo>
                  <a:pt x="154" y="430"/>
                </a:lnTo>
                <a:lnTo>
                  <a:pt x="148" y="430"/>
                </a:lnTo>
                <a:lnTo>
                  <a:pt x="142" y="428"/>
                </a:lnTo>
                <a:lnTo>
                  <a:pt x="134" y="422"/>
                </a:lnTo>
                <a:lnTo>
                  <a:pt x="106" y="398"/>
                </a:lnTo>
                <a:lnTo>
                  <a:pt x="106" y="398"/>
                </a:lnTo>
                <a:close/>
              </a:path>
            </a:pathLst>
          </a:custGeom>
          <a:solidFill>
            <a:srgbClr val="C0504D"/>
          </a:solidFill>
          <a:ln w="25400" cap="flat" cmpd="sng" algn="ctr">
            <a:solidFill>
              <a:srgbClr val="C0504D">
                <a:shade val="50000"/>
              </a:srgbClr>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1534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1"/>
                                        </p:tgtEl>
                                        <p:attrNameLst>
                                          <p:attrName>style.visibility</p:attrName>
                                        </p:attrNameLst>
                                      </p:cBhvr>
                                      <p:to>
                                        <p:strVal val="visible"/>
                                      </p:to>
                                    </p:set>
                                    <p:anim calcmode="lin" valueType="num">
                                      <p:cBhvr additive="base">
                                        <p:cTn id="7" dur="500" fill="hold"/>
                                        <p:tgtEl>
                                          <p:spTgt spid="441"/>
                                        </p:tgtEl>
                                        <p:attrNameLst>
                                          <p:attrName>ppt_x</p:attrName>
                                        </p:attrNameLst>
                                      </p:cBhvr>
                                      <p:tavLst>
                                        <p:tav tm="0">
                                          <p:val>
                                            <p:strVal val="#ppt_x"/>
                                          </p:val>
                                        </p:tav>
                                        <p:tav tm="100000">
                                          <p:val>
                                            <p:strVal val="#ppt_x"/>
                                          </p:val>
                                        </p:tav>
                                      </p:tavLst>
                                    </p:anim>
                                    <p:anim calcmode="lin" valueType="num">
                                      <p:cBhvr additive="base">
                                        <p:cTn id="8" dur="500" fill="hold"/>
                                        <p:tgtEl>
                                          <p:spTgt spid="44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42"/>
                                        </p:tgtEl>
                                        <p:attrNameLst>
                                          <p:attrName>style.visibility</p:attrName>
                                        </p:attrNameLst>
                                      </p:cBhvr>
                                      <p:to>
                                        <p:strVal val="visible"/>
                                      </p:to>
                                    </p:set>
                                    <p:anim calcmode="lin" valueType="num">
                                      <p:cBhvr additive="base">
                                        <p:cTn id="11" dur="500" fill="hold"/>
                                        <p:tgtEl>
                                          <p:spTgt spid="442"/>
                                        </p:tgtEl>
                                        <p:attrNameLst>
                                          <p:attrName>ppt_x</p:attrName>
                                        </p:attrNameLst>
                                      </p:cBhvr>
                                      <p:tavLst>
                                        <p:tav tm="0">
                                          <p:val>
                                            <p:strVal val="#ppt_x"/>
                                          </p:val>
                                        </p:tav>
                                        <p:tav tm="100000">
                                          <p:val>
                                            <p:strVal val="#ppt_x"/>
                                          </p:val>
                                        </p:tav>
                                      </p:tavLst>
                                    </p:anim>
                                    <p:anim calcmode="lin" valueType="num">
                                      <p:cBhvr additive="base">
                                        <p:cTn id="12" dur="500" fill="hold"/>
                                        <p:tgtEl>
                                          <p:spTgt spid="44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3"/>
                                        </p:tgtEl>
                                        <p:attrNameLst>
                                          <p:attrName>style.visibility</p:attrName>
                                        </p:attrNameLst>
                                      </p:cBhvr>
                                      <p:to>
                                        <p:strVal val="visible"/>
                                      </p:to>
                                    </p:set>
                                    <p:anim calcmode="lin" valueType="num">
                                      <p:cBhvr additive="base">
                                        <p:cTn id="15" dur="500" fill="hold"/>
                                        <p:tgtEl>
                                          <p:spTgt spid="443"/>
                                        </p:tgtEl>
                                        <p:attrNameLst>
                                          <p:attrName>ppt_x</p:attrName>
                                        </p:attrNameLst>
                                      </p:cBhvr>
                                      <p:tavLst>
                                        <p:tav tm="0">
                                          <p:val>
                                            <p:strVal val="#ppt_x"/>
                                          </p:val>
                                        </p:tav>
                                        <p:tav tm="100000">
                                          <p:val>
                                            <p:strVal val="#ppt_x"/>
                                          </p:val>
                                        </p:tav>
                                      </p:tavLst>
                                    </p:anim>
                                    <p:anim calcmode="lin" valueType="num">
                                      <p:cBhvr additive="base">
                                        <p:cTn id="16" dur="500" fill="hold"/>
                                        <p:tgtEl>
                                          <p:spTgt spid="4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 grpId="0" animBg="1"/>
      <p:bldP spid="442" grpId="0" animBg="1"/>
      <p:bldP spid="4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500033" y="285728"/>
            <a:ext cx="8248431" cy="461665"/>
          </a:xfrm>
          <a:prstGeom prst="rect">
            <a:avLst/>
          </a:prstGeom>
          <a:noFill/>
          <a:ln w="9525">
            <a:noFill/>
            <a:miter lim="800000"/>
            <a:headEnd/>
            <a:tailEnd/>
          </a:ln>
        </p:spPr>
        <p:txBody>
          <a:bodyPr wrap="square">
            <a:spAutoFit/>
          </a:bodyPr>
          <a:lstStyle/>
          <a:p>
            <a:pPr>
              <a:buFont typeface="Arial" pitchFamily="34" charset="0"/>
              <a:buNone/>
            </a:pPr>
            <a:r>
              <a:rPr lang="zh-CN" altLang="en-US" sz="2400" b="1" dirty="0">
                <a:latin typeface="楷体" panose="02010609060101010101" pitchFamily="49" charset="-122"/>
                <a:ea typeface="楷体" panose="02010609060101010101" pitchFamily="49" charset="-122"/>
              </a:rPr>
              <a:t>铁合金主消费地</a:t>
            </a:r>
          </a:p>
        </p:txBody>
      </p:sp>
      <p:grpSp>
        <p:nvGrpSpPr>
          <p:cNvPr id="79" name="Group 6">
            <a:extLst>
              <a:ext uri="{FF2B5EF4-FFF2-40B4-BE49-F238E27FC236}">
                <a16:creationId xmlns:a16="http://schemas.microsoft.com/office/drawing/2014/main" id="{718B4C12-4CFD-4BE9-94EB-7F8B0E146356}"/>
              </a:ext>
            </a:extLst>
          </p:cNvPr>
          <p:cNvGrpSpPr>
            <a:grpSpLocks noChangeAspect="1"/>
          </p:cNvGrpSpPr>
          <p:nvPr/>
        </p:nvGrpSpPr>
        <p:grpSpPr bwMode="auto">
          <a:xfrm>
            <a:off x="251520" y="1539599"/>
            <a:ext cx="5288445" cy="4367290"/>
            <a:chOff x="340" y="170"/>
            <a:chExt cx="5024" cy="4150"/>
          </a:xfrm>
        </p:grpSpPr>
        <p:sp>
          <p:nvSpPr>
            <p:cNvPr id="80" name="AutoShape 5">
              <a:extLst>
                <a:ext uri="{FF2B5EF4-FFF2-40B4-BE49-F238E27FC236}">
                  <a16:creationId xmlns:a16="http://schemas.microsoft.com/office/drawing/2014/main" id="{28683FAE-79C7-40AC-97ED-59763BA2139B}"/>
                </a:ext>
              </a:extLst>
            </p:cNvPr>
            <p:cNvSpPr>
              <a:spLocks noChangeAspect="1" noChangeArrowheads="1" noTextEdit="1"/>
            </p:cNvSpPr>
            <p:nvPr/>
          </p:nvSpPr>
          <p:spPr bwMode="auto">
            <a:xfrm>
              <a:off x="340" y="170"/>
              <a:ext cx="5024" cy="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81" name="Freeform 7">
              <a:extLst>
                <a:ext uri="{FF2B5EF4-FFF2-40B4-BE49-F238E27FC236}">
                  <a16:creationId xmlns:a16="http://schemas.microsoft.com/office/drawing/2014/main" id="{05D50725-4F88-4A23-A4F4-DF662A5FCC7C}"/>
                </a:ext>
              </a:extLst>
            </p:cNvPr>
            <p:cNvSpPr>
              <a:spLocks/>
            </p:cNvSpPr>
            <p:nvPr/>
          </p:nvSpPr>
          <p:spPr bwMode="auto">
            <a:xfrm>
              <a:off x="3458" y="4098"/>
              <a:ext cx="266" cy="222"/>
            </a:xfrm>
            <a:custGeom>
              <a:avLst/>
              <a:gdLst>
                <a:gd name="T0" fmla="*/ 88 w 266"/>
                <a:gd name="T1" fmla="*/ 222 h 222"/>
                <a:gd name="T2" fmla="*/ 88 w 266"/>
                <a:gd name="T3" fmla="*/ 222 h 222"/>
                <a:gd name="T4" fmla="*/ 62 w 266"/>
                <a:gd name="T5" fmla="*/ 212 h 222"/>
                <a:gd name="T6" fmla="*/ 40 w 266"/>
                <a:gd name="T7" fmla="*/ 206 h 222"/>
                <a:gd name="T8" fmla="*/ 20 w 266"/>
                <a:gd name="T9" fmla="*/ 196 h 222"/>
                <a:gd name="T10" fmla="*/ 12 w 266"/>
                <a:gd name="T11" fmla="*/ 190 h 222"/>
                <a:gd name="T12" fmla="*/ 6 w 266"/>
                <a:gd name="T13" fmla="*/ 184 h 222"/>
                <a:gd name="T14" fmla="*/ 6 w 266"/>
                <a:gd name="T15" fmla="*/ 184 h 222"/>
                <a:gd name="T16" fmla="*/ 2 w 266"/>
                <a:gd name="T17" fmla="*/ 160 h 222"/>
                <a:gd name="T18" fmla="*/ 0 w 266"/>
                <a:gd name="T19" fmla="*/ 132 h 222"/>
                <a:gd name="T20" fmla="*/ 2 w 266"/>
                <a:gd name="T21" fmla="*/ 108 h 222"/>
                <a:gd name="T22" fmla="*/ 4 w 266"/>
                <a:gd name="T23" fmla="*/ 98 h 222"/>
                <a:gd name="T24" fmla="*/ 8 w 266"/>
                <a:gd name="T25" fmla="*/ 88 h 222"/>
                <a:gd name="T26" fmla="*/ 8 w 266"/>
                <a:gd name="T27" fmla="*/ 88 h 222"/>
                <a:gd name="T28" fmla="*/ 26 w 266"/>
                <a:gd name="T29" fmla="*/ 82 h 222"/>
                <a:gd name="T30" fmla="*/ 36 w 266"/>
                <a:gd name="T31" fmla="*/ 78 h 222"/>
                <a:gd name="T32" fmla="*/ 44 w 266"/>
                <a:gd name="T33" fmla="*/ 74 h 222"/>
                <a:gd name="T34" fmla="*/ 44 w 266"/>
                <a:gd name="T35" fmla="*/ 74 h 222"/>
                <a:gd name="T36" fmla="*/ 46 w 266"/>
                <a:gd name="T37" fmla="*/ 36 h 222"/>
                <a:gd name="T38" fmla="*/ 46 w 266"/>
                <a:gd name="T39" fmla="*/ 36 h 222"/>
                <a:gd name="T40" fmla="*/ 52 w 266"/>
                <a:gd name="T41" fmla="*/ 32 h 222"/>
                <a:gd name="T42" fmla="*/ 56 w 266"/>
                <a:gd name="T43" fmla="*/ 30 h 222"/>
                <a:gd name="T44" fmla="*/ 66 w 266"/>
                <a:gd name="T45" fmla="*/ 32 h 222"/>
                <a:gd name="T46" fmla="*/ 76 w 266"/>
                <a:gd name="T47" fmla="*/ 34 h 222"/>
                <a:gd name="T48" fmla="*/ 84 w 266"/>
                <a:gd name="T49" fmla="*/ 34 h 222"/>
                <a:gd name="T50" fmla="*/ 90 w 266"/>
                <a:gd name="T51" fmla="*/ 34 h 222"/>
                <a:gd name="T52" fmla="*/ 90 w 266"/>
                <a:gd name="T53" fmla="*/ 34 h 222"/>
                <a:gd name="T54" fmla="*/ 142 w 266"/>
                <a:gd name="T55" fmla="*/ 6 h 222"/>
                <a:gd name="T56" fmla="*/ 142 w 266"/>
                <a:gd name="T57" fmla="*/ 6 h 222"/>
                <a:gd name="T58" fmla="*/ 234 w 266"/>
                <a:gd name="T59" fmla="*/ 0 h 222"/>
                <a:gd name="T60" fmla="*/ 234 w 266"/>
                <a:gd name="T61" fmla="*/ 0 h 222"/>
                <a:gd name="T62" fmla="*/ 242 w 266"/>
                <a:gd name="T63" fmla="*/ 4 h 222"/>
                <a:gd name="T64" fmla="*/ 250 w 266"/>
                <a:gd name="T65" fmla="*/ 10 h 222"/>
                <a:gd name="T66" fmla="*/ 258 w 266"/>
                <a:gd name="T67" fmla="*/ 20 h 222"/>
                <a:gd name="T68" fmla="*/ 266 w 266"/>
                <a:gd name="T69" fmla="*/ 32 h 222"/>
                <a:gd name="T70" fmla="*/ 266 w 266"/>
                <a:gd name="T71" fmla="*/ 32 h 222"/>
                <a:gd name="T72" fmla="*/ 266 w 266"/>
                <a:gd name="T73" fmla="*/ 52 h 222"/>
                <a:gd name="T74" fmla="*/ 266 w 266"/>
                <a:gd name="T75" fmla="*/ 52 h 222"/>
                <a:gd name="T76" fmla="*/ 262 w 266"/>
                <a:gd name="T77" fmla="*/ 60 h 222"/>
                <a:gd name="T78" fmla="*/ 258 w 266"/>
                <a:gd name="T79" fmla="*/ 68 h 222"/>
                <a:gd name="T80" fmla="*/ 258 w 266"/>
                <a:gd name="T81" fmla="*/ 68 h 222"/>
                <a:gd name="T82" fmla="*/ 236 w 266"/>
                <a:gd name="T83" fmla="*/ 100 h 222"/>
                <a:gd name="T84" fmla="*/ 226 w 266"/>
                <a:gd name="T85" fmla="*/ 116 h 222"/>
                <a:gd name="T86" fmla="*/ 218 w 266"/>
                <a:gd name="T87" fmla="*/ 134 h 222"/>
                <a:gd name="T88" fmla="*/ 218 w 266"/>
                <a:gd name="T89" fmla="*/ 134 h 222"/>
                <a:gd name="T90" fmla="*/ 212 w 266"/>
                <a:gd name="T91" fmla="*/ 148 h 222"/>
                <a:gd name="T92" fmla="*/ 208 w 266"/>
                <a:gd name="T93" fmla="*/ 158 h 222"/>
                <a:gd name="T94" fmla="*/ 202 w 266"/>
                <a:gd name="T95" fmla="*/ 166 h 222"/>
                <a:gd name="T96" fmla="*/ 202 w 266"/>
                <a:gd name="T97" fmla="*/ 166 h 222"/>
                <a:gd name="T98" fmla="*/ 178 w 266"/>
                <a:gd name="T99" fmla="*/ 178 h 222"/>
                <a:gd name="T100" fmla="*/ 156 w 266"/>
                <a:gd name="T101" fmla="*/ 192 h 222"/>
                <a:gd name="T102" fmla="*/ 116 w 266"/>
                <a:gd name="T103" fmla="*/ 218 h 222"/>
                <a:gd name="T104" fmla="*/ 116 w 266"/>
                <a:gd name="T105" fmla="*/ 218 h 222"/>
                <a:gd name="T106" fmla="*/ 88 w 266"/>
                <a:gd name="T107" fmla="*/ 222 h 222"/>
                <a:gd name="T108" fmla="*/ 88 w 266"/>
                <a:gd name="T109" fmla="*/ 222 h 2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6" h="222">
                  <a:moveTo>
                    <a:pt x="88" y="222"/>
                  </a:moveTo>
                  <a:lnTo>
                    <a:pt x="88" y="222"/>
                  </a:lnTo>
                  <a:lnTo>
                    <a:pt x="62" y="212"/>
                  </a:lnTo>
                  <a:lnTo>
                    <a:pt x="40" y="206"/>
                  </a:lnTo>
                  <a:lnTo>
                    <a:pt x="20" y="196"/>
                  </a:lnTo>
                  <a:lnTo>
                    <a:pt x="12" y="190"/>
                  </a:lnTo>
                  <a:lnTo>
                    <a:pt x="6" y="184"/>
                  </a:lnTo>
                  <a:lnTo>
                    <a:pt x="2" y="160"/>
                  </a:lnTo>
                  <a:lnTo>
                    <a:pt x="0" y="132"/>
                  </a:lnTo>
                  <a:lnTo>
                    <a:pt x="2" y="108"/>
                  </a:lnTo>
                  <a:lnTo>
                    <a:pt x="4" y="98"/>
                  </a:lnTo>
                  <a:lnTo>
                    <a:pt x="8" y="88"/>
                  </a:lnTo>
                  <a:lnTo>
                    <a:pt x="26" y="82"/>
                  </a:lnTo>
                  <a:lnTo>
                    <a:pt x="36" y="78"/>
                  </a:lnTo>
                  <a:lnTo>
                    <a:pt x="44" y="74"/>
                  </a:lnTo>
                  <a:lnTo>
                    <a:pt x="46" y="36"/>
                  </a:lnTo>
                  <a:lnTo>
                    <a:pt x="52" y="32"/>
                  </a:lnTo>
                  <a:lnTo>
                    <a:pt x="56" y="30"/>
                  </a:lnTo>
                  <a:lnTo>
                    <a:pt x="66" y="32"/>
                  </a:lnTo>
                  <a:lnTo>
                    <a:pt x="76" y="34"/>
                  </a:lnTo>
                  <a:lnTo>
                    <a:pt x="84" y="34"/>
                  </a:lnTo>
                  <a:lnTo>
                    <a:pt x="90" y="34"/>
                  </a:lnTo>
                  <a:lnTo>
                    <a:pt x="142" y="6"/>
                  </a:lnTo>
                  <a:lnTo>
                    <a:pt x="234" y="0"/>
                  </a:lnTo>
                  <a:lnTo>
                    <a:pt x="242" y="4"/>
                  </a:lnTo>
                  <a:lnTo>
                    <a:pt x="250" y="10"/>
                  </a:lnTo>
                  <a:lnTo>
                    <a:pt x="258" y="20"/>
                  </a:lnTo>
                  <a:lnTo>
                    <a:pt x="266" y="32"/>
                  </a:lnTo>
                  <a:lnTo>
                    <a:pt x="266" y="52"/>
                  </a:lnTo>
                  <a:lnTo>
                    <a:pt x="262" y="60"/>
                  </a:lnTo>
                  <a:lnTo>
                    <a:pt x="258" y="68"/>
                  </a:lnTo>
                  <a:lnTo>
                    <a:pt x="236" y="100"/>
                  </a:lnTo>
                  <a:lnTo>
                    <a:pt x="226" y="116"/>
                  </a:lnTo>
                  <a:lnTo>
                    <a:pt x="218" y="134"/>
                  </a:lnTo>
                  <a:lnTo>
                    <a:pt x="212" y="148"/>
                  </a:lnTo>
                  <a:lnTo>
                    <a:pt x="208" y="158"/>
                  </a:lnTo>
                  <a:lnTo>
                    <a:pt x="202" y="166"/>
                  </a:lnTo>
                  <a:lnTo>
                    <a:pt x="178" y="178"/>
                  </a:lnTo>
                  <a:lnTo>
                    <a:pt x="156" y="192"/>
                  </a:lnTo>
                  <a:lnTo>
                    <a:pt x="116" y="218"/>
                  </a:lnTo>
                  <a:lnTo>
                    <a:pt x="88" y="222"/>
                  </a:lnTo>
                  <a:close/>
                </a:path>
              </a:pathLst>
            </a:custGeom>
            <a:solidFill>
              <a:srgbClr val="DC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82" name="Freeform 8">
              <a:extLst>
                <a:ext uri="{FF2B5EF4-FFF2-40B4-BE49-F238E27FC236}">
                  <a16:creationId xmlns:a16="http://schemas.microsoft.com/office/drawing/2014/main" id="{49C6FD90-D7FF-4956-9C7B-DCD86E4B1363}"/>
                </a:ext>
              </a:extLst>
            </p:cNvPr>
            <p:cNvSpPr>
              <a:spLocks/>
            </p:cNvSpPr>
            <p:nvPr/>
          </p:nvSpPr>
          <p:spPr bwMode="auto">
            <a:xfrm>
              <a:off x="3470" y="4108"/>
              <a:ext cx="245" cy="203"/>
            </a:xfrm>
            <a:custGeom>
              <a:avLst/>
              <a:gdLst>
                <a:gd name="T0" fmla="*/ 82 w 244"/>
                <a:gd name="T1" fmla="*/ 202 h 202"/>
                <a:gd name="T2" fmla="*/ 82 w 244"/>
                <a:gd name="T3" fmla="*/ 202 h 202"/>
                <a:gd name="T4" fmla="*/ 22 w 244"/>
                <a:gd name="T5" fmla="*/ 182 h 202"/>
                <a:gd name="T6" fmla="*/ 22 w 244"/>
                <a:gd name="T7" fmla="*/ 182 h 202"/>
                <a:gd name="T8" fmla="*/ 12 w 244"/>
                <a:gd name="T9" fmla="*/ 174 h 202"/>
                <a:gd name="T10" fmla="*/ 6 w 244"/>
                <a:gd name="T11" fmla="*/ 166 h 202"/>
                <a:gd name="T12" fmla="*/ 0 w 244"/>
                <a:gd name="T13" fmla="*/ 158 h 202"/>
                <a:gd name="T14" fmla="*/ 0 w 244"/>
                <a:gd name="T15" fmla="*/ 150 h 202"/>
                <a:gd name="T16" fmla="*/ 0 w 244"/>
                <a:gd name="T17" fmla="*/ 132 h 202"/>
                <a:gd name="T18" fmla="*/ 0 w 244"/>
                <a:gd name="T19" fmla="*/ 114 h 202"/>
                <a:gd name="T20" fmla="*/ 0 w 244"/>
                <a:gd name="T21" fmla="*/ 114 h 202"/>
                <a:gd name="T22" fmla="*/ 2 w 244"/>
                <a:gd name="T23" fmla="*/ 94 h 202"/>
                <a:gd name="T24" fmla="*/ 4 w 244"/>
                <a:gd name="T25" fmla="*/ 90 h 202"/>
                <a:gd name="T26" fmla="*/ 6 w 244"/>
                <a:gd name="T27" fmla="*/ 86 h 202"/>
                <a:gd name="T28" fmla="*/ 8 w 244"/>
                <a:gd name="T29" fmla="*/ 84 h 202"/>
                <a:gd name="T30" fmla="*/ 14 w 244"/>
                <a:gd name="T31" fmla="*/ 82 h 202"/>
                <a:gd name="T32" fmla="*/ 30 w 244"/>
                <a:gd name="T33" fmla="*/ 78 h 202"/>
                <a:gd name="T34" fmla="*/ 30 w 244"/>
                <a:gd name="T35" fmla="*/ 78 h 202"/>
                <a:gd name="T36" fmla="*/ 42 w 244"/>
                <a:gd name="T37" fmla="*/ 68 h 202"/>
                <a:gd name="T38" fmla="*/ 42 w 244"/>
                <a:gd name="T39" fmla="*/ 68 h 202"/>
                <a:gd name="T40" fmla="*/ 44 w 244"/>
                <a:gd name="T41" fmla="*/ 32 h 202"/>
                <a:gd name="T42" fmla="*/ 44 w 244"/>
                <a:gd name="T43" fmla="*/ 32 h 202"/>
                <a:gd name="T44" fmla="*/ 48 w 244"/>
                <a:gd name="T45" fmla="*/ 30 h 202"/>
                <a:gd name="T46" fmla="*/ 48 w 244"/>
                <a:gd name="T47" fmla="*/ 30 h 202"/>
                <a:gd name="T48" fmla="*/ 64 w 244"/>
                <a:gd name="T49" fmla="*/ 34 h 202"/>
                <a:gd name="T50" fmla="*/ 74 w 244"/>
                <a:gd name="T51" fmla="*/ 34 h 202"/>
                <a:gd name="T52" fmla="*/ 84 w 244"/>
                <a:gd name="T53" fmla="*/ 34 h 202"/>
                <a:gd name="T54" fmla="*/ 84 w 244"/>
                <a:gd name="T55" fmla="*/ 34 h 202"/>
                <a:gd name="T56" fmla="*/ 134 w 244"/>
                <a:gd name="T57" fmla="*/ 6 h 202"/>
                <a:gd name="T58" fmla="*/ 134 w 244"/>
                <a:gd name="T59" fmla="*/ 6 h 202"/>
                <a:gd name="T60" fmla="*/ 218 w 244"/>
                <a:gd name="T61" fmla="*/ 0 h 202"/>
                <a:gd name="T62" fmla="*/ 218 w 244"/>
                <a:gd name="T63" fmla="*/ 0 h 202"/>
                <a:gd name="T64" fmla="*/ 224 w 244"/>
                <a:gd name="T65" fmla="*/ 4 h 202"/>
                <a:gd name="T66" fmla="*/ 234 w 244"/>
                <a:gd name="T67" fmla="*/ 12 h 202"/>
                <a:gd name="T68" fmla="*/ 238 w 244"/>
                <a:gd name="T69" fmla="*/ 16 h 202"/>
                <a:gd name="T70" fmla="*/ 240 w 244"/>
                <a:gd name="T71" fmla="*/ 22 h 202"/>
                <a:gd name="T72" fmla="*/ 244 w 244"/>
                <a:gd name="T73" fmla="*/ 28 h 202"/>
                <a:gd name="T74" fmla="*/ 244 w 244"/>
                <a:gd name="T75" fmla="*/ 36 h 202"/>
                <a:gd name="T76" fmla="*/ 244 w 244"/>
                <a:gd name="T77" fmla="*/ 36 h 202"/>
                <a:gd name="T78" fmla="*/ 232 w 244"/>
                <a:gd name="T79" fmla="*/ 56 h 202"/>
                <a:gd name="T80" fmla="*/ 224 w 244"/>
                <a:gd name="T81" fmla="*/ 66 h 202"/>
                <a:gd name="T82" fmla="*/ 216 w 244"/>
                <a:gd name="T83" fmla="*/ 74 h 202"/>
                <a:gd name="T84" fmla="*/ 216 w 244"/>
                <a:gd name="T85" fmla="*/ 74 h 202"/>
                <a:gd name="T86" fmla="*/ 210 w 244"/>
                <a:gd name="T87" fmla="*/ 90 h 202"/>
                <a:gd name="T88" fmla="*/ 202 w 244"/>
                <a:gd name="T89" fmla="*/ 106 h 202"/>
                <a:gd name="T90" fmla="*/ 194 w 244"/>
                <a:gd name="T91" fmla="*/ 122 h 202"/>
                <a:gd name="T92" fmla="*/ 188 w 244"/>
                <a:gd name="T93" fmla="*/ 142 h 202"/>
                <a:gd name="T94" fmla="*/ 188 w 244"/>
                <a:gd name="T95" fmla="*/ 142 h 202"/>
                <a:gd name="T96" fmla="*/ 98 w 244"/>
                <a:gd name="T97" fmla="*/ 198 h 202"/>
                <a:gd name="T98" fmla="*/ 98 w 244"/>
                <a:gd name="T99" fmla="*/ 198 h 202"/>
                <a:gd name="T100" fmla="*/ 90 w 244"/>
                <a:gd name="T101" fmla="*/ 200 h 202"/>
                <a:gd name="T102" fmla="*/ 82 w 244"/>
                <a:gd name="T103" fmla="*/ 202 h 202"/>
                <a:gd name="T104" fmla="*/ 82 w 244"/>
                <a:gd name="T105"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4" h="202">
                  <a:moveTo>
                    <a:pt x="82" y="202"/>
                  </a:moveTo>
                  <a:lnTo>
                    <a:pt x="82" y="202"/>
                  </a:lnTo>
                  <a:lnTo>
                    <a:pt x="22" y="182"/>
                  </a:lnTo>
                  <a:lnTo>
                    <a:pt x="22" y="182"/>
                  </a:lnTo>
                  <a:lnTo>
                    <a:pt x="12" y="174"/>
                  </a:lnTo>
                  <a:lnTo>
                    <a:pt x="6" y="166"/>
                  </a:lnTo>
                  <a:lnTo>
                    <a:pt x="0" y="158"/>
                  </a:lnTo>
                  <a:lnTo>
                    <a:pt x="0" y="150"/>
                  </a:lnTo>
                  <a:lnTo>
                    <a:pt x="0" y="132"/>
                  </a:lnTo>
                  <a:lnTo>
                    <a:pt x="0" y="114"/>
                  </a:lnTo>
                  <a:lnTo>
                    <a:pt x="0" y="114"/>
                  </a:lnTo>
                  <a:lnTo>
                    <a:pt x="2" y="94"/>
                  </a:lnTo>
                  <a:lnTo>
                    <a:pt x="4" y="90"/>
                  </a:lnTo>
                  <a:lnTo>
                    <a:pt x="6" y="86"/>
                  </a:lnTo>
                  <a:lnTo>
                    <a:pt x="8" y="84"/>
                  </a:lnTo>
                  <a:lnTo>
                    <a:pt x="14" y="82"/>
                  </a:lnTo>
                  <a:lnTo>
                    <a:pt x="30" y="78"/>
                  </a:lnTo>
                  <a:lnTo>
                    <a:pt x="30" y="78"/>
                  </a:lnTo>
                  <a:lnTo>
                    <a:pt x="42" y="68"/>
                  </a:lnTo>
                  <a:lnTo>
                    <a:pt x="42" y="68"/>
                  </a:lnTo>
                  <a:lnTo>
                    <a:pt x="44" y="32"/>
                  </a:lnTo>
                  <a:lnTo>
                    <a:pt x="44" y="32"/>
                  </a:lnTo>
                  <a:lnTo>
                    <a:pt x="48" y="30"/>
                  </a:lnTo>
                  <a:lnTo>
                    <a:pt x="48" y="30"/>
                  </a:lnTo>
                  <a:lnTo>
                    <a:pt x="64" y="34"/>
                  </a:lnTo>
                  <a:lnTo>
                    <a:pt x="74" y="34"/>
                  </a:lnTo>
                  <a:lnTo>
                    <a:pt x="84" y="34"/>
                  </a:lnTo>
                  <a:lnTo>
                    <a:pt x="84" y="34"/>
                  </a:lnTo>
                  <a:lnTo>
                    <a:pt x="134" y="6"/>
                  </a:lnTo>
                  <a:lnTo>
                    <a:pt x="134" y="6"/>
                  </a:lnTo>
                  <a:lnTo>
                    <a:pt x="218" y="0"/>
                  </a:lnTo>
                  <a:lnTo>
                    <a:pt x="218" y="0"/>
                  </a:lnTo>
                  <a:lnTo>
                    <a:pt x="224" y="4"/>
                  </a:lnTo>
                  <a:lnTo>
                    <a:pt x="234" y="12"/>
                  </a:lnTo>
                  <a:lnTo>
                    <a:pt x="238" y="16"/>
                  </a:lnTo>
                  <a:lnTo>
                    <a:pt x="240" y="22"/>
                  </a:lnTo>
                  <a:lnTo>
                    <a:pt x="244" y="28"/>
                  </a:lnTo>
                  <a:lnTo>
                    <a:pt x="244" y="36"/>
                  </a:lnTo>
                  <a:lnTo>
                    <a:pt x="244" y="36"/>
                  </a:lnTo>
                  <a:lnTo>
                    <a:pt x="232" y="56"/>
                  </a:lnTo>
                  <a:lnTo>
                    <a:pt x="224" y="66"/>
                  </a:lnTo>
                  <a:lnTo>
                    <a:pt x="216" y="74"/>
                  </a:lnTo>
                  <a:lnTo>
                    <a:pt x="216" y="74"/>
                  </a:lnTo>
                  <a:lnTo>
                    <a:pt x="210" y="90"/>
                  </a:lnTo>
                  <a:lnTo>
                    <a:pt x="202" y="106"/>
                  </a:lnTo>
                  <a:lnTo>
                    <a:pt x="194" y="122"/>
                  </a:lnTo>
                  <a:lnTo>
                    <a:pt x="188" y="142"/>
                  </a:lnTo>
                  <a:lnTo>
                    <a:pt x="188" y="142"/>
                  </a:lnTo>
                  <a:lnTo>
                    <a:pt x="98" y="198"/>
                  </a:lnTo>
                  <a:lnTo>
                    <a:pt x="98" y="198"/>
                  </a:lnTo>
                  <a:lnTo>
                    <a:pt x="90" y="200"/>
                  </a:lnTo>
                  <a:lnTo>
                    <a:pt x="82" y="202"/>
                  </a:lnTo>
                  <a:lnTo>
                    <a:pt x="82" y="202"/>
                  </a:lnTo>
                  <a:close/>
                </a:path>
              </a:pathLst>
            </a:custGeom>
            <a:solidFill>
              <a:sysClr val="window" lastClr="FFFFFF"/>
            </a:solidFill>
            <a:ln w="25400" cap="flat" cmpd="sng" algn="ctr">
              <a:solidFill>
                <a:srgbClr val="9BBB59"/>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Freeform 9">
              <a:extLst>
                <a:ext uri="{FF2B5EF4-FFF2-40B4-BE49-F238E27FC236}">
                  <a16:creationId xmlns:a16="http://schemas.microsoft.com/office/drawing/2014/main" id="{25DD1555-B7EC-46C7-94CB-D9B19F2AB657}"/>
                </a:ext>
              </a:extLst>
            </p:cNvPr>
            <p:cNvSpPr>
              <a:spLocks/>
            </p:cNvSpPr>
            <p:nvPr/>
          </p:nvSpPr>
          <p:spPr bwMode="auto">
            <a:xfrm>
              <a:off x="340" y="170"/>
              <a:ext cx="5024" cy="3914"/>
            </a:xfrm>
            <a:custGeom>
              <a:avLst/>
              <a:gdLst>
                <a:gd name="T0" fmla="*/ 3152 w 5024"/>
                <a:gd name="T1" fmla="*/ 3764 h 3914"/>
                <a:gd name="T2" fmla="*/ 2904 w 5024"/>
                <a:gd name="T3" fmla="*/ 3696 h 3914"/>
                <a:gd name="T4" fmla="*/ 2720 w 5024"/>
                <a:gd name="T5" fmla="*/ 3612 h 3914"/>
                <a:gd name="T6" fmla="*/ 2446 w 5024"/>
                <a:gd name="T7" fmla="*/ 3668 h 3914"/>
                <a:gd name="T8" fmla="*/ 2320 w 5024"/>
                <a:gd name="T9" fmla="*/ 3792 h 3914"/>
                <a:gd name="T10" fmla="*/ 2124 w 5024"/>
                <a:gd name="T11" fmla="*/ 3656 h 3914"/>
                <a:gd name="T12" fmla="*/ 1982 w 5024"/>
                <a:gd name="T13" fmla="*/ 3478 h 3914"/>
                <a:gd name="T14" fmla="*/ 2098 w 5024"/>
                <a:gd name="T15" fmla="*/ 3086 h 3914"/>
                <a:gd name="T16" fmla="*/ 1936 w 5024"/>
                <a:gd name="T17" fmla="*/ 3024 h 3914"/>
                <a:gd name="T18" fmla="*/ 1656 w 5024"/>
                <a:gd name="T19" fmla="*/ 3038 h 3914"/>
                <a:gd name="T20" fmla="*/ 1382 w 5024"/>
                <a:gd name="T21" fmla="*/ 2958 h 3914"/>
                <a:gd name="T22" fmla="*/ 1096 w 5024"/>
                <a:gd name="T23" fmla="*/ 2970 h 3914"/>
                <a:gd name="T24" fmla="*/ 828 w 5024"/>
                <a:gd name="T25" fmla="*/ 2860 h 3914"/>
                <a:gd name="T26" fmla="*/ 628 w 5024"/>
                <a:gd name="T27" fmla="*/ 2666 h 3914"/>
                <a:gd name="T28" fmla="*/ 312 w 5024"/>
                <a:gd name="T29" fmla="*/ 2400 h 3914"/>
                <a:gd name="T30" fmla="*/ 278 w 5024"/>
                <a:gd name="T31" fmla="*/ 2192 h 3914"/>
                <a:gd name="T32" fmla="*/ 262 w 5024"/>
                <a:gd name="T33" fmla="*/ 1920 h 3914"/>
                <a:gd name="T34" fmla="*/ 114 w 5024"/>
                <a:gd name="T35" fmla="*/ 1734 h 3914"/>
                <a:gd name="T36" fmla="*/ 86 w 5024"/>
                <a:gd name="T37" fmla="*/ 1410 h 3914"/>
                <a:gd name="T38" fmla="*/ 8 w 5024"/>
                <a:gd name="T39" fmla="*/ 1272 h 3914"/>
                <a:gd name="T40" fmla="*/ 254 w 5024"/>
                <a:gd name="T41" fmla="*/ 1198 h 3914"/>
                <a:gd name="T42" fmla="*/ 534 w 5024"/>
                <a:gd name="T43" fmla="*/ 1158 h 3914"/>
                <a:gd name="T44" fmla="*/ 724 w 5024"/>
                <a:gd name="T45" fmla="*/ 820 h 3914"/>
                <a:gd name="T46" fmla="*/ 994 w 5024"/>
                <a:gd name="T47" fmla="*/ 664 h 3914"/>
                <a:gd name="T48" fmla="*/ 1230 w 5024"/>
                <a:gd name="T49" fmla="*/ 626 h 3914"/>
                <a:gd name="T50" fmla="*/ 1456 w 5024"/>
                <a:gd name="T51" fmla="*/ 530 h 3914"/>
                <a:gd name="T52" fmla="*/ 1586 w 5024"/>
                <a:gd name="T53" fmla="*/ 898 h 3914"/>
                <a:gd name="T54" fmla="*/ 1986 w 5024"/>
                <a:gd name="T55" fmla="*/ 1198 h 3914"/>
                <a:gd name="T56" fmla="*/ 2578 w 5024"/>
                <a:gd name="T57" fmla="*/ 1398 h 3914"/>
                <a:gd name="T58" fmla="*/ 2920 w 5024"/>
                <a:gd name="T59" fmla="*/ 1360 h 3914"/>
                <a:gd name="T60" fmla="*/ 3282 w 5024"/>
                <a:gd name="T61" fmla="*/ 1212 h 3914"/>
                <a:gd name="T62" fmla="*/ 3368 w 5024"/>
                <a:gd name="T63" fmla="*/ 1050 h 3914"/>
                <a:gd name="T64" fmla="*/ 3636 w 5024"/>
                <a:gd name="T65" fmla="*/ 882 h 3914"/>
                <a:gd name="T66" fmla="*/ 3792 w 5024"/>
                <a:gd name="T67" fmla="*/ 664 h 3914"/>
                <a:gd name="T68" fmla="*/ 3554 w 5024"/>
                <a:gd name="T69" fmla="*/ 718 h 3914"/>
                <a:gd name="T70" fmla="*/ 3700 w 5024"/>
                <a:gd name="T71" fmla="*/ 476 h 3914"/>
                <a:gd name="T72" fmla="*/ 3790 w 5024"/>
                <a:gd name="T73" fmla="*/ 138 h 3914"/>
                <a:gd name="T74" fmla="*/ 4078 w 5024"/>
                <a:gd name="T75" fmla="*/ 20 h 3914"/>
                <a:gd name="T76" fmla="*/ 4372 w 5024"/>
                <a:gd name="T77" fmla="*/ 288 h 3914"/>
                <a:gd name="T78" fmla="*/ 4626 w 5024"/>
                <a:gd name="T79" fmla="*/ 396 h 3914"/>
                <a:gd name="T80" fmla="*/ 4950 w 5024"/>
                <a:gd name="T81" fmla="*/ 342 h 3914"/>
                <a:gd name="T82" fmla="*/ 4994 w 5024"/>
                <a:gd name="T83" fmla="*/ 714 h 3914"/>
                <a:gd name="T84" fmla="*/ 4884 w 5024"/>
                <a:gd name="T85" fmla="*/ 896 h 3914"/>
                <a:gd name="T86" fmla="*/ 4832 w 5024"/>
                <a:gd name="T87" fmla="*/ 1116 h 3914"/>
                <a:gd name="T88" fmla="*/ 4722 w 5024"/>
                <a:gd name="T89" fmla="*/ 1230 h 3914"/>
                <a:gd name="T90" fmla="*/ 4482 w 5024"/>
                <a:gd name="T91" fmla="*/ 1412 h 3914"/>
                <a:gd name="T92" fmla="*/ 4206 w 5024"/>
                <a:gd name="T93" fmla="*/ 1678 h 3914"/>
                <a:gd name="T94" fmla="*/ 4196 w 5024"/>
                <a:gd name="T95" fmla="*/ 1430 h 3914"/>
                <a:gd name="T96" fmla="*/ 3866 w 5024"/>
                <a:gd name="T97" fmla="*/ 1690 h 3914"/>
                <a:gd name="T98" fmla="*/ 3988 w 5024"/>
                <a:gd name="T99" fmla="*/ 1796 h 3914"/>
                <a:gd name="T100" fmla="*/ 4328 w 5024"/>
                <a:gd name="T101" fmla="*/ 1834 h 3914"/>
                <a:gd name="T102" fmla="*/ 4100 w 5024"/>
                <a:gd name="T103" fmla="*/ 2054 h 3914"/>
                <a:gd name="T104" fmla="*/ 4268 w 5024"/>
                <a:gd name="T105" fmla="*/ 2378 h 3914"/>
                <a:gd name="T106" fmla="*/ 4384 w 5024"/>
                <a:gd name="T107" fmla="*/ 2538 h 3914"/>
                <a:gd name="T108" fmla="*/ 4424 w 5024"/>
                <a:gd name="T109" fmla="*/ 2668 h 3914"/>
                <a:gd name="T110" fmla="*/ 4380 w 5024"/>
                <a:gd name="T111" fmla="*/ 2774 h 3914"/>
                <a:gd name="T112" fmla="*/ 4282 w 5024"/>
                <a:gd name="T113" fmla="*/ 3048 h 3914"/>
                <a:gd name="T114" fmla="*/ 4242 w 5024"/>
                <a:gd name="T115" fmla="*/ 3212 h 3914"/>
                <a:gd name="T116" fmla="*/ 4136 w 5024"/>
                <a:gd name="T117" fmla="*/ 3370 h 3914"/>
                <a:gd name="T118" fmla="*/ 3930 w 5024"/>
                <a:gd name="T119" fmla="*/ 3558 h 3914"/>
                <a:gd name="T120" fmla="*/ 3726 w 5024"/>
                <a:gd name="T121" fmla="*/ 3658 h 3914"/>
                <a:gd name="T122" fmla="*/ 3512 w 5024"/>
                <a:gd name="T123" fmla="*/ 3730 h 3914"/>
                <a:gd name="T124" fmla="*/ 3288 w 5024"/>
                <a:gd name="T125" fmla="*/ 3834 h 3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024" h="3914">
                  <a:moveTo>
                    <a:pt x="3272" y="3914"/>
                  </a:moveTo>
                  <a:lnTo>
                    <a:pt x="3272" y="3914"/>
                  </a:lnTo>
                  <a:lnTo>
                    <a:pt x="3258" y="3900"/>
                  </a:lnTo>
                  <a:lnTo>
                    <a:pt x="3250" y="3888"/>
                  </a:lnTo>
                  <a:lnTo>
                    <a:pt x="3246" y="3878"/>
                  </a:lnTo>
                  <a:lnTo>
                    <a:pt x="3242" y="3866"/>
                  </a:lnTo>
                  <a:lnTo>
                    <a:pt x="3216" y="3828"/>
                  </a:lnTo>
                  <a:lnTo>
                    <a:pt x="3216" y="3810"/>
                  </a:lnTo>
                  <a:lnTo>
                    <a:pt x="3216" y="3796"/>
                  </a:lnTo>
                  <a:lnTo>
                    <a:pt x="3218" y="3790"/>
                  </a:lnTo>
                  <a:lnTo>
                    <a:pt x="3222" y="3784"/>
                  </a:lnTo>
                  <a:lnTo>
                    <a:pt x="3226" y="3780"/>
                  </a:lnTo>
                  <a:lnTo>
                    <a:pt x="3234" y="3776"/>
                  </a:lnTo>
                  <a:lnTo>
                    <a:pt x="3236" y="3770"/>
                  </a:lnTo>
                  <a:lnTo>
                    <a:pt x="3226" y="3770"/>
                  </a:lnTo>
                  <a:lnTo>
                    <a:pt x="3218" y="3772"/>
                  </a:lnTo>
                  <a:lnTo>
                    <a:pt x="3208" y="3776"/>
                  </a:lnTo>
                  <a:lnTo>
                    <a:pt x="3198" y="3782"/>
                  </a:lnTo>
                  <a:lnTo>
                    <a:pt x="3188" y="3790"/>
                  </a:lnTo>
                  <a:lnTo>
                    <a:pt x="3156" y="3790"/>
                  </a:lnTo>
                  <a:lnTo>
                    <a:pt x="3152" y="3764"/>
                  </a:lnTo>
                  <a:lnTo>
                    <a:pt x="3138" y="3758"/>
                  </a:lnTo>
                  <a:lnTo>
                    <a:pt x="3132" y="3752"/>
                  </a:lnTo>
                  <a:lnTo>
                    <a:pt x="3130" y="3746"/>
                  </a:lnTo>
                  <a:lnTo>
                    <a:pt x="3126" y="3740"/>
                  </a:lnTo>
                  <a:lnTo>
                    <a:pt x="3122" y="3742"/>
                  </a:lnTo>
                  <a:lnTo>
                    <a:pt x="3120" y="3744"/>
                  </a:lnTo>
                  <a:lnTo>
                    <a:pt x="3118" y="3750"/>
                  </a:lnTo>
                  <a:lnTo>
                    <a:pt x="3116" y="3760"/>
                  </a:lnTo>
                  <a:lnTo>
                    <a:pt x="3114" y="3770"/>
                  </a:lnTo>
                  <a:lnTo>
                    <a:pt x="3102" y="3770"/>
                  </a:lnTo>
                  <a:lnTo>
                    <a:pt x="3100" y="3768"/>
                  </a:lnTo>
                  <a:lnTo>
                    <a:pt x="3094" y="3766"/>
                  </a:lnTo>
                  <a:lnTo>
                    <a:pt x="3086" y="3768"/>
                  </a:lnTo>
                  <a:lnTo>
                    <a:pt x="3076" y="3770"/>
                  </a:lnTo>
                  <a:lnTo>
                    <a:pt x="3070" y="3774"/>
                  </a:lnTo>
                  <a:lnTo>
                    <a:pt x="3040" y="3772"/>
                  </a:lnTo>
                  <a:lnTo>
                    <a:pt x="3012" y="3768"/>
                  </a:lnTo>
                  <a:lnTo>
                    <a:pt x="2986" y="3764"/>
                  </a:lnTo>
                  <a:lnTo>
                    <a:pt x="2962" y="3762"/>
                  </a:lnTo>
                  <a:lnTo>
                    <a:pt x="2952" y="3756"/>
                  </a:lnTo>
                  <a:lnTo>
                    <a:pt x="2944" y="3748"/>
                  </a:lnTo>
                  <a:lnTo>
                    <a:pt x="2928" y="3730"/>
                  </a:lnTo>
                  <a:lnTo>
                    <a:pt x="2904" y="3696"/>
                  </a:lnTo>
                  <a:lnTo>
                    <a:pt x="2904" y="3674"/>
                  </a:lnTo>
                  <a:lnTo>
                    <a:pt x="2914" y="3654"/>
                  </a:lnTo>
                  <a:lnTo>
                    <a:pt x="2918" y="3644"/>
                  </a:lnTo>
                  <a:lnTo>
                    <a:pt x="2920" y="3634"/>
                  </a:lnTo>
                  <a:lnTo>
                    <a:pt x="2898" y="3620"/>
                  </a:lnTo>
                  <a:lnTo>
                    <a:pt x="2868" y="3618"/>
                  </a:lnTo>
                  <a:lnTo>
                    <a:pt x="2834" y="3614"/>
                  </a:lnTo>
                  <a:lnTo>
                    <a:pt x="2818" y="3610"/>
                  </a:lnTo>
                  <a:lnTo>
                    <a:pt x="2804" y="3604"/>
                  </a:lnTo>
                  <a:lnTo>
                    <a:pt x="2792" y="3598"/>
                  </a:lnTo>
                  <a:lnTo>
                    <a:pt x="2786" y="3590"/>
                  </a:lnTo>
                  <a:lnTo>
                    <a:pt x="2780" y="3574"/>
                  </a:lnTo>
                  <a:lnTo>
                    <a:pt x="2774" y="3572"/>
                  </a:lnTo>
                  <a:lnTo>
                    <a:pt x="2764" y="3574"/>
                  </a:lnTo>
                  <a:lnTo>
                    <a:pt x="2756" y="3576"/>
                  </a:lnTo>
                  <a:lnTo>
                    <a:pt x="2748" y="3580"/>
                  </a:lnTo>
                  <a:lnTo>
                    <a:pt x="2740" y="3584"/>
                  </a:lnTo>
                  <a:lnTo>
                    <a:pt x="2734" y="3590"/>
                  </a:lnTo>
                  <a:lnTo>
                    <a:pt x="2728" y="3598"/>
                  </a:lnTo>
                  <a:lnTo>
                    <a:pt x="2720" y="3612"/>
                  </a:lnTo>
                  <a:lnTo>
                    <a:pt x="2708" y="3622"/>
                  </a:lnTo>
                  <a:lnTo>
                    <a:pt x="2698" y="3632"/>
                  </a:lnTo>
                  <a:lnTo>
                    <a:pt x="2660" y="3632"/>
                  </a:lnTo>
                  <a:lnTo>
                    <a:pt x="2656" y="3640"/>
                  </a:lnTo>
                  <a:lnTo>
                    <a:pt x="2646" y="3650"/>
                  </a:lnTo>
                  <a:lnTo>
                    <a:pt x="2630" y="3664"/>
                  </a:lnTo>
                  <a:lnTo>
                    <a:pt x="2606" y="3666"/>
                  </a:lnTo>
                  <a:lnTo>
                    <a:pt x="2590" y="3648"/>
                  </a:lnTo>
                  <a:lnTo>
                    <a:pt x="2586" y="3642"/>
                  </a:lnTo>
                  <a:lnTo>
                    <a:pt x="2580" y="3642"/>
                  </a:lnTo>
                  <a:lnTo>
                    <a:pt x="2574" y="3642"/>
                  </a:lnTo>
                  <a:lnTo>
                    <a:pt x="2566" y="3646"/>
                  </a:lnTo>
                  <a:lnTo>
                    <a:pt x="2550" y="3654"/>
                  </a:lnTo>
                  <a:lnTo>
                    <a:pt x="2540" y="3660"/>
                  </a:lnTo>
                  <a:lnTo>
                    <a:pt x="2516" y="3658"/>
                  </a:lnTo>
                  <a:lnTo>
                    <a:pt x="2504" y="3648"/>
                  </a:lnTo>
                  <a:lnTo>
                    <a:pt x="2494" y="3640"/>
                  </a:lnTo>
                  <a:lnTo>
                    <a:pt x="2484" y="3636"/>
                  </a:lnTo>
                  <a:lnTo>
                    <a:pt x="2474" y="3636"/>
                  </a:lnTo>
                  <a:lnTo>
                    <a:pt x="2446" y="3668"/>
                  </a:lnTo>
                  <a:lnTo>
                    <a:pt x="2420" y="3670"/>
                  </a:lnTo>
                  <a:lnTo>
                    <a:pt x="2404" y="3660"/>
                  </a:lnTo>
                  <a:lnTo>
                    <a:pt x="2398" y="3656"/>
                  </a:lnTo>
                  <a:lnTo>
                    <a:pt x="2392" y="3656"/>
                  </a:lnTo>
                  <a:lnTo>
                    <a:pt x="2384" y="3664"/>
                  </a:lnTo>
                  <a:lnTo>
                    <a:pt x="2382" y="3668"/>
                  </a:lnTo>
                  <a:lnTo>
                    <a:pt x="2380" y="3684"/>
                  </a:lnTo>
                  <a:lnTo>
                    <a:pt x="2388" y="3698"/>
                  </a:lnTo>
                  <a:lnTo>
                    <a:pt x="2394" y="3708"/>
                  </a:lnTo>
                  <a:lnTo>
                    <a:pt x="2396" y="3722"/>
                  </a:lnTo>
                  <a:lnTo>
                    <a:pt x="2396" y="3744"/>
                  </a:lnTo>
                  <a:lnTo>
                    <a:pt x="2396" y="3756"/>
                  </a:lnTo>
                  <a:lnTo>
                    <a:pt x="2396" y="3768"/>
                  </a:lnTo>
                  <a:lnTo>
                    <a:pt x="2404" y="3796"/>
                  </a:lnTo>
                  <a:lnTo>
                    <a:pt x="2404" y="3816"/>
                  </a:lnTo>
                  <a:lnTo>
                    <a:pt x="2394" y="3828"/>
                  </a:lnTo>
                  <a:lnTo>
                    <a:pt x="2372" y="3828"/>
                  </a:lnTo>
                  <a:lnTo>
                    <a:pt x="2320" y="3792"/>
                  </a:lnTo>
                  <a:lnTo>
                    <a:pt x="2320" y="3742"/>
                  </a:lnTo>
                  <a:lnTo>
                    <a:pt x="2316" y="3738"/>
                  </a:lnTo>
                  <a:lnTo>
                    <a:pt x="2310" y="3736"/>
                  </a:lnTo>
                  <a:lnTo>
                    <a:pt x="2302" y="3734"/>
                  </a:lnTo>
                  <a:lnTo>
                    <a:pt x="2280" y="3752"/>
                  </a:lnTo>
                  <a:lnTo>
                    <a:pt x="2268" y="3762"/>
                  </a:lnTo>
                  <a:lnTo>
                    <a:pt x="2258" y="3770"/>
                  </a:lnTo>
                  <a:lnTo>
                    <a:pt x="2250" y="3770"/>
                  </a:lnTo>
                  <a:lnTo>
                    <a:pt x="2244" y="3764"/>
                  </a:lnTo>
                  <a:lnTo>
                    <a:pt x="2238" y="3760"/>
                  </a:lnTo>
                  <a:lnTo>
                    <a:pt x="2228" y="3756"/>
                  </a:lnTo>
                  <a:lnTo>
                    <a:pt x="2214" y="3738"/>
                  </a:lnTo>
                  <a:lnTo>
                    <a:pt x="2208" y="3730"/>
                  </a:lnTo>
                  <a:lnTo>
                    <a:pt x="2202" y="3726"/>
                  </a:lnTo>
                  <a:lnTo>
                    <a:pt x="2182" y="3700"/>
                  </a:lnTo>
                  <a:lnTo>
                    <a:pt x="2160" y="3698"/>
                  </a:lnTo>
                  <a:lnTo>
                    <a:pt x="2144" y="3694"/>
                  </a:lnTo>
                  <a:lnTo>
                    <a:pt x="2134" y="3688"/>
                  </a:lnTo>
                  <a:lnTo>
                    <a:pt x="2128" y="3678"/>
                  </a:lnTo>
                  <a:lnTo>
                    <a:pt x="2124" y="3668"/>
                  </a:lnTo>
                  <a:lnTo>
                    <a:pt x="2124" y="3656"/>
                  </a:lnTo>
                  <a:lnTo>
                    <a:pt x="2124" y="3622"/>
                  </a:lnTo>
                  <a:lnTo>
                    <a:pt x="2132" y="3604"/>
                  </a:lnTo>
                  <a:lnTo>
                    <a:pt x="2130" y="3582"/>
                  </a:lnTo>
                  <a:lnTo>
                    <a:pt x="2094" y="3570"/>
                  </a:lnTo>
                  <a:lnTo>
                    <a:pt x="2088" y="3564"/>
                  </a:lnTo>
                  <a:lnTo>
                    <a:pt x="2088" y="3544"/>
                  </a:lnTo>
                  <a:lnTo>
                    <a:pt x="2086" y="3542"/>
                  </a:lnTo>
                  <a:lnTo>
                    <a:pt x="2084" y="3540"/>
                  </a:lnTo>
                  <a:lnTo>
                    <a:pt x="2082" y="3530"/>
                  </a:lnTo>
                  <a:lnTo>
                    <a:pt x="2078" y="3516"/>
                  </a:lnTo>
                  <a:lnTo>
                    <a:pt x="2064" y="3486"/>
                  </a:lnTo>
                  <a:lnTo>
                    <a:pt x="2060" y="3468"/>
                  </a:lnTo>
                  <a:lnTo>
                    <a:pt x="2054" y="3460"/>
                  </a:lnTo>
                  <a:lnTo>
                    <a:pt x="2050" y="3458"/>
                  </a:lnTo>
                  <a:lnTo>
                    <a:pt x="2046" y="3456"/>
                  </a:lnTo>
                  <a:lnTo>
                    <a:pt x="2036" y="3456"/>
                  </a:lnTo>
                  <a:lnTo>
                    <a:pt x="1994" y="3478"/>
                  </a:lnTo>
                  <a:lnTo>
                    <a:pt x="1982" y="3478"/>
                  </a:lnTo>
                  <a:lnTo>
                    <a:pt x="1974" y="3476"/>
                  </a:lnTo>
                  <a:lnTo>
                    <a:pt x="1968" y="3474"/>
                  </a:lnTo>
                  <a:lnTo>
                    <a:pt x="1964" y="3470"/>
                  </a:lnTo>
                  <a:lnTo>
                    <a:pt x="1964" y="3372"/>
                  </a:lnTo>
                  <a:lnTo>
                    <a:pt x="1972" y="3352"/>
                  </a:lnTo>
                  <a:lnTo>
                    <a:pt x="1980" y="3336"/>
                  </a:lnTo>
                  <a:lnTo>
                    <a:pt x="1992" y="3322"/>
                  </a:lnTo>
                  <a:lnTo>
                    <a:pt x="2002" y="3308"/>
                  </a:lnTo>
                  <a:lnTo>
                    <a:pt x="2016" y="3296"/>
                  </a:lnTo>
                  <a:lnTo>
                    <a:pt x="2030" y="3284"/>
                  </a:lnTo>
                  <a:lnTo>
                    <a:pt x="2064" y="3260"/>
                  </a:lnTo>
                  <a:lnTo>
                    <a:pt x="2068" y="3258"/>
                  </a:lnTo>
                  <a:lnTo>
                    <a:pt x="2070" y="3254"/>
                  </a:lnTo>
                  <a:lnTo>
                    <a:pt x="2074" y="3236"/>
                  </a:lnTo>
                  <a:lnTo>
                    <a:pt x="2074" y="3210"/>
                  </a:lnTo>
                  <a:lnTo>
                    <a:pt x="2080" y="3192"/>
                  </a:lnTo>
                  <a:lnTo>
                    <a:pt x="2084" y="3176"/>
                  </a:lnTo>
                  <a:lnTo>
                    <a:pt x="2084" y="3146"/>
                  </a:lnTo>
                  <a:lnTo>
                    <a:pt x="2088" y="3128"/>
                  </a:lnTo>
                  <a:lnTo>
                    <a:pt x="2092" y="3122"/>
                  </a:lnTo>
                  <a:lnTo>
                    <a:pt x="2096" y="3116"/>
                  </a:lnTo>
                  <a:lnTo>
                    <a:pt x="2098" y="3086"/>
                  </a:lnTo>
                  <a:lnTo>
                    <a:pt x="2092" y="3076"/>
                  </a:lnTo>
                  <a:lnTo>
                    <a:pt x="2086" y="3068"/>
                  </a:lnTo>
                  <a:lnTo>
                    <a:pt x="2070" y="3056"/>
                  </a:lnTo>
                  <a:lnTo>
                    <a:pt x="2058" y="3046"/>
                  </a:lnTo>
                  <a:lnTo>
                    <a:pt x="2052" y="3040"/>
                  </a:lnTo>
                  <a:lnTo>
                    <a:pt x="2048" y="3034"/>
                  </a:lnTo>
                  <a:lnTo>
                    <a:pt x="2048" y="2998"/>
                  </a:lnTo>
                  <a:lnTo>
                    <a:pt x="2044" y="2998"/>
                  </a:lnTo>
                  <a:lnTo>
                    <a:pt x="2036" y="2982"/>
                  </a:lnTo>
                  <a:lnTo>
                    <a:pt x="2026" y="2970"/>
                  </a:lnTo>
                  <a:lnTo>
                    <a:pt x="2010" y="2950"/>
                  </a:lnTo>
                  <a:lnTo>
                    <a:pt x="1990" y="2950"/>
                  </a:lnTo>
                  <a:lnTo>
                    <a:pt x="1974" y="2966"/>
                  </a:lnTo>
                  <a:lnTo>
                    <a:pt x="1974" y="2980"/>
                  </a:lnTo>
                  <a:lnTo>
                    <a:pt x="1972" y="2996"/>
                  </a:lnTo>
                  <a:lnTo>
                    <a:pt x="1968" y="3012"/>
                  </a:lnTo>
                  <a:lnTo>
                    <a:pt x="1964" y="3018"/>
                  </a:lnTo>
                  <a:lnTo>
                    <a:pt x="1960" y="3024"/>
                  </a:lnTo>
                  <a:lnTo>
                    <a:pt x="1936" y="3024"/>
                  </a:lnTo>
                  <a:lnTo>
                    <a:pt x="1918" y="3016"/>
                  </a:lnTo>
                  <a:lnTo>
                    <a:pt x="1906" y="3008"/>
                  </a:lnTo>
                  <a:lnTo>
                    <a:pt x="1902" y="3002"/>
                  </a:lnTo>
                  <a:lnTo>
                    <a:pt x="1898" y="2998"/>
                  </a:lnTo>
                  <a:lnTo>
                    <a:pt x="1896" y="2990"/>
                  </a:lnTo>
                  <a:lnTo>
                    <a:pt x="1896" y="2982"/>
                  </a:lnTo>
                  <a:lnTo>
                    <a:pt x="1878" y="2974"/>
                  </a:lnTo>
                  <a:lnTo>
                    <a:pt x="1862" y="2968"/>
                  </a:lnTo>
                  <a:lnTo>
                    <a:pt x="1838" y="2960"/>
                  </a:lnTo>
                  <a:lnTo>
                    <a:pt x="1826" y="2946"/>
                  </a:lnTo>
                  <a:lnTo>
                    <a:pt x="1810" y="2946"/>
                  </a:lnTo>
                  <a:lnTo>
                    <a:pt x="1792" y="2960"/>
                  </a:lnTo>
                  <a:lnTo>
                    <a:pt x="1774" y="2972"/>
                  </a:lnTo>
                  <a:lnTo>
                    <a:pt x="1738" y="2996"/>
                  </a:lnTo>
                  <a:lnTo>
                    <a:pt x="1726" y="2998"/>
                  </a:lnTo>
                  <a:lnTo>
                    <a:pt x="1718" y="3000"/>
                  </a:lnTo>
                  <a:lnTo>
                    <a:pt x="1712" y="3004"/>
                  </a:lnTo>
                  <a:lnTo>
                    <a:pt x="1706" y="3008"/>
                  </a:lnTo>
                  <a:lnTo>
                    <a:pt x="1698" y="3020"/>
                  </a:lnTo>
                  <a:lnTo>
                    <a:pt x="1688" y="3034"/>
                  </a:lnTo>
                  <a:lnTo>
                    <a:pt x="1664" y="3036"/>
                  </a:lnTo>
                  <a:lnTo>
                    <a:pt x="1656" y="3038"/>
                  </a:lnTo>
                  <a:lnTo>
                    <a:pt x="1650" y="3042"/>
                  </a:lnTo>
                  <a:lnTo>
                    <a:pt x="1640" y="3054"/>
                  </a:lnTo>
                  <a:lnTo>
                    <a:pt x="1624" y="3072"/>
                  </a:lnTo>
                  <a:lnTo>
                    <a:pt x="1614" y="3078"/>
                  </a:lnTo>
                  <a:lnTo>
                    <a:pt x="1600" y="3082"/>
                  </a:lnTo>
                  <a:lnTo>
                    <a:pt x="1576" y="3086"/>
                  </a:lnTo>
                  <a:lnTo>
                    <a:pt x="1574" y="3092"/>
                  </a:lnTo>
                  <a:lnTo>
                    <a:pt x="1472" y="3088"/>
                  </a:lnTo>
                  <a:lnTo>
                    <a:pt x="1454" y="3090"/>
                  </a:lnTo>
                  <a:lnTo>
                    <a:pt x="1436" y="3090"/>
                  </a:lnTo>
                  <a:lnTo>
                    <a:pt x="1428" y="3088"/>
                  </a:lnTo>
                  <a:lnTo>
                    <a:pt x="1422" y="3086"/>
                  </a:lnTo>
                  <a:lnTo>
                    <a:pt x="1416" y="3082"/>
                  </a:lnTo>
                  <a:lnTo>
                    <a:pt x="1410" y="3076"/>
                  </a:lnTo>
                  <a:lnTo>
                    <a:pt x="1410" y="3058"/>
                  </a:lnTo>
                  <a:lnTo>
                    <a:pt x="1430" y="3012"/>
                  </a:lnTo>
                  <a:lnTo>
                    <a:pt x="1416" y="3008"/>
                  </a:lnTo>
                  <a:lnTo>
                    <a:pt x="1406" y="3000"/>
                  </a:lnTo>
                  <a:lnTo>
                    <a:pt x="1390" y="2988"/>
                  </a:lnTo>
                  <a:lnTo>
                    <a:pt x="1382" y="2958"/>
                  </a:lnTo>
                  <a:lnTo>
                    <a:pt x="1354" y="2956"/>
                  </a:lnTo>
                  <a:lnTo>
                    <a:pt x="1330" y="2950"/>
                  </a:lnTo>
                  <a:lnTo>
                    <a:pt x="1312" y="2930"/>
                  </a:lnTo>
                  <a:lnTo>
                    <a:pt x="1274" y="2914"/>
                  </a:lnTo>
                  <a:lnTo>
                    <a:pt x="1252" y="2902"/>
                  </a:lnTo>
                  <a:lnTo>
                    <a:pt x="1244" y="2898"/>
                  </a:lnTo>
                  <a:lnTo>
                    <a:pt x="1234" y="2894"/>
                  </a:lnTo>
                  <a:lnTo>
                    <a:pt x="1224" y="2894"/>
                  </a:lnTo>
                  <a:lnTo>
                    <a:pt x="1216" y="2898"/>
                  </a:lnTo>
                  <a:lnTo>
                    <a:pt x="1208" y="2904"/>
                  </a:lnTo>
                  <a:lnTo>
                    <a:pt x="1202" y="2914"/>
                  </a:lnTo>
                  <a:lnTo>
                    <a:pt x="1172" y="2928"/>
                  </a:lnTo>
                  <a:lnTo>
                    <a:pt x="1160" y="2940"/>
                  </a:lnTo>
                  <a:lnTo>
                    <a:pt x="1144" y="2996"/>
                  </a:lnTo>
                  <a:lnTo>
                    <a:pt x="1122" y="2996"/>
                  </a:lnTo>
                  <a:lnTo>
                    <a:pt x="1110" y="2990"/>
                  </a:lnTo>
                  <a:lnTo>
                    <a:pt x="1102" y="2984"/>
                  </a:lnTo>
                  <a:lnTo>
                    <a:pt x="1098" y="2978"/>
                  </a:lnTo>
                  <a:lnTo>
                    <a:pt x="1096" y="2970"/>
                  </a:lnTo>
                  <a:lnTo>
                    <a:pt x="1094" y="2962"/>
                  </a:lnTo>
                  <a:lnTo>
                    <a:pt x="1094" y="2954"/>
                  </a:lnTo>
                  <a:lnTo>
                    <a:pt x="1094" y="2938"/>
                  </a:lnTo>
                  <a:lnTo>
                    <a:pt x="1106" y="2904"/>
                  </a:lnTo>
                  <a:lnTo>
                    <a:pt x="1100" y="2896"/>
                  </a:lnTo>
                  <a:lnTo>
                    <a:pt x="1098" y="2894"/>
                  </a:lnTo>
                  <a:lnTo>
                    <a:pt x="1094" y="2892"/>
                  </a:lnTo>
                  <a:lnTo>
                    <a:pt x="1068" y="2894"/>
                  </a:lnTo>
                  <a:lnTo>
                    <a:pt x="1046" y="2900"/>
                  </a:lnTo>
                  <a:lnTo>
                    <a:pt x="1024" y="2906"/>
                  </a:lnTo>
                  <a:lnTo>
                    <a:pt x="1004" y="2914"/>
                  </a:lnTo>
                  <a:lnTo>
                    <a:pt x="998" y="2918"/>
                  </a:lnTo>
                  <a:lnTo>
                    <a:pt x="992" y="2920"/>
                  </a:lnTo>
                  <a:lnTo>
                    <a:pt x="984" y="2920"/>
                  </a:lnTo>
                  <a:lnTo>
                    <a:pt x="976" y="2918"/>
                  </a:lnTo>
                  <a:lnTo>
                    <a:pt x="964" y="2914"/>
                  </a:lnTo>
                  <a:lnTo>
                    <a:pt x="956" y="2912"/>
                  </a:lnTo>
                  <a:lnTo>
                    <a:pt x="918" y="2866"/>
                  </a:lnTo>
                  <a:lnTo>
                    <a:pt x="840" y="2866"/>
                  </a:lnTo>
                  <a:lnTo>
                    <a:pt x="828" y="2860"/>
                  </a:lnTo>
                  <a:lnTo>
                    <a:pt x="820" y="2844"/>
                  </a:lnTo>
                  <a:lnTo>
                    <a:pt x="814" y="2830"/>
                  </a:lnTo>
                  <a:lnTo>
                    <a:pt x="808" y="2818"/>
                  </a:lnTo>
                  <a:lnTo>
                    <a:pt x="804" y="2808"/>
                  </a:lnTo>
                  <a:lnTo>
                    <a:pt x="792" y="2804"/>
                  </a:lnTo>
                  <a:lnTo>
                    <a:pt x="784" y="2800"/>
                  </a:lnTo>
                  <a:lnTo>
                    <a:pt x="778" y="2794"/>
                  </a:lnTo>
                  <a:lnTo>
                    <a:pt x="776" y="2788"/>
                  </a:lnTo>
                  <a:lnTo>
                    <a:pt x="750" y="2774"/>
                  </a:lnTo>
                  <a:lnTo>
                    <a:pt x="744" y="2772"/>
                  </a:lnTo>
                  <a:lnTo>
                    <a:pt x="736" y="2770"/>
                  </a:lnTo>
                  <a:lnTo>
                    <a:pt x="728" y="2772"/>
                  </a:lnTo>
                  <a:lnTo>
                    <a:pt x="700" y="2750"/>
                  </a:lnTo>
                  <a:lnTo>
                    <a:pt x="690" y="2740"/>
                  </a:lnTo>
                  <a:lnTo>
                    <a:pt x="684" y="2728"/>
                  </a:lnTo>
                  <a:lnTo>
                    <a:pt x="680" y="2716"/>
                  </a:lnTo>
                  <a:lnTo>
                    <a:pt x="678" y="2706"/>
                  </a:lnTo>
                  <a:lnTo>
                    <a:pt x="676" y="2684"/>
                  </a:lnTo>
                  <a:lnTo>
                    <a:pt x="674" y="2674"/>
                  </a:lnTo>
                  <a:lnTo>
                    <a:pt x="672" y="2664"/>
                  </a:lnTo>
                  <a:lnTo>
                    <a:pt x="628" y="2666"/>
                  </a:lnTo>
                  <a:lnTo>
                    <a:pt x="610" y="2658"/>
                  </a:lnTo>
                  <a:lnTo>
                    <a:pt x="600" y="2650"/>
                  </a:lnTo>
                  <a:lnTo>
                    <a:pt x="596" y="2642"/>
                  </a:lnTo>
                  <a:lnTo>
                    <a:pt x="592" y="2630"/>
                  </a:lnTo>
                  <a:lnTo>
                    <a:pt x="580" y="2610"/>
                  </a:lnTo>
                  <a:lnTo>
                    <a:pt x="520" y="2566"/>
                  </a:lnTo>
                  <a:lnTo>
                    <a:pt x="486" y="2510"/>
                  </a:lnTo>
                  <a:lnTo>
                    <a:pt x="470" y="2512"/>
                  </a:lnTo>
                  <a:lnTo>
                    <a:pt x="456" y="2516"/>
                  </a:lnTo>
                  <a:lnTo>
                    <a:pt x="444" y="2522"/>
                  </a:lnTo>
                  <a:lnTo>
                    <a:pt x="434" y="2530"/>
                  </a:lnTo>
                  <a:lnTo>
                    <a:pt x="386" y="2530"/>
                  </a:lnTo>
                  <a:lnTo>
                    <a:pt x="374" y="2520"/>
                  </a:lnTo>
                  <a:lnTo>
                    <a:pt x="366" y="2512"/>
                  </a:lnTo>
                  <a:lnTo>
                    <a:pt x="354" y="2496"/>
                  </a:lnTo>
                  <a:lnTo>
                    <a:pt x="346" y="2478"/>
                  </a:lnTo>
                  <a:lnTo>
                    <a:pt x="344" y="2464"/>
                  </a:lnTo>
                  <a:lnTo>
                    <a:pt x="342" y="2454"/>
                  </a:lnTo>
                  <a:lnTo>
                    <a:pt x="332" y="2434"/>
                  </a:lnTo>
                  <a:lnTo>
                    <a:pt x="312" y="2400"/>
                  </a:lnTo>
                  <a:lnTo>
                    <a:pt x="258" y="2368"/>
                  </a:lnTo>
                  <a:lnTo>
                    <a:pt x="226" y="2356"/>
                  </a:lnTo>
                  <a:lnTo>
                    <a:pt x="212" y="2350"/>
                  </a:lnTo>
                  <a:lnTo>
                    <a:pt x="202" y="2344"/>
                  </a:lnTo>
                  <a:lnTo>
                    <a:pt x="198" y="2334"/>
                  </a:lnTo>
                  <a:lnTo>
                    <a:pt x="198" y="2326"/>
                  </a:lnTo>
                  <a:lnTo>
                    <a:pt x="198" y="2318"/>
                  </a:lnTo>
                  <a:lnTo>
                    <a:pt x="200" y="2310"/>
                  </a:lnTo>
                  <a:lnTo>
                    <a:pt x="208" y="2296"/>
                  </a:lnTo>
                  <a:lnTo>
                    <a:pt x="220" y="2284"/>
                  </a:lnTo>
                  <a:lnTo>
                    <a:pt x="224" y="2210"/>
                  </a:lnTo>
                  <a:lnTo>
                    <a:pt x="214" y="2184"/>
                  </a:lnTo>
                  <a:lnTo>
                    <a:pt x="214" y="2174"/>
                  </a:lnTo>
                  <a:lnTo>
                    <a:pt x="214" y="2168"/>
                  </a:lnTo>
                  <a:lnTo>
                    <a:pt x="218" y="2164"/>
                  </a:lnTo>
                  <a:lnTo>
                    <a:pt x="224" y="2162"/>
                  </a:lnTo>
                  <a:lnTo>
                    <a:pt x="236" y="2160"/>
                  </a:lnTo>
                  <a:lnTo>
                    <a:pt x="252" y="2160"/>
                  </a:lnTo>
                  <a:lnTo>
                    <a:pt x="260" y="2166"/>
                  </a:lnTo>
                  <a:lnTo>
                    <a:pt x="264" y="2170"/>
                  </a:lnTo>
                  <a:lnTo>
                    <a:pt x="270" y="2178"/>
                  </a:lnTo>
                  <a:lnTo>
                    <a:pt x="278" y="2192"/>
                  </a:lnTo>
                  <a:lnTo>
                    <a:pt x="290" y="2196"/>
                  </a:lnTo>
                  <a:lnTo>
                    <a:pt x="296" y="2188"/>
                  </a:lnTo>
                  <a:lnTo>
                    <a:pt x="298" y="2180"/>
                  </a:lnTo>
                  <a:lnTo>
                    <a:pt x="300" y="2168"/>
                  </a:lnTo>
                  <a:lnTo>
                    <a:pt x="302" y="2158"/>
                  </a:lnTo>
                  <a:lnTo>
                    <a:pt x="300" y="2136"/>
                  </a:lnTo>
                  <a:lnTo>
                    <a:pt x="300" y="2118"/>
                  </a:lnTo>
                  <a:lnTo>
                    <a:pt x="278" y="2052"/>
                  </a:lnTo>
                  <a:lnTo>
                    <a:pt x="278" y="2024"/>
                  </a:lnTo>
                  <a:lnTo>
                    <a:pt x="280" y="2008"/>
                  </a:lnTo>
                  <a:lnTo>
                    <a:pt x="282" y="2000"/>
                  </a:lnTo>
                  <a:lnTo>
                    <a:pt x="286" y="1994"/>
                  </a:lnTo>
                  <a:lnTo>
                    <a:pt x="300" y="1978"/>
                  </a:lnTo>
                  <a:lnTo>
                    <a:pt x="308" y="1964"/>
                  </a:lnTo>
                  <a:lnTo>
                    <a:pt x="308" y="1956"/>
                  </a:lnTo>
                  <a:lnTo>
                    <a:pt x="272" y="1932"/>
                  </a:lnTo>
                  <a:lnTo>
                    <a:pt x="268" y="1930"/>
                  </a:lnTo>
                  <a:lnTo>
                    <a:pt x="266" y="1928"/>
                  </a:lnTo>
                  <a:lnTo>
                    <a:pt x="262" y="1920"/>
                  </a:lnTo>
                  <a:lnTo>
                    <a:pt x="256" y="1912"/>
                  </a:lnTo>
                  <a:lnTo>
                    <a:pt x="252" y="1906"/>
                  </a:lnTo>
                  <a:lnTo>
                    <a:pt x="250" y="1898"/>
                  </a:lnTo>
                  <a:lnTo>
                    <a:pt x="248" y="1890"/>
                  </a:lnTo>
                  <a:lnTo>
                    <a:pt x="250" y="1872"/>
                  </a:lnTo>
                  <a:lnTo>
                    <a:pt x="250" y="1860"/>
                  </a:lnTo>
                  <a:lnTo>
                    <a:pt x="254" y="1854"/>
                  </a:lnTo>
                  <a:lnTo>
                    <a:pt x="256" y="1848"/>
                  </a:lnTo>
                  <a:lnTo>
                    <a:pt x="254" y="1836"/>
                  </a:lnTo>
                  <a:lnTo>
                    <a:pt x="250" y="1828"/>
                  </a:lnTo>
                  <a:lnTo>
                    <a:pt x="244" y="1822"/>
                  </a:lnTo>
                  <a:lnTo>
                    <a:pt x="238" y="1818"/>
                  </a:lnTo>
                  <a:lnTo>
                    <a:pt x="230" y="1816"/>
                  </a:lnTo>
                  <a:lnTo>
                    <a:pt x="222" y="1816"/>
                  </a:lnTo>
                  <a:lnTo>
                    <a:pt x="206" y="1816"/>
                  </a:lnTo>
                  <a:lnTo>
                    <a:pt x="196" y="1810"/>
                  </a:lnTo>
                  <a:lnTo>
                    <a:pt x="186" y="1804"/>
                  </a:lnTo>
                  <a:lnTo>
                    <a:pt x="180" y="1796"/>
                  </a:lnTo>
                  <a:lnTo>
                    <a:pt x="172" y="1786"/>
                  </a:lnTo>
                  <a:lnTo>
                    <a:pt x="162" y="1768"/>
                  </a:lnTo>
                  <a:lnTo>
                    <a:pt x="154" y="1752"/>
                  </a:lnTo>
                  <a:lnTo>
                    <a:pt x="126" y="1744"/>
                  </a:lnTo>
                  <a:lnTo>
                    <a:pt x="118" y="1740"/>
                  </a:lnTo>
                  <a:lnTo>
                    <a:pt x="114" y="1734"/>
                  </a:lnTo>
                  <a:lnTo>
                    <a:pt x="112" y="1728"/>
                  </a:lnTo>
                  <a:lnTo>
                    <a:pt x="112" y="1720"/>
                  </a:lnTo>
                  <a:lnTo>
                    <a:pt x="112" y="1694"/>
                  </a:lnTo>
                  <a:lnTo>
                    <a:pt x="124" y="1660"/>
                  </a:lnTo>
                  <a:lnTo>
                    <a:pt x="122" y="1650"/>
                  </a:lnTo>
                  <a:lnTo>
                    <a:pt x="118" y="1640"/>
                  </a:lnTo>
                  <a:lnTo>
                    <a:pt x="112" y="1632"/>
                  </a:lnTo>
                  <a:lnTo>
                    <a:pt x="106" y="1624"/>
                  </a:lnTo>
                  <a:lnTo>
                    <a:pt x="92" y="1612"/>
                  </a:lnTo>
                  <a:lnTo>
                    <a:pt x="78" y="1602"/>
                  </a:lnTo>
                  <a:lnTo>
                    <a:pt x="36" y="1578"/>
                  </a:lnTo>
                  <a:lnTo>
                    <a:pt x="32" y="1572"/>
                  </a:lnTo>
                  <a:lnTo>
                    <a:pt x="32" y="1542"/>
                  </a:lnTo>
                  <a:lnTo>
                    <a:pt x="32" y="1534"/>
                  </a:lnTo>
                  <a:lnTo>
                    <a:pt x="34" y="1528"/>
                  </a:lnTo>
                  <a:lnTo>
                    <a:pt x="38" y="1524"/>
                  </a:lnTo>
                  <a:lnTo>
                    <a:pt x="46" y="1522"/>
                  </a:lnTo>
                  <a:lnTo>
                    <a:pt x="68" y="1510"/>
                  </a:lnTo>
                  <a:lnTo>
                    <a:pt x="84" y="1502"/>
                  </a:lnTo>
                  <a:lnTo>
                    <a:pt x="86" y="1440"/>
                  </a:lnTo>
                  <a:lnTo>
                    <a:pt x="86" y="1410"/>
                  </a:lnTo>
                  <a:lnTo>
                    <a:pt x="82" y="1396"/>
                  </a:lnTo>
                  <a:lnTo>
                    <a:pt x="78" y="1384"/>
                  </a:lnTo>
                  <a:lnTo>
                    <a:pt x="72" y="1380"/>
                  </a:lnTo>
                  <a:lnTo>
                    <a:pt x="66" y="1378"/>
                  </a:lnTo>
                  <a:lnTo>
                    <a:pt x="52" y="1376"/>
                  </a:lnTo>
                  <a:lnTo>
                    <a:pt x="40" y="1378"/>
                  </a:lnTo>
                  <a:lnTo>
                    <a:pt x="30" y="1380"/>
                  </a:lnTo>
                  <a:lnTo>
                    <a:pt x="28" y="1386"/>
                  </a:lnTo>
                  <a:lnTo>
                    <a:pt x="24" y="1388"/>
                  </a:lnTo>
                  <a:lnTo>
                    <a:pt x="20" y="1390"/>
                  </a:lnTo>
                  <a:lnTo>
                    <a:pt x="16" y="1388"/>
                  </a:lnTo>
                  <a:lnTo>
                    <a:pt x="10" y="1384"/>
                  </a:lnTo>
                  <a:lnTo>
                    <a:pt x="6" y="1380"/>
                  </a:lnTo>
                  <a:lnTo>
                    <a:pt x="0" y="1354"/>
                  </a:lnTo>
                  <a:lnTo>
                    <a:pt x="0" y="1330"/>
                  </a:lnTo>
                  <a:lnTo>
                    <a:pt x="26" y="1320"/>
                  </a:lnTo>
                  <a:lnTo>
                    <a:pt x="26" y="1312"/>
                  </a:lnTo>
                  <a:lnTo>
                    <a:pt x="24" y="1306"/>
                  </a:lnTo>
                  <a:lnTo>
                    <a:pt x="18" y="1300"/>
                  </a:lnTo>
                  <a:lnTo>
                    <a:pt x="12" y="1294"/>
                  </a:lnTo>
                  <a:lnTo>
                    <a:pt x="8" y="1290"/>
                  </a:lnTo>
                  <a:lnTo>
                    <a:pt x="8" y="1272"/>
                  </a:lnTo>
                  <a:lnTo>
                    <a:pt x="10" y="1268"/>
                  </a:lnTo>
                  <a:lnTo>
                    <a:pt x="12" y="1266"/>
                  </a:lnTo>
                  <a:lnTo>
                    <a:pt x="20" y="1262"/>
                  </a:lnTo>
                  <a:lnTo>
                    <a:pt x="36" y="1256"/>
                  </a:lnTo>
                  <a:lnTo>
                    <a:pt x="44" y="1248"/>
                  </a:lnTo>
                  <a:lnTo>
                    <a:pt x="50" y="1238"/>
                  </a:lnTo>
                  <a:lnTo>
                    <a:pt x="62" y="1218"/>
                  </a:lnTo>
                  <a:lnTo>
                    <a:pt x="74" y="1210"/>
                  </a:lnTo>
                  <a:lnTo>
                    <a:pt x="88" y="1204"/>
                  </a:lnTo>
                  <a:lnTo>
                    <a:pt x="110" y="1196"/>
                  </a:lnTo>
                  <a:lnTo>
                    <a:pt x="130" y="1196"/>
                  </a:lnTo>
                  <a:lnTo>
                    <a:pt x="162" y="1194"/>
                  </a:lnTo>
                  <a:lnTo>
                    <a:pt x="178" y="1192"/>
                  </a:lnTo>
                  <a:lnTo>
                    <a:pt x="194" y="1188"/>
                  </a:lnTo>
                  <a:lnTo>
                    <a:pt x="208" y="1182"/>
                  </a:lnTo>
                  <a:lnTo>
                    <a:pt x="218" y="1176"/>
                  </a:lnTo>
                  <a:lnTo>
                    <a:pt x="232" y="1174"/>
                  </a:lnTo>
                  <a:lnTo>
                    <a:pt x="244" y="1172"/>
                  </a:lnTo>
                  <a:lnTo>
                    <a:pt x="246" y="1174"/>
                  </a:lnTo>
                  <a:lnTo>
                    <a:pt x="250" y="1178"/>
                  </a:lnTo>
                  <a:lnTo>
                    <a:pt x="252" y="1186"/>
                  </a:lnTo>
                  <a:lnTo>
                    <a:pt x="254" y="1198"/>
                  </a:lnTo>
                  <a:lnTo>
                    <a:pt x="260" y="1212"/>
                  </a:lnTo>
                  <a:lnTo>
                    <a:pt x="264" y="1218"/>
                  </a:lnTo>
                  <a:lnTo>
                    <a:pt x="268" y="1222"/>
                  </a:lnTo>
                  <a:lnTo>
                    <a:pt x="274" y="1224"/>
                  </a:lnTo>
                  <a:lnTo>
                    <a:pt x="280" y="1226"/>
                  </a:lnTo>
                  <a:lnTo>
                    <a:pt x="302" y="1224"/>
                  </a:lnTo>
                  <a:lnTo>
                    <a:pt x="312" y="1214"/>
                  </a:lnTo>
                  <a:lnTo>
                    <a:pt x="322" y="1200"/>
                  </a:lnTo>
                  <a:lnTo>
                    <a:pt x="332" y="1188"/>
                  </a:lnTo>
                  <a:lnTo>
                    <a:pt x="342" y="1178"/>
                  </a:lnTo>
                  <a:lnTo>
                    <a:pt x="366" y="1180"/>
                  </a:lnTo>
                  <a:lnTo>
                    <a:pt x="378" y="1180"/>
                  </a:lnTo>
                  <a:lnTo>
                    <a:pt x="394" y="1178"/>
                  </a:lnTo>
                  <a:lnTo>
                    <a:pt x="398" y="1170"/>
                  </a:lnTo>
                  <a:lnTo>
                    <a:pt x="404" y="1164"/>
                  </a:lnTo>
                  <a:lnTo>
                    <a:pt x="410" y="1160"/>
                  </a:lnTo>
                  <a:lnTo>
                    <a:pt x="416" y="1158"/>
                  </a:lnTo>
                  <a:lnTo>
                    <a:pt x="432" y="1154"/>
                  </a:lnTo>
                  <a:lnTo>
                    <a:pt x="450" y="1154"/>
                  </a:lnTo>
                  <a:lnTo>
                    <a:pt x="492" y="1168"/>
                  </a:lnTo>
                  <a:lnTo>
                    <a:pt x="498" y="1164"/>
                  </a:lnTo>
                  <a:lnTo>
                    <a:pt x="506" y="1162"/>
                  </a:lnTo>
                  <a:lnTo>
                    <a:pt x="534" y="1158"/>
                  </a:lnTo>
                  <a:lnTo>
                    <a:pt x="564" y="1154"/>
                  </a:lnTo>
                  <a:lnTo>
                    <a:pt x="590" y="1148"/>
                  </a:lnTo>
                  <a:lnTo>
                    <a:pt x="608" y="1138"/>
                  </a:lnTo>
                  <a:lnTo>
                    <a:pt x="628" y="1128"/>
                  </a:lnTo>
                  <a:lnTo>
                    <a:pt x="632" y="1110"/>
                  </a:lnTo>
                  <a:lnTo>
                    <a:pt x="638" y="1098"/>
                  </a:lnTo>
                  <a:lnTo>
                    <a:pt x="646" y="1090"/>
                  </a:lnTo>
                  <a:lnTo>
                    <a:pt x="660" y="1078"/>
                  </a:lnTo>
                  <a:lnTo>
                    <a:pt x="684" y="1024"/>
                  </a:lnTo>
                  <a:lnTo>
                    <a:pt x="716" y="1006"/>
                  </a:lnTo>
                  <a:lnTo>
                    <a:pt x="728" y="972"/>
                  </a:lnTo>
                  <a:lnTo>
                    <a:pt x="732" y="926"/>
                  </a:lnTo>
                  <a:lnTo>
                    <a:pt x="724" y="902"/>
                  </a:lnTo>
                  <a:lnTo>
                    <a:pt x="724" y="878"/>
                  </a:lnTo>
                  <a:lnTo>
                    <a:pt x="728" y="866"/>
                  </a:lnTo>
                  <a:lnTo>
                    <a:pt x="732" y="854"/>
                  </a:lnTo>
                  <a:lnTo>
                    <a:pt x="732" y="830"/>
                  </a:lnTo>
                  <a:lnTo>
                    <a:pt x="724" y="820"/>
                  </a:lnTo>
                  <a:lnTo>
                    <a:pt x="722" y="812"/>
                  </a:lnTo>
                  <a:lnTo>
                    <a:pt x="722" y="800"/>
                  </a:lnTo>
                  <a:lnTo>
                    <a:pt x="726" y="798"/>
                  </a:lnTo>
                  <a:lnTo>
                    <a:pt x="734" y="796"/>
                  </a:lnTo>
                  <a:lnTo>
                    <a:pt x="760" y="796"/>
                  </a:lnTo>
                  <a:lnTo>
                    <a:pt x="808" y="798"/>
                  </a:lnTo>
                  <a:lnTo>
                    <a:pt x="826" y="800"/>
                  </a:lnTo>
                  <a:lnTo>
                    <a:pt x="844" y="804"/>
                  </a:lnTo>
                  <a:lnTo>
                    <a:pt x="864" y="808"/>
                  </a:lnTo>
                  <a:lnTo>
                    <a:pt x="886" y="812"/>
                  </a:lnTo>
                  <a:lnTo>
                    <a:pt x="924" y="828"/>
                  </a:lnTo>
                  <a:lnTo>
                    <a:pt x="932" y="818"/>
                  </a:lnTo>
                  <a:lnTo>
                    <a:pt x="926" y="806"/>
                  </a:lnTo>
                  <a:lnTo>
                    <a:pt x="926" y="772"/>
                  </a:lnTo>
                  <a:lnTo>
                    <a:pt x="936" y="756"/>
                  </a:lnTo>
                  <a:lnTo>
                    <a:pt x="948" y="740"/>
                  </a:lnTo>
                  <a:lnTo>
                    <a:pt x="972" y="712"/>
                  </a:lnTo>
                  <a:lnTo>
                    <a:pt x="976" y="690"/>
                  </a:lnTo>
                  <a:lnTo>
                    <a:pt x="984" y="676"/>
                  </a:lnTo>
                  <a:lnTo>
                    <a:pt x="994" y="664"/>
                  </a:lnTo>
                  <a:lnTo>
                    <a:pt x="1008" y="648"/>
                  </a:lnTo>
                  <a:lnTo>
                    <a:pt x="1014" y="632"/>
                  </a:lnTo>
                  <a:lnTo>
                    <a:pt x="1016" y="628"/>
                  </a:lnTo>
                  <a:lnTo>
                    <a:pt x="1020" y="624"/>
                  </a:lnTo>
                  <a:lnTo>
                    <a:pt x="1024" y="622"/>
                  </a:lnTo>
                  <a:lnTo>
                    <a:pt x="1030" y="622"/>
                  </a:lnTo>
                  <a:lnTo>
                    <a:pt x="1050" y="620"/>
                  </a:lnTo>
                  <a:lnTo>
                    <a:pt x="1062" y="630"/>
                  </a:lnTo>
                  <a:lnTo>
                    <a:pt x="1080" y="640"/>
                  </a:lnTo>
                  <a:lnTo>
                    <a:pt x="1098" y="652"/>
                  </a:lnTo>
                  <a:lnTo>
                    <a:pt x="1118" y="660"/>
                  </a:lnTo>
                  <a:lnTo>
                    <a:pt x="1128" y="660"/>
                  </a:lnTo>
                  <a:lnTo>
                    <a:pt x="1140" y="662"/>
                  </a:lnTo>
                  <a:lnTo>
                    <a:pt x="1152" y="666"/>
                  </a:lnTo>
                  <a:lnTo>
                    <a:pt x="1158" y="670"/>
                  </a:lnTo>
                  <a:lnTo>
                    <a:pt x="1164" y="676"/>
                  </a:lnTo>
                  <a:lnTo>
                    <a:pt x="1182" y="676"/>
                  </a:lnTo>
                  <a:lnTo>
                    <a:pt x="1202" y="674"/>
                  </a:lnTo>
                  <a:lnTo>
                    <a:pt x="1212" y="670"/>
                  </a:lnTo>
                  <a:lnTo>
                    <a:pt x="1220" y="666"/>
                  </a:lnTo>
                  <a:lnTo>
                    <a:pt x="1226" y="660"/>
                  </a:lnTo>
                  <a:lnTo>
                    <a:pt x="1230" y="652"/>
                  </a:lnTo>
                  <a:lnTo>
                    <a:pt x="1230" y="626"/>
                  </a:lnTo>
                  <a:lnTo>
                    <a:pt x="1228" y="608"/>
                  </a:lnTo>
                  <a:lnTo>
                    <a:pt x="1226" y="596"/>
                  </a:lnTo>
                  <a:lnTo>
                    <a:pt x="1228" y="586"/>
                  </a:lnTo>
                  <a:lnTo>
                    <a:pt x="1230" y="578"/>
                  </a:lnTo>
                  <a:lnTo>
                    <a:pt x="1234" y="570"/>
                  </a:lnTo>
                  <a:lnTo>
                    <a:pt x="1240" y="562"/>
                  </a:lnTo>
                  <a:lnTo>
                    <a:pt x="1256" y="542"/>
                  </a:lnTo>
                  <a:lnTo>
                    <a:pt x="1276" y="534"/>
                  </a:lnTo>
                  <a:lnTo>
                    <a:pt x="1294" y="530"/>
                  </a:lnTo>
                  <a:lnTo>
                    <a:pt x="1316" y="526"/>
                  </a:lnTo>
                  <a:lnTo>
                    <a:pt x="1340" y="524"/>
                  </a:lnTo>
                  <a:lnTo>
                    <a:pt x="1350" y="520"/>
                  </a:lnTo>
                  <a:lnTo>
                    <a:pt x="1360" y="490"/>
                  </a:lnTo>
                  <a:lnTo>
                    <a:pt x="1380" y="472"/>
                  </a:lnTo>
                  <a:lnTo>
                    <a:pt x="1434" y="470"/>
                  </a:lnTo>
                  <a:lnTo>
                    <a:pt x="1440" y="478"/>
                  </a:lnTo>
                  <a:lnTo>
                    <a:pt x="1444" y="488"/>
                  </a:lnTo>
                  <a:lnTo>
                    <a:pt x="1448" y="500"/>
                  </a:lnTo>
                  <a:lnTo>
                    <a:pt x="1450" y="514"/>
                  </a:lnTo>
                  <a:lnTo>
                    <a:pt x="1456" y="530"/>
                  </a:lnTo>
                  <a:lnTo>
                    <a:pt x="1466" y="548"/>
                  </a:lnTo>
                  <a:lnTo>
                    <a:pt x="1490" y="588"/>
                  </a:lnTo>
                  <a:lnTo>
                    <a:pt x="1496" y="592"/>
                  </a:lnTo>
                  <a:lnTo>
                    <a:pt x="1502" y="598"/>
                  </a:lnTo>
                  <a:lnTo>
                    <a:pt x="1516" y="604"/>
                  </a:lnTo>
                  <a:lnTo>
                    <a:pt x="1554" y="614"/>
                  </a:lnTo>
                  <a:lnTo>
                    <a:pt x="1592" y="644"/>
                  </a:lnTo>
                  <a:lnTo>
                    <a:pt x="1604" y="668"/>
                  </a:lnTo>
                  <a:lnTo>
                    <a:pt x="1610" y="718"/>
                  </a:lnTo>
                  <a:lnTo>
                    <a:pt x="1612" y="720"/>
                  </a:lnTo>
                  <a:lnTo>
                    <a:pt x="1630" y="756"/>
                  </a:lnTo>
                  <a:lnTo>
                    <a:pt x="1632" y="774"/>
                  </a:lnTo>
                  <a:lnTo>
                    <a:pt x="1634" y="798"/>
                  </a:lnTo>
                  <a:lnTo>
                    <a:pt x="1634" y="822"/>
                  </a:lnTo>
                  <a:lnTo>
                    <a:pt x="1632" y="834"/>
                  </a:lnTo>
                  <a:lnTo>
                    <a:pt x="1628" y="844"/>
                  </a:lnTo>
                  <a:lnTo>
                    <a:pt x="1588" y="878"/>
                  </a:lnTo>
                  <a:lnTo>
                    <a:pt x="1586" y="898"/>
                  </a:lnTo>
                  <a:lnTo>
                    <a:pt x="1588" y="912"/>
                  </a:lnTo>
                  <a:lnTo>
                    <a:pt x="1592" y="924"/>
                  </a:lnTo>
                  <a:lnTo>
                    <a:pt x="1598" y="938"/>
                  </a:lnTo>
                  <a:lnTo>
                    <a:pt x="1634" y="962"/>
                  </a:lnTo>
                  <a:lnTo>
                    <a:pt x="1672" y="970"/>
                  </a:lnTo>
                  <a:lnTo>
                    <a:pt x="1712" y="988"/>
                  </a:lnTo>
                  <a:lnTo>
                    <a:pt x="1792" y="998"/>
                  </a:lnTo>
                  <a:lnTo>
                    <a:pt x="1812" y="1010"/>
                  </a:lnTo>
                  <a:lnTo>
                    <a:pt x="1836" y="1036"/>
                  </a:lnTo>
                  <a:lnTo>
                    <a:pt x="1862" y="1060"/>
                  </a:lnTo>
                  <a:lnTo>
                    <a:pt x="1876" y="1070"/>
                  </a:lnTo>
                  <a:lnTo>
                    <a:pt x="1892" y="1080"/>
                  </a:lnTo>
                  <a:lnTo>
                    <a:pt x="1908" y="1088"/>
                  </a:lnTo>
                  <a:lnTo>
                    <a:pt x="1926" y="1094"/>
                  </a:lnTo>
                  <a:lnTo>
                    <a:pt x="1950" y="1116"/>
                  </a:lnTo>
                  <a:lnTo>
                    <a:pt x="1964" y="1168"/>
                  </a:lnTo>
                  <a:lnTo>
                    <a:pt x="1968" y="1176"/>
                  </a:lnTo>
                  <a:lnTo>
                    <a:pt x="1974" y="1184"/>
                  </a:lnTo>
                  <a:lnTo>
                    <a:pt x="1986" y="1198"/>
                  </a:lnTo>
                  <a:lnTo>
                    <a:pt x="1990" y="1206"/>
                  </a:lnTo>
                  <a:lnTo>
                    <a:pt x="1994" y="1216"/>
                  </a:lnTo>
                  <a:lnTo>
                    <a:pt x="1994" y="1228"/>
                  </a:lnTo>
                  <a:lnTo>
                    <a:pt x="1992" y="1242"/>
                  </a:lnTo>
                  <a:lnTo>
                    <a:pt x="1998" y="1256"/>
                  </a:lnTo>
                  <a:lnTo>
                    <a:pt x="2004" y="1266"/>
                  </a:lnTo>
                  <a:lnTo>
                    <a:pt x="2016" y="1274"/>
                  </a:lnTo>
                  <a:lnTo>
                    <a:pt x="2044" y="1278"/>
                  </a:lnTo>
                  <a:lnTo>
                    <a:pt x="2072" y="1282"/>
                  </a:lnTo>
                  <a:lnTo>
                    <a:pt x="2102" y="1288"/>
                  </a:lnTo>
                  <a:lnTo>
                    <a:pt x="2134" y="1298"/>
                  </a:lnTo>
                  <a:lnTo>
                    <a:pt x="2212" y="1316"/>
                  </a:lnTo>
                  <a:lnTo>
                    <a:pt x="2384" y="1318"/>
                  </a:lnTo>
                  <a:lnTo>
                    <a:pt x="2418" y="1326"/>
                  </a:lnTo>
                  <a:lnTo>
                    <a:pt x="2438" y="1330"/>
                  </a:lnTo>
                  <a:lnTo>
                    <a:pt x="2454" y="1338"/>
                  </a:lnTo>
                  <a:lnTo>
                    <a:pt x="2506" y="1380"/>
                  </a:lnTo>
                  <a:lnTo>
                    <a:pt x="2526" y="1390"/>
                  </a:lnTo>
                  <a:lnTo>
                    <a:pt x="2578" y="1398"/>
                  </a:lnTo>
                  <a:lnTo>
                    <a:pt x="2600" y="1414"/>
                  </a:lnTo>
                  <a:lnTo>
                    <a:pt x="2666" y="1436"/>
                  </a:lnTo>
                  <a:lnTo>
                    <a:pt x="2672" y="1440"/>
                  </a:lnTo>
                  <a:lnTo>
                    <a:pt x="2680" y="1446"/>
                  </a:lnTo>
                  <a:lnTo>
                    <a:pt x="2696" y="1460"/>
                  </a:lnTo>
                  <a:lnTo>
                    <a:pt x="2704" y="1464"/>
                  </a:lnTo>
                  <a:lnTo>
                    <a:pt x="2714" y="1466"/>
                  </a:lnTo>
                  <a:lnTo>
                    <a:pt x="2718" y="1466"/>
                  </a:lnTo>
                  <a:lnTo>
                    <a:pt x="2724" y="1462"/>
                  </a:lnTo>
                  <a:lnTo>
                    <a:pt x="2728" y="1458"/>
                  </a:lnTo>
                  <a:lnTo>
                    <a:pt x="2732" y="1452"/>
                  </a:lnTo>
                  <a:lnTo>
                    <a:pt x="2754" y="1438"/>
                  </a:lnTo>
                  <a:lnTo>
                    <a:pt x="2766" y="1434"/>
                  </a:lnTo>
                  <a:lnTo>
                    <a:pt x="2778" y="1426"/>
                  </a:lnTo>
                  <a:lnTo>
                    <a:pt x="2800" y="1410"/>
                  </a:lnTo>
                  <a:lnTo>
                    <a:pt x="2846" y="1396"/>
                  </a:lnTo>
                  <a:lnTo>
                    <a:pt x="2862" y="1386"/>
                  </a:lnTo>
                  <a:lnTo>
                    <a:pt x="2882" y="1378"/>
                  </a:lnTo>
                  <a:lnTo>
                    <a:pt x="2902" y="1370"/>
                  </a:lnTo>
                  <a:lnTo>
                    <a:pt x="2910" y="1366"/>
                  </a:lnTo>
                  <a:lnTo>
                    <a:pt x="2920" y="1360"/>
                  </a:lnTo>
                  <a:lnTo>
                    <a:pt x="2936" y="1354"/>
                  </a:lnTo>
                  <a:lnTo>
                    <a:pt x="2948" y="1348"/>
                  </a:lnTo>
                  <a:lnTo>
                    <a:pt x="2960" y="1344"/>
                  </a:lnTo>
                  <a:lnTo>
                    <a:pt x="2972" y="1342"/>
                  </a:lnTo>
                  <a:lnTo>
                    <a:pt x="2986" y="1342"/>
                  </a:lnTo>
                  <a:lnTo>
                    <a:pt x="3016" y="1346"/>
                  </a:lnTo>
                  <a:lnTo>
                    <a:pt x="3048" y="1354"/>
                  </a:lnTo>
                  <a:lnTo>
                    <a:pt x="3094" y="1354"/>
                  </a:lnTo>
                  <a:lnTo>
                    <a:pt x="3104" y="1348"/>
                  </a:lnTo>
                  <a:lnTo>
                    <a:pt x="3116" y="1344"/>
                  </a:lnTo>
                  <a:lnTo>
                    <a:pt x="3140" y="1338"/>
                  </a:lnTo>
                  <a:lnTo>
                    <a:pt x="3154" y="1330"/>
                  </a:lnTo>
                  <a:lnTo>
                    <a:pt x="3166" y="1322"/>
                  </a:lnTo>
                  <a:lnTo>
                    <a:pt x="3184" y="1302"/>
                  </a:lnTo>
                  <a:lnTo>
                    <a:pt x="3200" y="1282"/>
                  </a:lnTo>
                  <a:lnTo>
                    <a:pt x="3216" y="1264"/>
                  </a:lnTo>
                  <a:lnTo>
                    <a:pt x="3226" y="1256"/>
                  </a:lnTo>
                  <a:lnTo>
                    <a:pt x="3238" y="1250"/>
                  </a:lnTo>
                  <a:lnTo>
                    <a:pt x="3260" y="1228"/>
                  </a:lnTo>
                  <a:lnTo>
                    <a:pt x="3272" y="1216"/>
                  </a:lnTo>
                  <a:lnTo>
                    <a:pt x="3278" y="1214"/>
                  </a:lnTo>
                  <a:lnTo>
                    <a:pt x="3282" y="1212"/>
                  </a:lnTo>
                  <a:lnTo>
                    <a:pt x="3282" y="1210"/>
                  </a:lnTo>
                  <a:lnTo>
                    <a:pt x="3296" y="1200"/>
                  </a:lnTo>
                  <a:lnTo>
                    <a:pt x="3312" y="1192"/>
                  </a:lnTo>
                  <a:lnTo>
                    <a:pt x="3312" y="1176"/>
                  </a:lnTo>
                  <a:lnTo>
                    <a:pt x="3298" y="1166"/>
                  </a:lnTo>
                  <a:lnTo>
                    <a:pt x="3286" y="1150"/>
                  </a:lnTo>
                  <a:lnTo>
                    <a:pt x="3278" y="1138"/>
                  </a:lnTo>
                  <a:lnTo>
                    <a:pt x="3274" y="1126"/>
                  </a:lnTo>
                  <a:lnTo>
                    <a:pt x="3272" y="1114"/>
                  </a:lnTo>
                  <a:lnTo>
                    <a:pt x="3272" y="1102"/>
                  </a:lnTo>
                  <a:lnTo>
                    <a:pt x="3274" y="1090"/>
                  </a:lnTo>
                  <a:lnTo>
                    <a:pt x="3280" y="1062"/>
                  </a:lnTo>
                  <a:lnTo>
                    <a:pt x="3286" y="1052"/>
                  </a:lnTo>
                  <a:lnTo>
                    <a:pt x="3292" y="1042"/>
                  </a:lnTo>
                  <a:lnTo>
                    <a:pt x="3302" y="1028"/>
                  </a:lnTo>
                  <a:lnTo>
                    <a:pt x="3312" y="1022"/>
                  </a:lnTo>
                  <a:lnTo>
                    <a:pt x="3340" y="1028"/>
                  </a:lnTo>
                  <a:lnTo>
                    <a:pt x="3358" y="1044"/>
                  </a:lnTo>
                  <a:lnTo>
                    <a:pt x="3368" y="1050"/>
                  </a:lnTo>
                  <a:lnTo>
                    <a:pt x="3380" y="1056"/>
                  </a:lnTo>
                  <a:lnTo>
                    <a:pt x="3392" y="1060"/>
                  </a:lnTo>
                  <a:lnTo>
                    <a:pt x="3406" y="1062"/>
                  </a:lnTo>
                  <a:lnTo>
                    <a:pt x="3420" y="1060"/>
                  </a:lnTo>
                  <a:lnTo>
                    <a:pt x="3434" y="1054"/>
                  </a:lnTo>
                  <a:lnTo>
                    <a:pt x="3450" y="1034"/>
                  </a:lnTo>
                  <a:lnTo>
                    <a:pt x="3458" y="1026"/>
                  </a:lnTo>
                  <a:lnTo>
                    <a:pt x="3466" y="1022"/>
                  </a:lnTo>
                  <a:lnTo>
                    <a:pt x="3468" y="1014"/>
                  </a:lnTo>
                  <a:lnTo>
                    <a:pt x="3472" y="1008"/>
                  </a:lnTo>
                  <a:lnTo>
                    <a:pt x="3484" y="994"/>
                  </a:lnTo>
                  <a:lnTo>
                    <a:pt x="3498" y="980"/>
                  </a:lnTo>
                  <a:lnTo>
                    <a:pt x="3510" y="970"/>
                  </a:lnTo>
                  <a:lnTo>
                    <a:pt x="3556" y="972"/>
                  </a:lnTo>
                  <a:lnTo>
                    <a:pt x="3562" y="964"/>
                  </a:lnTo>
                  <a:lnTo>
                    <a:pt x="3578" y="958"/>
                  </a:lnTo>
                  <a:lnTo>
                    <a:pt x="3594" y="950"/>
                  </a:lnTo>
                  <a:lnTo>
                    <a:pt x="3608" y="940"/>
                  </a:lnTo>
                  <a:lnTo>
                    <a:pt x="3622" y="926"/>
                  </a:lnTo>
                  <a:lnTo>
                    <a:pt x="3628" y="902"/>
                  </a:lnTo>
                  <a:lnTo>
                    <a:pt x="3632" y="892"/>
                  </a:lnTo>
                  <a:lnTo>
                    <a:pt x="3636" y="882"/>
                  </a:lnTo>
                  <a:lnTo>
                    <a:pt x="3642" y="874"/>
                  </a:lnTo>
                  <a:lnTo>
                    <a:pt x="3650" y="866"/>
                  </a:lnTo>
                  <a:lnTo>
                    <a:pt x="3660" y="860"/>
                  </a:lnTo>
                  <a:lnTo>
                    <a:pt x="3672" y="854"/>
                  </a:lnTo>
                  <a:lnTo>
                    <a:pt x="3706" y="846"/>
                  </a:lnTo>
                  <a:lnTo>
                    <a:pt x="3724" y="828"/>
                  </a:lnTo>
                  <a:lnTo>
                    <a:pt x="3752" y="812"/>
                  </a:lnTo>
                  <a:lnTo>
                    <a:pt x="3764" y="804"/>
                  </a:lnTo>
                  <a:lnTo>
                    <a:pt x="3780" y="798"/>
                  </a:lnTo>
                  <a:lnTo>
                    <a:pt x="3878" y="802"/>
                  </a:lnTo>
                  <a:lnTo>
                    <a:pt x="3892" y="796"/>
                  </a:lnTo>
                  <a:lnTo>
                    <a:pt x="3896" y="788"/>
                  </a:lnTo>
                  <a:lnTo>
                    <a:pt x="3898" y="780"/>
                  </a:lnTo>
                  <a:lnTo>
                    <a:pt x="3900" y="772"/>
                  </a:lnTo>
                  <a:lnTo>
                    <a:pt x="3898" y="766"/>
                  </a:lnTo>
                  <a:lnTo>
                    <a:pt x="3892" y="754"/>
                  </a:lnTo>
                  <a:lnTo>
                    <a:pt x="3886" y="742"/>
                  </a:lnTo>
                  <a:lnTo>
                    <a:pt x="3814" y="690"/>
                  </a:lnTo>
                  <a:lnTo>
                    <a:pt x="3802" y="674"/>
                  </a:lnTo>
                  <a:lnTo>
                    <a:pt x="3792" y="664"/>
                  </a:lnTo>
                  <a:lnTo>
                    <a:pt x="3788" y="660"/>
                  </a:lnTo>
                  <a:lnTo>
                    <a:pt x="3782" y="658"/>
                  </a:lnTo>
                  <a:lnTo>
                    <a:pt x="3766" y="658"/>
                  </a:lnTo>
                  <a:lnTo>
                    <a:pt x="3754" y="676"/>
                  </a:lnTo>
                  <a:lnTo>
                    <a:pt x="3724" y="676"/>
                  </a:lnTo>
                  <a:lnTo>
                    <a:pt x="3722" y="702"/>
                  </a:lnTo>
                  <a:lnTo>
                    <a:pt x="3720" y="708"/>
                  </a:lnTo>
                  <a:lnTo>
                    <a:pt x="3716" y="712"/>
                  </a:lnTo>
                  <a:lnTo>
                    <a:pt x="3712" y="714"/>
                  </a:lnTo>
                  <a:lnTo>
                    <a:pt x="3708" y="716"/>
                  </a:lnTo>
                  <a:lnTo>
                    <a:pt x="3696" y="716"/>
                  </a:lnTo>
                  <a:lnTo>
                    <a:pt x="3684" y="714"/>
                  </a:lnTo>
                  <a:lnTo>
                    <a:pt x="3670" y="710"/>
                  </a:lnTo>
                  <a:lnTo>
                    <a:pt x="3660" y="704"/>
                  </a:lnTo>
                  <a:lnTo>
                    <a:pt x="3644" y="698"/>
                  </a:lnTo>
                  <a:lnTo>
                    <a:pt x="3628" y="698"/>
                  </a:lnTo>
                  <a:lnTo>
                    <a:pt x="3612" y="704"/>
                  </a:lnTo>
                  <a:lnTo>
                    <a:pt x="3600" y="710"/>
                  </a:lnTo>
                  <a:lnTo>
                    <a:pt x="3590" y="722"/>
                  </a:lnTo>
                  <a:lnTo>
                    <a:pt x="3566" y="722"/>
                  </a:lnTo>
                  <a:lnTo>
                    <a:pt x="3554" y="718"/>
                  </a:lnTo>
                  <a:lnTo>
                    <a:pt x="3546" y="712"/>
                  </a:lnTo>
                  <a:lnTo>
                    <a:pt x="3540" y="704"/>
                  </a:lnTo>
                  <a:lnTo>
                    <a:pt x="3536" y="698"/>
                  </a:lnTo>
                  <a:lnTo>
                    <a:pt x="3536" y="690"/>
                  </a:lnTo>
                  <a:lnTo>
                    <a:pt x="3534" y="682"/>
                  </a:lnTo>
                  <a:lnTo>
                    <a:pt x="3534" y="668"/>
                  </a:lnTo>
                  <a:lnTo>
                    <a:pt x="3550" y="656"/>
                  </a:lnTo>
                  <a:lnTo>
                    <a:pt x="3556" y="648"/>
                  </a:lnTo>
                  <a:lnTo>
                    <a:pt x="3564" y="640"/>
                  </a:lnTo>
                  <a:lnTo>
                    <a:pt x="3564" y="610"/>
                  </a:lnTo>
                  <a:lnTo>
                    <a:pt x="3566" y="586"/>
                  </a:lnTo>
                  <a:lnTo>
                    <a:pt x="3574" y="566"/>
                  </a:lnTo>
                  <a:lnTo>
                    <a:pt x="3584" y="546"/>
                  </a:lnTo>
                  <a:lnTo>
                    <a:pt x="3584" y="524"/>
                  </a:lnTo>
                  <a:lnTo>
                    <a:pt x="3586" y="506"/>
                  </a:lnTo>
                  <a:lnTo>
                    <a:pt x="3590" y="492"/>
                  </a:lnTo>
                  <a:lnTo>
                    <a:pt x="3598" y="476"/>
                  </a:lnTo>
                  <a:lnTo>
                    <a:pt x="3634" y="474"/>
                  </a:lnTo>
                  <a:lnTo>
                    <a:pt x="3658" y="478"/>
                  </a:lnTo>
                  <a:lnTo>
                    <a:pt x="3672" y="478"/>
                  </a:lnTo>
                  <a:lnTo>
                    <a:pt x="3686" y="478"/>
                  </a:lnTo>
                  <a:lnTo>
                    <a:pt x="3700" y="476"/>
                  </a:lnTo>
                  <a:lnTo>
                    <a:pt x="3714" y="470"/>
                  </a:lnTo>
                  <a:lnTo>
                    <a:pt x="3728" y="464"/>
                  </a:lnTo>
                  <a:lnTo>
                    <a:pt x="3738" y="452"/>
                  </a:lnTo>
                  <a:lnTo>
                    <a:pt x="3764" y="432"/>
                  </a:lnTo>
                  <a:lnTo>
                    <a:pt x="3780" y="414"/>
                  </a:lnTo>
                  <a:lnTo>
                    <a:pt x="3782" y="364"/>
                  </a:lnTo>
                  <a:lnTo>
                    <a:pt x="3784" y="342"/>
                  </a:lnTo>
                  <a:lnTo>
                    <a:pt x="3786" y="322"/>
                  </a:lnTo>
                  <a:lnTo>
                    <a:pt x="3796" y="304"/>
                  </a:lnTo>
                  <a:lnTo>
                    <a:pt x="3804" y="290"/>
                  </a:lnTo>
                  <a:lnTo>
                    <a:pt x="3814" y="274"/>
                  </a:lnTo>
                  <a:lnTo>
                    <a:pt x="3820" y="260"/>
                  </a:lnTo>
                  <a:lnTo>
                    <a:pt x="3822" y="244"/>
                  </a:lnTo>
                  <a:lnTo>
                    <a:pt x="3824" y="232"/>
                  </a:lnTo>
                  <a:lnTo>
                    <a:pt x="3830" y="220"/>
                  </a:lnTo>
                  <a:lnTo>
                    <a:pt x="3838" y="210"/>
                  </a:lnTo>
                  <a:lnTo>
                    <a:pt x="3838" y="180"/>
                  </a:lnTo>
                  <a:lnTo>
                    <a:pt x="3810" y="148"/>
                  </a:lnTo>
                  <a:lnTo>
                    <a:pt x="3798" y="144"/>
                  </a:lnTo>
                  <a:lnTo>
                    <a:pt x="3790" y="138"/>
                  </a:lnTo>
                  <a:lnTo>
                    <a:pt x="3792" y="122"/>
                  </a:lnTo>
                  <a:lnTo>
                    <a:pt x="3794" y="110"/>
                  </a:lnTo>
                  <a:lnTo>
                    <a:pt x="3796" y="100"/>
                  </a:lnTo>
                  <a:lnTo>
                    <a:pt x="3800" y="92"/>
                  </a:lnTo>
                  <a:lnTo>
                    <a:pt x="3806" y="86"/>
                  </a:lnTo>
                  <a:lnTo>
                    <a:pt x="3814" y="80"/>
                  </a:lnTo>
                  <a:lnTo>
                    <a:pt x="3838" y="68"/>
                  </a:lnTo>
                  <a:lnTo>
                    <a:pt x="3846" y="66"/>
                  </a:lnTo>
                  <a:lnTo>
                    <a:pt x="3856" y="64"/>
                  </a:lnTo>
                  <a:lnTo>
                    <a:pt x="3876" y="56"/>
                  </a:lnTo>
                  <a:lnTo>
                    <a:pt x="3896" y="46"/>
                  </a:lnTo>
                  <a:lnTo>
                    <a:pt x="3906" y="42"/>
                  </a:lnTo>
                  <a:lnTo>
                    <a:pt x="3918" y="40"/>
                  </a:lnTo>
                  <a:lnTo>
                    <a:pt x="3940" y="24"/>
                  </a:lnTo>
                  <a:lnTo>
                    <a:pt x="3966" y="10"/>
                  </a:lnTo>
                  <a:lnTo>
                    <a:pt x="3978" y="4"/>
                  </a:lnTo>
                  <a:lnTo>
                    <a:pt x="3992" y="0"/>
                  </a:lnTo>
                  <a:lnTo>
                    <a:pt x="4034" y="0"/>
                  </a:lnTo>
                  <a:lnTo>
                    <a:pt x="4054" y="6"/>
                  </a:lnTo>
                  <a:lnTo>
                    <a:pt x="4066" y="10"/>
                  </a:lnTo>
                  <a:lnTo>
                    <a:pt x="4078" y="20"/>
                  </a:lnTo>
                  <a:lnTo>
                    <a:pt x="4096" y="18"/>
                  </a:lnTo>
                  <a:lnTo>
                    <a:pt x="4116" y="16"/>
                  </a:lnTo>
                  <a:lnTo>
                    <a:pt x="4136" y="14"/>
                  </a:lnTo>
                  <a:lnTo>
                    <a:pt x="4158" y="14"/>
                  </a:lnTo>
                  <a:lnTo>
                    <a:pt x="4190" y="30"/>
                  </a:lnTo>
                  <a:lnTo>
                    <a:pt x="4206" y="48"/>
                  </a:lnTo>
                  <a:lnTo>
                    <a:pt x="4224" y="66"/>
                  </a:lnTo>
                  <a:lnTo>
                    <a:pt x="4240" y="88"/>
                  </a:lnTo>
                  <a:lnTo>
                    <a:pt x="4258" y="114"/>
                  </a:lnTo>
                  <a:lnTo>
                    <a:pt x="4270" y="126"/>
                  </a:lnTo>
                  <a:lnTo>
                    <a:pt x="4284" y="144"/>
                  </a:lnTo>
                  <a:lnTo>
                    <a:pt x="4294" y="166"/>
                  </a:lnTo>
                  <a:lnTo>
                    <a:pt x="4298" y="178"/>
                  </a:lnTo>
                  <a:lnTo>
                    <a:pt x="4302" y="190"/>
                  </a:lnTo>
                  <a:lnTo>
                    <a:pt x="4328" y="212"/>
                  </a:lnTo>
                  <a:lnTo>
                    <a:pt x="4344" y="228"/>
                  </a:lnTo>
                  <a:lnTo>
                    <a:pt x="4360" y="246"/>
                  </a:lnTo>
                  <a:lnTo>
                    <a:pt x="4362" y="252"/>
                  </a:lnTo>
                  <a:lnTo>
                    <a:pt x="4362" y="258"/>
                  </a:lnTo>
                  <a:lnTo>
                    <a:pt x="4362" y="270"/>
                  </a:lnTo>
                  <a:lnTo>
                    <a:pt x="4362" y="276"/>
                  </a:lnTo>
                  <a:lnTo>
                    <a:pt x="4366" y="282"/>
                  </a:lnTo>
                  <a:lnTo>
                    <a:pt x="4372" y="288"/>
                  </a:lnTo>
                  <a:lnTo>
                    <a:pt x="4382" y="294"/>
                  </a:lnTo>
                  <a:lnTo>
                    <a:pt x="4406" y="318"/>
                  </a:lnTo>
                  <a:lnTo>
                    <a:pt x="4406" y="334"/>
                  </a:lnTo>
                  <a:lnTo>
                    <a:pt x="4408" y="344"/>
                  </a:lnTo>
                  <a:lnTo>
                    <a:pt x="4412" y="356"/>
                  </a:lnTo>
                  <a:lnTo>
                    <a:pt x="4438" y="356"/>
                  </a:lnTo>
                  <a:lnTo>
                    <a:pt x="4450" y="356"/>
                  </a:lnTo>
                  <a:lnTo>
                    <a:pt x="4462" y="354"/>
                  </a:lnTo>
                  <a:lnTo>
                    <a:pt x="4498" y="354"/>
                  </a:lnTo>
                  <a:lnTo>
                    <a:pt x="4512" y="362"/>
                  </a:lnTo>
                  <a:lnTo>
                    <a:pt x="4520" y="364"/>
                  </a:lnTo>
                  <a:lnTo>
                    <a:pt x="4532" y="366"/>
                  </a:lnTo>
                  <a:lnTo>
                    <a:pt x="4532" y="362"/>
                  </a:lnTo>
                  <a:lnTo>
                    <a:pt x="4538" y="360"/>
                  </a:lnTo>
                  <a:lnTo>
                    <a:pt x="4548" y="358"/>
                  </a:lnTo>
                  <a:lnTo>
                    <a:pt x="4568" y="358"/>
                  </a:lnTo>
                  <a:lnTo>
                    <a:pt x="4584" y="374"/>
                  </a:lnTo>
                  <a:lnTo>
                    <a:pt x="4608" y="396"/>
                  </a:lnTo>
                  <a:lnTo>
                    <a:pt x="4626" y="396"/>
                  </a:lnTo>
                  <a:lnTo>
                    <a:pt x="4640" y="400"/>
                  </a:lnTo>
                  <a:lnTo>
                    <a:pt x="4652" y="406"/>
                  </a:lnTo>
                  <a:lnTo>
                    <a:pt x="4660" y="414"/>
                  </a:lnTo>
                  <a:lnTo>
                    <a:pt x="4668" y="426"/>
                  </a:lnTo>
                  <a:lnTo>
                    <a:pt x="4674" y="440"/>
                  </a:lnTo>
                  <a:lnTo>
                    <a:pt x="4684" y="478"/>
                  </a:lnTo>
                  <a:lnTo>
                    <a:pt x="4714" y="512"/>
                  </a:lnTo>
                  <a:lnTo>
                    <a:pt x="4722" y="512"/>
                  </a:lnTo>
                  <a:lnTo>
                    <a:pt x="4744" y="506"/>
                  </a:lnTo>
                  <a:lnTo>
                    <a:pt x="4770" y="500"/>
                  </a:lnTo>
                  <a:lnTo>
                    <a:pt x="4796" y="490"/>
                  </a:lnTo>
                  <a:lnTo>
                    <a:pt x="4806" y="486"/>
                  </a:lnTo>
                  <a:lnTo>
                    <a:pt x="4814" y="480"/>
                  </a:lnTo>
                  <a:lnTo>
                    <a:pt x="4828" y="458"/>
                  </a:lnTo>
                  <a:lnTo>
                    <a:pt x="4840" y="442"/>
                  </a:lnTo>
                  <a:lnTo>
                    <a:pt x="4856" y="426"/>
                  </a:lnTo>
                  <a:lnTo>
                    <a:pt x="4874" y="412"/>
                  </a:lnTo>
                  <a:lnTo>
                    <a:pt x="4888" y="394"/>
                  </a:lnTo>
                  <a:lnTo>
                    <a:pt x="4906" y="378"/>
                  </a:lnTo>
                  <a:lnTo>
                    <a:pt x="4942" y="346"/>
                  </a:lnTo>
                  <a:lnTo>
                    <a:pt x="4946" y="346"/>
                  </a:lnTo>
                  <a:lnTo>
                    <a:pt x="4950" y="342"/>
                  </a:lnTo>
                  <a:lnTo>
                    <a:pt x="4956" y="336"/>
                  </a:lnTo>
                  <a:lnTo>
                    <a:pt x="4972" y="336"/>
                  </a:lnTo>
                  <a:lnTo>
                    <a:pt x="4982" y="338"/>
                  </a:lnTo>
                  <a:lnTo>
                    <a:pt x="4994" y="342"/>
                  </a:lnTo>
                  <a:lnTo>
                    <a:pt x="4996" y="350"/>
                  </a:lnTo>
                  <a:lnTo>
                    <a:pt x="4996" y="362"/>
                  </a:lnTo>
                  <a:lnTo>
                    <a:pt x="4992" y="384"/>
                  </a:lnTo>
                  <a:lnTo>
                    <a:pt x="4992" y="418"/>
                  </a:lnTo>
                  <a:lnTo>
                    <a:pt x="5010" y="434"/>
                  </a:lnTo>
                  <a:lnTo>
                    <a:pt x="5018" y="446"/>
                  </a:lnTo>
                  <a:lnTo>
                    <a:pt x="5024" y="462"/>
                  </a:lnTo>
                  <a:lnTo>
                    <a:pt x="5020" y="514"/>
                  </a:lnTo>
                  <a:lnTo>
                    <a:pt x="5010" y="540"/>
                  </a:lnTo>
                  <a:lnTo>
                    <a:pt x="5004" y="550"/>
                  </a:lnTo>
                  <a:lnTo>
                    <a:pt x="5002" y="560"/>
                  </a:lnTo>
                  <a:lnTo>
                    <a:pt x="5002" y="574"/>
                  </a:lnTo>
                  <a:lnTo>
                    <a:pt x="5006" y="588"/>
                  </a:lnTo>
                  <a:lnTo>
                    <a:pt x="5004" y="666"/>
                  </a:lnTo>
                  <a:lnTo>
                    <a:pt x="4994" y="714"/>
                  </a:lnTo>
                  <a:lnTo>
                    <a:pt x="4996" y="748"/>
                  </a:lnTo>
                  <a:lnTo>
                    <a:pt x="4984" y="764"/>
                  </a:lnTo>
                  <a:lnTo>
                    <a:pt x="4974" y="770"/>
                  </a:lnTo>
                  <a:lnTo>
                    <a:pt x="4966" y="772"/>
                  </a:lnTo>
                  <a:lnTo>
                    <a:pt x="4956" y="772"/>
                  </a:lnTo>
                  <a:lnTo>
                    <a:pt x="4946" y="772"/>
                  </a:lnTo>
                  <a:lnTo>
                    <a:pt x="4930" y="770"/>
                  </a:lnTo>
                  <a:lnTo>
                    <a:pt x="4918" y="766"/>
                  </a:lnTo>
                  <a:lnTo>
                    <a:pt x="4896" y="764"/>
                  </a:lnTo>
                  <a:lnTo>
                    <a:pt x="4890" y="772"/>
                  </a:lnTo>
                  <a:lnTo>
                    <a:pt x="4886" y="782"/>
                  </a:lnTo>
                  <a:lnTo>
                    <a:pt x="4876" y="790"/>
                  </a:lnTo>
                  <a:lnTo>
                    <a:pt x="4866" y="798"/>
                  </a:lnTo>
                  <a:lnTo>
                    <a:pt x="4858" y="802"/>
                  </a:lnTo>
                  <a:lnTo>
                    <a:pt x="4852" y="808"/>
                  </a:lnTo>
                  <a:lnTo>
                    <a:pt x="4850" y="816"/>
                  </a:lnTo>
                  <a:lnTo>
                    <a:pt x="4850" y="824"/>
                  </a:lnTo>
                  <a:lnTo>
                    <a:pt x="4858" y="836"/>
                  </a:lnTo>
                  <a:lnTo>
                    <a:pt x="4870" y="854"/>
                  </a:lnTo>
                  <a:lnTo>
                    <a:pt x="4876" y="874"/>
                  </a:lnTo>
                  <a:lnTo>
                    <a:pt x="4884" y="896"/>
                  </a:lnTo>
                  <a:lnTo>
                    <a:pt x="4894" y="920"/>
                  </a:lnTo>
                  <a:lnTo>
                    <a:pt x="4906" y="944"/>
                  </a:lnTo>
                  <a:lnTo>
                    <a:pt x="4910" y="970"/>
                  </a:lnTo>
                  <a:lnTo>
                    <a:pt x="4914" y="984"/>
                  </a:lnTo>
                  <a:lnTo>
                    <a:pt x="4920" y="1000"/>
                  </a:lnTo>
                  <a:lnTo>
                    <a:pt x="4920" y="1012"/>
                  </a:lnTo>
                  <a:lnTo>
                    <a:pt x="4922" y="1030"/>
                  </a:lnTo>
                  <a:lnTo>
                    <a:pt x="4920" y="1040"/>
                  </a:lnTo>
                  <a:lnTo>
                    <a:pt x="4918" y="1048"/>
                  </a:lnTo>
                  <a:lnTo>
                    <a:pt x="4916" y="1054"/>
                  </a:lnTo>
                  <a:lnTo>
                    <a:pt x="4910" y="1060"/>
                  </a:lnTo>
                  <a:lnTo>
                    <a:pt x="4900" y="1086"/>
                  </a:lnTo>
                  <a:lnTo>
                    <a:pt x="4894" y="1122"/>
                  </a:lnTo>
                  <a:lnTo>
                    <a:pt x="4884" y="1128"/>
                  </a:lnTo>
                  <a:lnTo>
                    <a:pt x="4876" y="1126"/>
                  </a:lnTo>
                  <a:lnTo>
                    <a:pt x="4870" y="1126"/>
                  </a:lnTo>
                  <a:lnTo>
                    <a:pt x="4866" y="1122"/>
                  </a:lnTo>
                  <a:lnTo>
                    <a:pt x="4860" y="1116"/>
                  </a:lnTo>
                  <a:lnTo>
                    <a:pt x="4852" y="1120"/>
                  </a:lnTo>
                  <a:lnTo>
                    <a:pt x="4844" y="1120"/>
                  </a:lnTo>
                  <a:lnTo>
                    <a:pt x="4832" y="1116"/>
                  </a:lnTo>
                  <a:lnTo>
                    <a:pt x="4830" y="1070"/>
                  </a:lnTo>
                  <a:lnTo>
                    <a:pt x="4824" y="1062"/>
                  </a:lnTo>
                  <a:lnTo>
                    <a:pt x="4820" y="1060"/>
                  </a:lnTo>
                  <a:lnTo>
                    <a:pt x="4818" y="1060"/>
                  </a:lnTo>
                  <a:lnTo>
                    <a:pt x="4812" y="1064"/>
                  </a:lnTo>
                  <a:lnTo>
                    <a:pt x="4808" y="1072"/>
                  </a:lnTo>
                  <a:lnTo>
                    <a:pt x="4800" y="1092"/>
                  </a:lnTo>
                  <a:lnTo>
                    <a:pt x="4798" y="1106"/>
                  </a:lnTo>
                  <a:lnTo>
                    <a:pt x="4786" y="1124"/>
                  </a:lnTo>
                  <a:lnTo>
                    <a:pt x="4776" y="1142"/>
                  </a:lnTo>
                  <a:lnTo>
                    <a:pt x="4766" y="1160"/>
                  </a:lnTo>
                  <a:lnTo>
                    <a:pt x="4754" y="1176"/>
                  </a:lnTo>
                  <a:lnTo>
                    <a:pt x="4740" y="1182"/>
                  </a:lnTo>
                  <a:lnTo>
                    <a:pt x="4728" y="1184"/>
                  </a:lnTo>
                  <a:lnTo>
                    <a:pt x="4704" y="1188"/>
                  </a:lnTo>
                  <a:lnTo>
                    <a:pt x="4700" y="1194"/>
                  </a:lnTo>
                  <a:lnTo>
                    <a:pt x="4700" y="1208"/>
                  </a:lnTo>
                  <a:lnTo>
                    <a:pt x="4704" y="1214"/>
                  </a:lnTo>
                  <a:lnTo>
                    <a:pt x="4712" y="1218"/>
                  </a:lnTo>
                  <a:lnTo>
                    <a:pt x="4720" y="1226"/>
                  </a:lnTo>
                  <a:lnTo>
                    <a:pt x="4722" y="1230"/>
                  </a:lnTo>
                  <a:lnTo>
                    <a:pt x="4724" y="1236"/>
                  </a:lnTo>
                  <a:lnTo>
                    <a:pt x="4726" y="1244"/>
                  </a:lnTo>
                  <a:lnTo>
                    <a:pt x="4724" y="1252"/>
                  </a:lnTo>
                  <a:lnTo>
                    <a:pt x="4712" y="1266"/>
                  </a:lnTo>
                  <a:lnTo>
                    <a:pt x="4704" y="1272"/>
                  </a:lnTo>
                  <a:lnTo>
                    <a:pt x="4696" y="1276"/>
                  </a:lnTo>
                  <a:lnTo>
                    <a:pt x="4640" y="1274"/>
                  </a:lnTo>
                  <a:lnTo>
                    <a:pt x="4628" y="1268"/>
                  </a:lnTo>
                  <a:lnTo>
                    <a:pt x="4616" y="1260"/>
                  </a:lnTo>
                  <a:lnTo>
                    <a:pt x="4610" y="1258"/>
                  </a:lnTo>
                  <a:lnTo>
                    <a:pt x="4604" y="1258"/>
                  </a:lnTo>
                  <a:lnTo>
                    <a:pt x="4598" y="1258"/>
                  </a:lnTo>
                  <a:lnTo>
                    <a:pt x="4594" y="1260"/>
                  </a:lnTo>
                  <a:lnTo>
                    <a:pt x="4584" y="1276"/>
                  </a:lnTo>
                  <a:lnTo>
                    <a:pt x="4576" y="1294"/>
                  </a:lnTo>
                  <a:lnTo>
                    <a:pt x="4564" y="1334"/>
                  </a:lnTo>
                  <a:lnTo>
                    <a:pt x="4552" y="1348"/>
                  </a:lnTo>
                  <a:lnTo>
                    <a:pt x="4544" y="1364"/>
                  </a:lnTo>
                  <a:lnTo>
                    <a:pt x="4522" y="1386"/>
                  </a:lnTo>
                  <a:lnTo>
                    <a:pt x="4494" y="1402"/>
                  </a:lnTo>
                  <a:lnTo>
                    <a:pt x="4482" y="1412"/>
                  </a:lnTo>
                  <a:lnTo>
                    <a:pt x="4476" y="1416"/>
                  </a:lnTo>
                  <a:lnTo>
                    <a:pt x="4474" y="1422"/>
                  </a:lnTo>
                  <a:lnTo>
                    <a:pt x="4462" y="1430"/>
                  </a:lnTo>
                  <a:lnTo>
                    <a:pt x="4450" y="1442"/>
                  </a:lnTo>
                  <a:lnTo>
                    <a:pt x="4428" y="1468"/>
                  </a:lnTo>
                  <a:lnTo>
                    <a:pt x="4426" y="1506"/>
                  </a:lnTo>
                  <a:lnTo>
                    <a:pt x="4386" y="1524"/>
                  </a:lnTo>
                  <a:lnTo>
                    <a:pt x="4366" y="1528"/>
                  </a:lnTo>
                  <a:lnTo>
                    <a:pt x="4350" y="1534"/>
                  </a:lnTo>
                  <a:lnTo>
                    <a:pt x="4336" y="1540"/>
                  </a:lnTo>
                  <a:lnTo>
                    <a:pt x="4322" y="1548"/>
                  </a:lnTo>
                  <a:lnTo>
                    <a:pt x="4310" y="1556"/>
                  </a:lnTo>
                  <a:lnTo>
                    <a:pt x="4298" y="1566"/>
                  </a:lnTo>
                  <a:lnTo>
                    <a:pt x="4274" y="1592"/>
                  </a:lnTo>
                  <a:lnTo>
                    <a:pt x="4266" y="1604"/>
                  </a:lnTo>
                  <a:lnTo>
                    <a:pt x="4260" y="1616"/>
                  </a:lnTo>
                  <a:lnTo>
                    <a:pt x="4256" y="1642"/>
                  </a:lnTo>
                  <a:lnTo>
                    <a:pt x="4244" y="1668"/>
                  </a:lnTo>
                  <a:lnTo>
                    <a:pt x="4238" y="1670"/>
                  </a:lnTo>
                  <a:lnTo>
                    <a:pt x="4228" y="1674"/>
                  </a:lnTo>
                  <a:lnTo>
                    <a:pt x="4206" y="1678"/>
                  </a:lnTo>
                  <a:lnTo>
                    <a:pt x="4184" y="1678"/>
                  </a:lnTo>
                  <a:lnTo>
                    <a:pt x="4176" y="1676"/>
                  </a:lnTo>
                  <a:lnTo>
                    <a:pt x="4172" y="1674"/>
                  </a:lnTo>
                  <a:lnTo>
                    <a:pt x="4172" y="1664"/>
                  </a:lnTo>
                  <a:lnTo>
                    <a:pt x="4176" y="1656"/>
                  </a:lnTo>
                  <a:lnTo>
                    <a:pt x="4178" y="1648"/>
                  </a:lnTo>
                  <a:lnTo>
                    <a:pt x="4182" y="1644"/>
                  </a:lnTo>
                  <a:lnTo>
                    <a:pt x="4194" y="1632"/>
                  </a:lnTo>
                  <a:lnTo>
                    <a:pt x="4206" y="1620"/>
                  </a:lnTo>
                  <a:lnTo>
                    <a:pt x="4212" y="1606"/>
                  </a:lnTo>
                  <a:lnTo>
                    <a:pt x="4202" y="1600"/>
                  </a:lnTo>
                  <a:lnTo>
                    <a:pt x="4194" y="1594"/>
                  </a:lnTo>
                  <a:lnTo>
                    <a:pt x="4190" y="1586"/>
                  </a:lnTo>
                  <a:lnTo>
                    <a:pt x="4186" y="1580"/>
                  </a:lnTo>
                  <a:lnTo>
                    <a:pt x="4186" y="1572"/>
                  </a:lnTo>
                  <a:lnTo>
                    <a:pt x="4186" y="1564"/>
                  </a:lnTo>
                  <a:lnTo>
                    <a:pt x="4190" y="1548"/>
                  </a:lnTo>
                  <a:lnTo>
                    <a:pt x="4224" y="1502"/>
                  </a:lnTo>
                  <a:lnTo>
                    <a:pt x="4228" y="1462"/>
                  </a:lnTo>
                  <a:lnTo>
                    <a:pt x="4216" y="1448"/>
                  </a:lnTo>
                  <a:lnTo>
                    <a:pt x="4206" y="1438"/>
                  </a:lnTo>
                  <a:lnTo>
                    <a:pt x="4196" y="1430"/>
                  </a:lnTo>
                  <a:lnTo>
                    <a:pt x="4188" y="1424"/>
                  </a:lnTo>
                  <a:lnTo>
                    <a:pt x="4154" y="1430"/>
                  </a:lnTo>
                  <a:lnTo>
                    <a:pt x="4142" y="1440"/>
                  </a:lnTo>
                  <a:lnTo>
                    <a:pt x="4130" y="1452"/>
                  </a:lnTo>
                  <a:lnTo>
                    <a:pt x="4112" y="1476"/>
                  </a:lnTo>
                  <a:lnTo>
                    <a:pt x="4092" y="1506"/>
                  </a:lnTo>
                  <a:lnTo>
                    <a:pt x="4082" y="1522"/>
                  </a:lnTo>
                  <a:lnTo>
                    <a:pt x="4070" y="1536"/>
                  </a:lnTo>
                  <a:lnTo>
                    <a:pt x="4060" y="1544"/>
                  </a:lnTo>
                  <a:lnTo>
                    <a:pt x="4050" y="1552"/>
                  </a:lnTo>
                  <a:lnTo>
                    <a:pt x="4036" y="1570"/>
                  </a:lnTo>
                  <a:lnTo>
                    <a:pt x="4006" y="1610"/>
                  </a:lnTo>
                  <a:lnTo>
                    <a:pt x="4002" y="1626"/>
                  </a:lnTo>
                  <a:lnTo>
                    <a:pt x="3992" y="1634"/>
                  </a:lnTo>
                  <a:lnTo>
                    <a:pt x="3984" y="1644"/>
                  </a:lnTo>
                  <a:lnTo>
                    <a:pt x="3948" y="1664"/>
                  </a:lnTo>
                  <a:lnTo>
                    <a:pt x="3906" y="1674"/>
                  </a:lnTo>
                  <a:lnTo>
                    <a:pt x="3886" y="1680"/>
                  </a:lnTo>
                  <a:lnTo>
                    <a:pt x="3866" y="1690"/>
                  </a:lnTo>
                  <a:lnTo>
                    <a:pt x="3864" y="1698"/>
                  </a:lnTo>
                  <a:lnTo>
                    <a:pt x="3862" y="1708"/>
                  </a:lnTo>
                  <a:lnTo>
                    <a:pt x="3864" y="1718"/>
                  </a:lnTo>
                  <a:lnTo>
                    <a:pt x="3866" y="1726"/>
                  </a:lnTo>
                  <a:lnTo>
                    <a:pt x="3874" y="1746"/>
                  </a:lnTo>
                  <a:lnTo>
                    <a:pt x="3886" y="1768"/>
                  </a:lnTo>
                  <a:lnTo>
                    <a:pt x="3888" y="1768"/>
                  </a:lnTo>
                  <a:lnTo>
                    <a:pt x="3890" y="1772"/>
                  </a:lnTo>
                  <a:lnTo>
                    <a:pt x="3894" y="1780"/>
                  </a:lnTo>
                  <a:lnTo>
                    <a:pt x="3900" y="1806"/>
                  </a:lnTo>
                  <a:lnTo>
                    <a:pt x="3902" y="1812"/>
                  </a:lnTo>
                  <a:lnTo>
                    <a:pt x="3912" y="1812"/>
                  </a:lnTo>
                  <a:lnTo>
                    <a:pt x="3920" y="1794"/>
                  </a:lnTo>
                  <a:lnTo>
                    <a:pt x="3922" y="1790"/>
                  </a:lnTo>
                  <a:lnTo>
                    <a:pt x="3926" y="1788"/>
                  </a:lnTo>
                  <a:lnTo>
                    <a:pt x="3938" y="1788"/>
                  </a:lnTo>
                  <a:lnTo>
                    <a:pt x="3960" y="1790"/>
                  </a:lnTo>
                  <a:lnTo>
                    <a:pt x="3962" y="1786"/>
                  </a:lnTo>
                  <a:lnTo>
                    <a:pt x="3968" y="1786"/>
                  </a:lnTo>
                  <a:lnTo>
                    <a:pt x="3984" y="1786"/>
                  </a:lnTo>
                  <a:lnTo>
                    <a:pt x="3986" y="1792"/>
                  </a:lnTo>
                  <a:lnTo>
                    <a:pt x="3988" y="1796"/>
                  </a:lnTo>
                  <a:lnTo>
                    <a:pt x="4000" y="1814"/>
                  </a:lnTo>
                  <a:lnTo>
                    <a:pt x="4000" y="1856"/>
                  </a:lnTo>
                  <a:lnTo>
                    <a:pt x="4010" y="1864"/>
                  </a:lnTo>
                  <a:lnTo>
                    <a:pt x="4024" y="1872"/>
                  </a:lnTo>
                  <a:lnTo>
                    <a:pt x="4042" y="1880"/>
                  </a:lnTo>
                  <a:lnTo>
                    <a:pt x="4060" y="1884"/>
                  </a:lnTo>
                  <a:lnTo>
                    <a:pt x="4086" y="1838"/>
                  </a:lnTo>
                  <a:lnTo>
                    <a:pt x="4108" y="1814"/>
                  </a:lnTo>
                  <a:lnTo>
                    <a:pt x="4116" y="1804"/>
                  </a:lnTo>
                  <a:lnTo>
                    <a:pt x="4126" y="1798"/>
                  </a:lnTo>
                  <a:lnTo>
                    <a:pt x="4138" y="1792"/>
                  </a:lnTo>
                  <a:lnTo>
                    <a:pt x="4150" y="1790"/>
                  </a:lnTo>
                  <a:lnTo>
                    <a:pt x="4166" y="1790"/>
                  </a:lnTo>
                  <a:lnTo>
                    <a:pt x="4184" y="1792"/>
                  </a:lnTo>
                  <a:lnTo>
                    <a:pt x="4222" y="1808"/>
                  </a:lnTo>
                  <a:lnTo>
                    <a:pt x="4320" y="1806"/>
                  </a:lnTo>
                  <a:lnTo>
                    <a:pt x="4334" y="1814"/>
                  </a:lnTo>
                  <a:lnTo>
                    <a:pt x="4330" y="1824"/>
                  </a:lnTo>
                  <a:lnTo>
                    <a:pt x="4328" y="1834"/>
                  </a:lnTo>
                  <a:lnTo>
                    <a:pt x="4328" y="1844"/>
                  </a:lnTo>
                  <a:lnTo>
                    <a:pt x="4328" y="1854"/>
                  </a:lnTo>
                  <a:lnTo>
                    <a:pt x="4324" y="1864"/>
                  </a:lnTo>
                  <a:lnTo>
                    <a:pt x="4322" y="1868"/>
                  </a:lnTo>
                  <a:lnTo>
                    <a:pt x="4316" y="1874"/>
                  </a:lnTo>
                  <a:lnTo>
                    <a:pt x="4284" y="1874"/>
                  </a:lnTo>
                  <a:lnTo>
                    <a:pt x="4254" y="1890"/>
                  </a:lnTo>
                  <a:lnTo>
                    <a:pt x="4218" y="1916"/>
                  </a:lnTo>
                  <a:lnTo>
                    <a:pt x="4210" y="1924"/>
                  </a:lnTo>
                  <a:lnTo>
                    <a:pt x="4202" y="1932"/>
                  </a:lnTo>
                  <a:lnTo>
                    <a:pt x="4196" y="1940"/>
                  </a:lnTo>
                  <a:lnTo>
                    <a:pt x="4194" y="1950"/>
                  </a:lnTo>
                  <a:lnTo>
                    <a:pt x="4188" y="1954"/>
                  </a:lnTo>
                  <a:lnTo>
                    <a:pt x="4180" y="1958"/>
                  </a:lnTo>
                  <a:lnTo>
                    <a:pt x="4168" y="1964"/>
                  </a:lnTo>
                  <a:lnTo>
                    <a:pt x="4160" y="1972"/>
                  </a:lnTo>
                  <a:lnTo>
                    <a:pt x="4150" y="1976"/>
                  </a:lnTo>
                  <a:lnTo>
                    <a:pt x="4134" y="1982"/>
                  </a:lnTo>
                  <a:lnTo>
                    <a:pt x="4130" y="2018"/>
                  </a:lnTo>
                  <a:lnTo>
                    <a:pt x="4110" y="2042"/>
                  </a:lnTo>
                  <a:lnTo>
                    <a:pt x="4100" y="2054"/>
                  </a:lnTo>
                  <a:lnTo>
                    <a:pt x="4094" y="2066"/>
                  </a:lnTo>
                  <a:lnTo>
                    <a:pt x="4090" y="2102"/>
                  </a:lnTo>
                  <a:lnTo>
                    <a:pt x="4078" y="2122"/>
                  </a:lnTo>
                  <a:lnTo>
                    <a:pt x="4076" y="2140"/>
                  </a:lnTo>
                  <a:lnTo>
                    <a:pt x="4094" y="2152"/>
                  </a:lnTo>
                  <a:lnTo>
                    <a:pt x="4108" y="2160"/>
                  </a:lnTo>
                  <a:lnTo>
                    <a:pt x="4126" y="2168"/>
                  </a:lnTo>
                  <a:lnTo>
                    <a:pt x="4130" y="2174"/>
                  </a:lnTo>
                  <a:lnTo>
                    <a:pt x="4142" y="2182"/>
                  </a:lnTo>
                  <a:lnTo>
                    <a:pt x="4154" y="2190"/>
                  </a:lnTo>
                  <a:lnTo>
                    <a:pt x="4170" y="2194"/>
                  </a:lnTo>
                  <a:lnTo>
                    <a:pt x="4176" y="2200"/>
                  </a:lnTo>
                  <a:lnTo>
                    <a:pt x="4182" y="2210"/>
                  </a:lnTo>
                  <a:lnTo>
                    <a:pt x="4196" y="2232"/>
                  </a:lnTo>
                  <a:lnTo>
                    <a:pt x="4222" y="2284"/>
                  </a:lnTo>
                  <a:lnTo>
                    <a:pt x="4254" y="2332"/>
                  </a:lnTo>
                  <a:lnTo>
                    <a:pt x="4256" y="2348"/>
                  </a:lnTo>
                  <a:lnTo>
                    <a:pt x="4258" y="2358"/>
                  </a:lnTo>
                  <a:lnTo>
                    <a:pt x="4262" y="2368"/>
                  </a:lnTo>
                  <a:lnTo>
                    <a:pt x="4268" y="2378"/>
                  </a:lnTo>
                  <a:lnTo>
                    <a:pt x="4274" y="2386"/>
                  </a:lnTo>
                  <a:lnTo>
                    <a:pt x="4282" y="2392"/>
                  </a:lnTo>
                  <a:lnTo>
                    <a:pt x="4294" y="2394"/>
                  </a:lnTo>
                  <a:lnTo>
                    <a:pt x="4362" y="2438"/>
                  </a:lnTo>
                  <a:lnTo>
                    <a:pt x="4366" y="2448"/>
                  </a:lnTo>
                  <a:lnTo>
                    <a:pt x="4366" y="2462"/>
                  </a:lnTo>
                  <a:lnTo>
                    <a:pt x="4352" y="2472"/>
                  </a:lnTo>
                  <a:lnTo>
                    <a:pt x="4308" y="2470"/>
                  </a:lnTo>
                  <a:lnTo>
                    <a:pt x="4310" y="2476"/>
                  </a:lnTo>
                  <a:lnTo>
                    <a:pt x="4320" y="2476"/>
                  </a:lnTo>
                  <a:lnTo>
                    <a:pt x="4332" y="2480"/>
                  </a:lnTo>
                  <a:lnTo>
                    <a:pt x="4338" y="2482"/>
                  </a:lnTo>
                  <a:lnTo>
                    <a:pt x="4342" y="2486"/>
                  </a:lnTo>
                  <a:lnTo>
                    <a:pt x="4344" y="2494"/>
                  </a:lnTo>
                  <a:lnTo>
                    <a:pt x="4346" y="2502"/>
                  </a:lnTo>
                  <a:lnTo>
                    <a:pt x="4340" y="2512"/>
                  </a:lnTo>
                  <a:lnTo>
                    <a:pt x="4360" y="2522"/>
                  </a:lnTo>
                  <a:lnTo>
                    <a:pt x="4372" y="2528"/>
                  </a:lnTo>
                  <a:lnTo>
                    <a:pt x="4384" y="2538"/>
                  </a:lnTo>
                  <a:lnTo>
                    <a:pt x="4384" y="2564"/>
                  </a:lnTo>
                  <a:lnTo>
                    <a:pt x="4366" y="2582"/>
                  </a:lnTo>
                  <a:lnTo>
                    <a:pt x="4354" y="2588"/>
                  </a:lnTo>
                  <a:lnTo>
                    <a:pt x="4344" y="2594"/>
                  </a:lnTo>
                  <a:lnTo>
                    <a:pt x="4326" y="2610"/>
                  </a:lnTo>
                  <a:lnTo>
                    <a:pt x="4306" y="2628"/>
                  </a:lnTo>
                  <a:lnTo>
                    <a:pt x="4286" y="2646"/>
                  </a:lnTo>
                  <a:lnTo>
                    <a:pt x="4262" y="2652"/>
                  </a:lnTo>
                  <a:lnTo>
                    <a:pt x="4262" y="2660"/>
                  </a:lnTo>
                  <a:lnTo>
                    <a:pt x="4266" y="2664"/>
                  </a:lnTo>
                  <a:lnTo>
                    <a:pt x="4272" y="2668"/>
                  </a:lnTo>
                  <a:lnTo>
                    <a:pt x="4280" y="2670"/>
                  </a:lnTo>
                  <a:lnTo>
                    <a:pt x="4290" y="2670"/>
                  </a:lnTo>
                  <a:lnTo>
                    <a:pt x="4304" y="2660"/>
                  </a:lnTo>
                  <a:lnTo>
                    <a:pt x="4312" y="2652"/>
                  </a:lnTo>
                  <a:lnTo>
                    <a:pt x="4324" y="2648"/>
                  </a:lnTo>
                  <a:lnTo>
                    <a:pt x="4342" y="2646"/>
                  </a:lnTo>
                  <a:lnTo>
                    <a:pt x="4360" y="2656"/>
                  </a:lnTo>
                  <a:lnTo>
                    <a:pt x="4378" y="2662"/>
                  </a:lnTo>
                  <a:lnTo>
                    <a:pt x="4400" y="2666"/>
                  </a:lnTo>
                  <a:lnTo>
                    <a:pt x="4424" y="2668"/>
                  </a:lnTo>
                  <a:lnTo>
                    <a:pt x="4426" y="2670"/>
                  </a:lnTo>
                  <a:lnTo>
                    <a:pt x="4428" y="2674"/>
                  </a:lnTo>
                  <a:lnTo>
                    <a:pt x="4426" y="2680"/>
                  </a:lnTo>
                  <a:lnTo>
                    <a:pt x="4420" y="2686"/>
                  </a:lnTo>
                  <a:lnTo>
                    <a:pt x="4414" y="2694"/>
                  </a:lnTo>
                  <a:lnTo>
                    <a:pt x="4398" y="2708"/>
                  </a:lnTo>
                  <a:lnTo>
                    <a:pt x="4384" y="2716"/>
                  </a:lnTo>
                  <a:lnTo>
                    <a:pt x="4376" y="2722"/>
                  </a:lnTo>
                  <a:lnTo>
                    <a:pt x="4374" y="2726"/>
                  </a:lnTo>
                  <a:lnTo>
                    <a:pt x="4376" y="2730"/>
                  </a:lnTo>
                  <a:lnTo>
                    <a:pt x="4390" y="2730"/>
                  </a:lnTo>
                  <a:lnTo>
                    <a:pt x="4402" y="2714"/>
                  </a:lnTo>
                  <a:lnTo>
                    <a:pt x="4414" y="2716"/>
                  </a:lnTo>
                  <a:lnTo>
                    <a:pt x="4420" y="2728"/>
                  </a:lnTo>
                  <a:lnTo>
                    <a:pt x="4420" y="2738"/>
                  </a:lnTo>
                  <a:lnTo>
                    <a:pt x="4422" y="2752"/>
                  </a:lnTo>
                  <a:lnTo>
                    <a:pt x="4412" y="2762"/>
                  </a:lnTo>
                  <a:lnTo>
                    <a:pt x="4392" y="2766"/>
                  </a:lnTo>
                  <a:lnTo>
                    <a:pt x="4382" y="2770"/>
                  </a:lnTo>
                  <a:lnTo>
                    <a:pt x="4380" y="2774"/>
                  </a:lnTo>
                  <a:lnTo>
                    <a:pt x="4378" y="2778"/>
                  </a:lnTo>
                  <a:lnTo>
                    <a:pt x="4400" y="2790"/>
                  </a:lnTo>
                  <a:lnTo>
                    <a:pt x="4396" y="2846"/>
                  </a:lnTo>
                  <a:lnTo>
                    <a:pt x="4404" y="2860"/>
                  </a:lnTo>
                  <a:lnTo>
                    <a:pt x="4402" y="2870"/>
                  </a:lnTo>
                  <a:lnTo>
                    <a:pt x="4400" y="2882"/>
                  </a:lnTo>
                  <a:lnTo>
                    <a:pt x="4396" y="2894"/>
                  </a:lnTo>
                  <a:lnTo>
                    <a:pt x="4392" y="2900"/>
                  </a:lnTo>
                  <a:lnTo>
                    <a:pt x="4388" y="2904"/>
                  </a:lnTo>
                  <a:lnTo>
                    <a:pt x="4368" y="2904"/>
                  </a:lnTo>
                  <a:lnTo>
                    <a:pt x="4364" y="2892"/>
                  </a:lnTo>
                  <a:lnTo>
                    <a:pt x="4336" y="2920"/>
                  </a:lnTo>
                  <a:lnTo>
                    <a:pt x="4328" y="2930"/>
                  </a:lnTo>
                  <a:lnTo>
                    <a:pt x="4322" y="2942"/>
                  </a:lnTo>
                  <a:lnTo>
                    <a:pt x="4318" y="2954"/>
                  </a:lnTo>
                  <a:lnTo>
                    <a:pt x="4316" y="2968"/>
                  </a:lnTo>
                  <a:lnTo>
                    <a:pt x="4316" y="3008"/>
                  </a:lnTo>
                  <a:lnTo>
                    <a:pt x="4310" y="3018"/>
                  </a:lnTo>
                  <a:lnTo>
                    <a:pt x="4302" y="3028"/>
                  </a:lnTo>
                  <a:lnTo>
                    <a:pt x="4282" y="3048"/>
                  </a:lnTo>
                  <a:lnTo>
                    <a:pt x="4280" y="3084"/>
                  </a:lnTo>
                  <a:lnTo>
                    <a:pt x="4272" y="3088"/>
                  </a:lnTo>
                  <a:lnTo>
                    <a:pt x="4264" y="3090"/>
                  </a:lnTo>
                  <a:lnTo>
                    <a:pt x="4250" y="3092"/>
                  </a:lnTo>
                  <a:lnTo>
                    <a:pt x="4238" y="3090"/>
                  </a:lnTo>
                  <a:lnTo>
                    <a:pt x="4230" y="3092"/>
                  </a:lnTo>
                  <a:lnTo>
                    <a:pt x="4224" y="3094"/>
                  </a:lnTo>
                  <a:lnTo>
                    <a:pt x="4240" y="3108"/>
                  </a:lnTo>
                  <a:lnTo>
                    <a:pt x="4244" y="3116"/>
                  </a:lnTo>
                  <a:lnTo>
                    <a:pt x="4268" y="3126"/>
                  </a:lnTo>
                  <a:lnTo>
                    <a:pt x="4268" y="3134"/>
                  </a:lnTo>
                  <a:lnTo>
                    <a:pt x="4256" y="3142"/>
                  </a:lnTo>
                  <a:lnTo>
                    <a:pt x="4250" y="3146"/>
                  </a:lnTo>
                  <a:lnTo>
                    <a:pt x="4246" y="3154"/>
                  </a:lnTo>
                  <a:lnTo>
                    <a:pt x="4246" y="3170"/>
                  </a:lnTo>
                  <a:lnTo>
                    <a:pt x="4242" y="3176"/>
                  </a:lnTo>
                  <a:lnTo>
                    <a:pt x="4240" y="3184"/>
                  </a:lnTo>
                  <a:lnTo>
                    <a:pt x="4238" y="3206"/>
                  </a:lnTo>
                  <a:lnTo>
                    <a:pt x="4242" y="3212"/>
                  </a:lnTo>
                  <a:lnTo>
                    <a:pt x="4248" y="3218"/>
                  </a:lnTo>
                  <a:lnTo>
                    <a:pt x="4252" y="3226"/>
                  </a:lnTo>
                  <a:lnTo>
                    <a:pt x="4254" y="3238"/>
                  </a:lnTo>
                  <a:lnTo>
                    <a:pt x="4214" y="3240"/>
                  </a:lnTo>
                  <a:lnTo>
                    <a:pt x="4216" y="3248"/>
                  </a:lnTo>
                  <a:lnTo>
                    <a:pt x="4218" y="3250"/>
                  </a:lnTo>
                  <a:lnTo>
                    <a:pt x="4222" y="3254"/>
                  </a:lnTo>
                  <a:lnTo>
                    <a:pt x="4222" y="3260"/>
                  </a:lnTo>
                  <a:lnTo>
                    <a:pt x="4192" y="3282"/>
                  </a:lnTo>
                  <a:lnTo>
                    <a:pt x="4190" y="3292"/>
                  </a:lnTo>
                  <a:lnTo>
                    <a:pt x="4188" y="3304"/>
                  </a:lnTo>
                  <a:lnTo>
                    <a:pt x="4182" y="3316"/>
                  </a:lnTo>
                  <a:lnTo>
                    <a:pt x="4174" y="3328"/>
                  </a:lnTo>
                  <a:lnTo>
                    <a:pt x="4158" y="3342"/>
                  </a:lnTo>
                  <a:lnTo>
                    <a:pt x="4126" y="3344"/>
                  </a:lnTo>
                  <a:lnTo>
                    <a:pt x="4126" y="3348"/>
                  </a:lnTo>
                  <a:lnTo>
                    <a:pt x="4128" y="3352"/>
                  </a:lnTo>
                  <a:lnTo>
                    <a:pt x="4136" y="3356"/>
                  </a:lnTo>
                  <a:lnTo>
                    <a:pt x="4136" y="3370"/>
                  </a:lnTo>
                  <a:lnTo>
                    <a:pt x="4130" y="3374"/>
                  </a:lnTo>
                  <a:lnTo>
                    <a:pt x="4124" y="3376"/>
                  </a:lnTo>
                  <a:lnTo>
                    <a:pt x="4116" y="3378"/>
                  </a:lnTo>
                  <a:lnTo>
                    <a:pt x="4102" y="3388"/>
                  </a:lnTo>
                  <a:lnTo>
                    <a:pt x="4088" y="3400"/>
                  </a:lnTo>
                  <a:lnTo>
                    <a:pt x="4076" y="3414"/>
                  </a:lnTo>
                  <a:lnTo>
                    <a:pt x="4066" y="3428"/>
                  </a:lnTo>
                  <a:lnTo>
                    <a:pt x="4062" y="3444"/>
                  </a:lnTo>
                  <a:lnTo>
                    <a:pt x="4044" y="3460"/>
                  </a:lnTo>
                  <a:lnTo>
                    <a:pt x="4028" y="3470"/>
                  </a:lnTo>
                  <a:lnTo>
                    <a:pt x="4010" y="3478"/>
                  </a:lnTo>
                  <a:lnTo>
                    <a:pt x="3990" y="3482"/>
                  </a:lnTo>
                  <a:lnTo>
                    <a:pt x="3974" y="3496"/>
                  </a:lnTo>
                  <a:lnTo>
                    <a:pt x="3960" y="3508"/>
                  </a:lnTo>
                  <a:lnTo>
                    <a:pt x="3960" y="3514"/>
                  </a:lnTo>
                  <a:lnTo>
                    <a:pt x="3962" y="3518"/>
                  </a:lnTo>
                  <a:lnTo>
                    <a:pt x="3964" y="3526"/>
                  </a:lnTo>
                  <a:lnTo>
                    <a:pt x="3964" y="3534"/>
                  </a:lnTo>
                  <a:lnTo>
                    <a:pt x="3960" y="3544"/>
                  </a:lnTo>
                  <a:lnTo>
                    <a:pt x="3930" y="3558"/>
                  </a:lnTo>
                  <a:lnTo>
                    <a:pt x="3908" y="3572"/>
                  </a:lnTo>
                  <a:lnTo>
                    <a:pt x="3888" y="3584"/>
                  </a:lnTo>
                  <a:lnTo>
                    <a:pt x="3868" y="3596"/>
                  </a:lnTo>
                  <a:lnTo>
                    <a:pt x="3848" y="3612"/>
                  </a:lnTo>
                  <a:lnTo>
                    <a:pt x="3836" y="3610"/>
                  </a:lnTo>
                  <a:lnTo>
                    <a:pt x="3826" y="3606"/>
                  </a:lnTo>
                  <a:lnTo>
                    <a:pt x="3820" y="3602"/>
                  </a:lnTo>
                  <a:lnTo>
                    <a:pt x="3814" y="3602"/>
                  </a:lnTo>
                  <a:lnTo>
                    <a:pt x="3802" y="3616"/>
                  </a:lnTo>
                  <a:lnTo>
                    <a:pt x="3778" y="3616"/>
                  </a:lnTo>
                  <a:lnTo>
                    <a:pt x="3764" y="3606"/>
                  </a:lnTo>
                  <a:lnTo>
                    <a:pt x="3764" y="3620"/>
                  </a:lnTo>
                  <a:lnTo>
                    <a:pt x="3760" y="3628"/>
                  </a:lnTo>
                  <a:lnTo>
                    <a:pt x="3758" y="3630"/>
                  </a:lnTo>
                  <a:lnTo>
                    <a:pt x="3754" y="3634"/>
                  </a:lnTo>
                  <a:lnTo>
                    <a:pt x="3742" y="3636"/>
                  </a:lnTo>
                  <a:lnTo>
                    <a:pt x="3736" y="3638"/>
                  </a:lnTo>
                  <a:lnTo>
                    <a:pt x="3734" y="3644"/>
                  </a:lnTo>
                  <a:lnTo>
                    <a:pt x="3732" y="3654"/>
                  </a:lnTo>
                  <a:lnTo>
                    <a:pt x="3726" y="3658"/>
                  </a:lnTo>
                  <a:lnTo>
                    <a:pt x="3720" y="3658"/>
                  </a:lnTo>
                  <a:lnTo>
                    <a:pt x="3708" y="3658"/>
                  </a:lnTo>
                  <a:lnTo>
                    <a:pt x="3698" y="3654"/>
                  </a:lnTo>
                  <a:lnTo>
                    <a:pt x="3692" y="3652"/>
                  </a:lnTo>
                  <a:lnTo>
                    <a:pt x="3688" y="3638"/>
                  </a:lnTo>
                  <a:lnTo>
                    <a:pt x="3682" y="3638"/>
                  </a:lnTo>
                  <a:lnTo>
                    <a:pt x="3652" y="3612"/>
                  </a:lnTo>
                  <a:lnTo>
                    <a:pt x="3648" y="3624"/>
                  </a:lnTo>
                  <a:lnTo>
                    <a:pt x="3644" y="3636"/>
                  </a:lnTo>
                  <a:lnTo>
                    <a:pt x="3630" y="3658"/>
                  </a:lnTo>
                  <a:lnTo>
                    <a:pt x="3612" y="3680"/>
                  </a:lnTo>
                  <a:lnTo>
                    <a:pt x="3600" y="3686"/>
                  </a:lnTo>
                  <a:lnTo>
                    <a:pt x="3592" y="3694"/>
                  </a:lnTo>
                  <a:lnTo>
                    <a:pt x="3584" y="3702"/>
                  </a:lnTo>
                  <a:lnTo>
                    <a:pt x="3576" y="3710"/>
                  </a:lnTo>
                  <a:lnTo>
                    <a:pt x="3562" y="3712"/>
                  </a:lnTo>
                  <a:lnTo>
                    <a:pt x="3552" y="3716"/>
                  </a:lnTo>
                  <a:lnTo>
                    <a:pt x="3544" y="3724"/>
                  </a:lnTo>
                  <a:lnTo>
                    <a:pt x="3536" y="3730"/>
                  </a:lnTo>
                  <a:lnTo>
                    <a:pt x="3512" y="3730"/>
                  </a:lnTo>
                  <a:lnTo>
                    <a:pt x="3504" y="3732"/>
                  </a:lnTo>
                  <a:lnTo>
                    <a:pt x="3498" y="3734"/>
                  </a:lnTo>
                  <a:lnTo>
                    <a:pt x="3494" y="3742"/>
                  </a:lnTo>
                  <a:lnTo>
                    <a:pt x="3488" y="3748"/>
                  </a:lnTo>
                  <a:lnTo>
                    <a:pt x="3482" y="3750"/>
                  </a:lnTo>
                  <a:lnTo>
                    <a:pt x="3476" y="3752"/>
                  </a:lnTo>
                  <a:lnTo>
                    <a:pt x="3470" y="3752"/>
                  </a:lnTo>
                  <a:lnTo>
                    <a:pt x="3464" y="3750"/>
                  </a:lnTo>
                  <a:lnTo>
                    <a:pt x="3452" y="3744"/>
                  </a:lnTo>
                  <a:lnTo>
                    <a:pt x="3430" y="3750"/>
                  </a:lnTo>
                  <a:lnTo>
                    <a:pt x="3410" y="3758"/>
                  </a:lnTo>
                  <a:lnTo>
                    <a:pt x="3390" y="3768"/>
                  </a:lnTo>
                  <a:lnTo>
                    <a:pt x="3370" y="3774"/>
                  </a:lnTo>
                  <a:lnTo>
                    <a:pt x="3344" y="3776"/>
                  </a:lnTo>
                  <a:lnTo>
                    <a:pt x="3336" y="3778"/>
                  </a:lnTo>
                  <a:lnTo>
                    <a:pt x="3328" y="3780"/>
                  </a:lnTo>
                  <a:lnTo>
                    <a:pt x="3324" y="3786"/>
                  </a:lnTo>
                  <a:lnTo>
                    <a:pt x="3320" y="3792"/>
                  </a:lnTo>
                  <a:lnTo>
                    <a:pt x="3316" y="3804"/>
                  </a:lnTo>
                  <a:lnTo>
                    <a:pt x="3312" y="3816"/>
                  </a:lnTo>
                  <a:lnTo>
                    <a:pt x="3306" y="3822"/>
                  </a:lnTo>
                  <a:lnTo>
                    <a:pt x="3298" y="3824"/>
                  </a:lnTo>
                  <a:lnTo>
                    <a:pt x="3292" y="3828"/>
                  </a:lnTo>
                  <a:lnTo>
                    <a:pt x="3288" y="3834"/>
                  </a:lnTo>
                  <a:lnTo>
                    <a:pt x="3324" y="3876"/>
                  </a:lnTo>
                  <a:lnTo>
                    <a:pt x="3324" y="3898"/>
                  </a:lnTo>
                  <a:lnTo>
                    <a:pt x="3310" y="3906"/>
                  </a:lnTo>
                  <a:lnTo>
                    <a:pt x="3298" y="3912"/>
                  </a:lnTo>
                  <a:lnTo>
                    <a:pt x="3284" y="3914"/>
                  </a:lnTo>
                  <a:lnTo>
                    <a:pt x="3272" y="3914"/>
                  </a:lnTo>
                  <a:close/>
                </a:path>
              </a:pathLst>
            </a:custGeom>
            <a:solidFill>
              <a:srgbClr val="DC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84" name="Freeform 10">
              <a:extLst>
                <a:ext uri="{FF2B5EF4-FFF2-40B4-BE49-F238E27FC236}">
                  <a16:creationId xmlns:a16="http://schemas.microsoft.com/office/drawing/2014/main" id="{E671DD61-1601-4F1F-B553-B9B1563EA818}"/>
                </a:ext>
              </a:extLst>
            </p:cNvPr>
            <p:cNvSpPr>
              <a:spLocks/>
            </p:cNvSpPr>
            <p:nvPr/>
          </p:nvSpPr>
          <p:spPr bwMode="auto">
            <a:xfrm>
              <a:off x="3566" y="3472"/>
              <a:ext cx="784" cy="602"/>
            </a:xfrm>
            <a:custGeom>
              <a:avLst/>
              <a:gdLst>
                <a:gd name="T0" fmla="*/ 40 w 784"/>
                <a:gd name="T1" fmla="*/ 590 h 602"/>
                <a:gd name="T2" fmla="*/ 0 w 784"/>
                <a:gd name="T3" fmla="*/ 520 h 602"/>
                <a:gd name="T4" fmla="*/ 8 w 784"/>
                <a:gd name="T5" fmla="*/ 486 h 602"/>
                <a:gd name="T6" fmla="*/ 26 w 784"/>
                <a:gd name="T7" fmla="*/ 440 h 602"/>
                <a:gd name="T8" fmla="*/ 66 w 784"/>
                <a:gd name="T9" fmla="*/ 396 h 602"/>
                <a:gd name="T10" fmla="*/ 124 w 784"/>
                <a:gd name="T11" fmla="*/ 342 h 602"/>
                <a:gd name="T12" fmla="*/ 184 w 784"/>
                <a:gd name="T13" fmla="*/ 276 h 602"/>
                <a:gd name="T14" fmla="*/ 214 w 784"/>
                <a:gd name="T15" fmla="*/ 230 h 602"/>
                <a:gd name="T16" fmla="*/ 218 w 784"/>
                <a:gd name="T17" fmla="*/ 196 h 602"/>
                <a:gd name="T18" fmla="*/ 248 w 784"/>
                <a:gd name="T19" fmla="*/ 164 h 602"/>
                <a:gd name="T20" fmla="*/ 254 w 784"/>
                <a:gd name="T21" fmla="*/ 96 h 602"/>
                <a:gd name="T22" fmla="*/ 264 w 784"/>
                <a:gd name="T23" fmla="*/ 60 h 602"/>
                <a:gd name="T24" fmla="*/ 298 w 784"/>
                <a:gd name="T25" fmla="*/ 36 h 602"/>
                <a:gd name="T26" fmla="*/ 352 w 784"/>
                <a:gd name="T27" fmla="*/ 68 h 602"/>
                <a:gd name="T28" fmla="*/ 360 w 784"/>
                <a:gd name="T29" fmla="*/ 32 h 602"/>
                <a:gd name="T30" fmla="*/ 346 w 784"/>
                <a:gd name="T31" fmla="*/ 8 h 602"/>
                <a:gd name="T32" fmla="*/ 454 w 784"/>
                <a:gd name="T33" fmla="*/ 10 h 602"/>
                <a:gd name="T34" fmla="*/ 506 w 784"/>
                <a:gd name="T35" fmla="*/ 0 h 602"/>
                <a:gd name="T36" fmla="*/ 518 w 784"/>
                <a:gd name="T37" fmla="*/ 20 h 602"/>
                <a:gd name="T38" fmla="*/ 478 w 784"/>
                <a:gd name="T39" fmla="*/ 82 h 602"/>
                <a:gd name="T40" fmla="*/ 500 w 784"/>
                <a:gd name="T41" fmla="*/ 96 h 602"/>
                <a:gd name="T42" fmla="*/ 580 w 784"/>
                <a:gd name="T43" fmla="*/ 72 h 602"/>
                <a:gd name="T44" fmla="*/ 612 w 784"/>
                <a:gd name="T45" fmla="*/ 84 h 602"/>
                <a:gd name="T46" fmla="*/ 668 w 784"/>
                <a:gd name="T47" fmla="*/ 58 h 602"/>
                <a:gd name="T48" fmla="*/ 710 w 784"/>
                <a:gd name="T49" fmla="*/ 56 h 602"/>
                <a:gd name="T50" fmla="*/ 784 w 784"/>
                <a:gd name="T51" fmla="*/ 152 h 602"/>
                <a:gd name="T52" fmla="*/ 752 w 784"/>
                <a:gd name="T53" fmla="*/ 174 h 602"/>
                <a:gd name="T54" fmla="*/ 728 w 784"/>
                <a:gd name="T55" fmla="*/ 196 h 602"/>
                <a:gd name="T56" fmla="*/ 728 w 784"/>
                <a:gd name="T57" fmla="*/ 224 h 602"/>
                <a:gd name="T58" fmla="*/ 704 w 784"/>
                <a:gd name="T59" fmla="*/ 242 h 602"/>
                <a:gd name="T60" fmla="*/ 634 w 784"/>
                <a:gd name="T61" fmla="*/ 282 h 602"/>
                <a:gd name="T62" fmla="*/ 606 w 784"/>
                <a:gd name="T63" fmla="*/ 296 h 602"/>
                <a:gd name="T64" fmla="*/ 582 w 784"/>
                <a:gd name="T65" fmla="*/ 288 h 602"/>
                <a:gd name="T66" fmla="*/ 556 w 784"/>
                <a:gd name="T67" fmla="*/ 304 h 602"/>
                <a:gd name="T68" fmla="*/ 544 w 784"/>
                <a:gd name="T69" fmla="*/ 292 h 602"/>
                <a:gd name="T70" fmla="*/ 526 w 784"/>
                <a:gd name="T71" fmla="*/ 294 h 602"/>
                <a:gd name="T72" fmla="*/ 516 w 784"/>
                <a:gd name="T73" fmla="*/ 326 h 602"/>
                <a:gd name="T74" fmla="*/ 498 w 784"/>
                <a:gd name="T75" fmla="*/ 338 h 602"/>
                <a:gd name="T76" fmla="*/ 478 w 784"/>
                <a:gd name="T77" fmla="*/ 342 h 602"/>
                <a:gd name="T78" fmla="*/ 468 w 784"/>
                <a:gd name="T79" fmla="*/ 326 h 602"/>
                <a:gd name="T80" fmla="*/ 436 w 784"/>
                <a:gd name="T81" fmla="*/ 302 h 602"/>
                <a:gd name="T82" fmla="*/ 408 w 784"/>
                <a:gd name="T83" fmla="*/ 330 h 602"/>
                <a:gd name="T84" fmla="*/ 374 w 784"/>
                <a:gd name="T85" fmla="*/ 368 h 602"/>
                <a:gd name="T86" fmla="*/ 350 w 784"/>
                <a:gd name="T87" fmla="*/ 394 h 602"/>
                <a:gd name="T88" fmla="*/ 306 w 784"/>
                <a:gd name="T89" fmla="*/ 418 h 602"/>
                <a:gd name="T90" fmla="*/ 270 w 784"/>
                <a:gd name="T91" fmla="*/ 422 h 602"/>
                <a:gd name="T92" fmla="*/ 256 w 784"/>
                <a:gd name="T93" fmla="*/ 438 h 602"/>
                <a:gd name="T94" fmla="*/ 218 w 784"/>
                <a:gd name="T95" fmla="*/ 432 h 602"/>
                <a:gd name="T96" fmla="*/ 140 w 784"/>
                <a:gd name="T97" fmla="*/ 462 h 602"/>
                <a:gd name="T98" fmla="*/ 92 w 784"/>
                <a:gd name="T99" fmla="*/ 474 h 602"/>
                <a:gd name="T100" fmla="*/ 76 w 784"/>
                <a:gd name="T101" fmla="*/ 510 h 602"/>
                <a:gd name="T102" fmla="*/ 52 w 784"/>
                <a:gd name="T103" fmla="*/ 542 h 602"/>
                <a:gd name="T104" fmla="*/ 78 w 784"/>
                <a:gd name="T105" fmla="*/ 566 h 602"/>
                <a:gd name="T106" fmla="*/ 86 w 784"/>
                <a:gd name="T107" fmla="*/ 590 h 602"/>
                <a:gd name="T108" fmla="*/ 54 w 784"/>
                <a:gd name="T109" fmla="*/ 60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4" h="602">
                  <a:moveTo>
                    <a:pt x="54" y="602"/>
                  </a:moveTo>
                  <a:lnTo>
                    <a:pt x="54" y="602"/>
                  </a:lnTo>
                  <a:lnTo>
                    <a:pt x="46" y="596"/>
                  </a:lnTo>
                  <a:lnTo>
                    <a:pt x="40" y="590"/>
                  </a:lnTo>
                  <a:lnTo>
                    <a:pt x="34" y="580"/>
                  </a:lnTo>
                  <a:lnTo>
                    <a:pt x="28" y="558"/>
                  </a:lnTo>
                  <a:lnTo>
                    <a:pt x="28" y="558"/>
                  </a:lnTo>
                  <a:lnTo>
                    <a:pt x="0" y="520"/>
                  </a:lnTo>
                  <a:lnTo>
                    <a:pt x="0" y="520"/>
                  </a:lnTo>
                  <a:lnTo>
                    <a:pt x="0" y="502"/>
                  </a:lnTo>
                  <a:lnTo>
                    <a:pt x="2" y="492"/>
                  </a:lnTo>
                  <a:lnTo>
                    <a:pt x="8" y="486"/>
                  </a:lnTo>
                  <a:lnTo>
                    <a:pt x="18" y="478"/>
                  </a:lnTo>
                  <a:lnTo>
                    <a:pt x="18" y="478"/>
                  </a:lnTo>
                  <a:lnTo>
                    <a:pt x="22" y="450"/>
                  </a:lnTo>
                  <a:lnTo>
                    <a:pt x="26" y="440"/>
                  </a:lnTo>
                  <a:lnTo>
                    <a:pt x="30" y="430"/>
                  </a:lnTo>
                  <a:lnTo>
                    <a:pt x="36" y="422"/>
                  </a:lnTo>
                  <a:lnTo>
                    <a:pt x="44" y="414"/>
                  </a:lnTo>
                  <a:lnTo>
                    <a:pt x="66" y="396"/>
                  </a:lnTo>
                  <a:lnTo>
                    <a:pt x="66" y="396"/>
                  </a:lnTo>
                  <a:lnTo>
                    <a:pt x="94" y="366"/>
                  </a:lnTo>
                  <a:lnTo>
                    <a:pt x="108" y="354"/>
                  </a:lnTo>
                  <a:lnTo>
                    <a:pt x="124" y="342"/>
                  </a:lnTo>
                  <a:lnTo>
                    <a:pt x="124" y="342"/>
                  </a:lnTo>
                  <a:lnTo>
                    <a:pt x="154" y="306"/>
                  </a:lnTo>
                  <a:lnTo>
                    <a:pt x="184" y="276"/>
                  </a:lnTo>
                  <a:lnTo>
                    <a:pt x="184" y="276"/>
                  </a:lnTo>
                  <a:lnTo>
                    <a:pt x="196" y="266"/>
                  </a:lnTo>
                  <a:lnTo>
                    <a:pt x="204" y="256"/>
                  </a:lnTo>
                  <a:lnTo>
                    <a:pt x="210" y="244"/>
                  </a:lnTo>
                  <a:lnTo>
                    <a:pt x="214" y="230"/>
                  </a:lnTo>
                  <a:lnTo>
                    <a:pt x="214" y="230"/>
                  </a:lnTo>
                  <a:lnTo>
                    <a:pt x="214" y="214"/>
                  </a:lnTo>
                  <a:lnTo>
                    <a:pt x="216" y="204"/>
                  </a:lnTo>
                  <a:lnTo>
                    <a:pt x="218" y="196"/>
                  </a:lnTo>
                  <a:lnTo>
                    <a:pt x="222" y="190"/>
                  </a:lnTo>
                  <a:lnTo>
                    <a:pt x="232" y="180"/>
                  </a:lnTo>
                  <a:lnTo>
                    <a:pt x="240" y="174"/>
                  </a:lnTo>
                  <a:lnTo>
                    <a:pt x="248" y="164"/>
                  </a:lnTo>
                  <a:lnTo>
                    <a:pt x="248" y="164"/>
                  </a:lnTo>
                  <a:lnTo>
                    <a:pt x="244" y="106"/>
                  </a:lnTo>
                  <a:lnTo>
                    <a:pt x="244" y="106"/>
                  </a:lnTo>
                  <a:lnTo>
                    <a:pt x="254" y="96"/>
                  </a:lnTo>
                  <a:lnTo>
                    <a:pt x="260" y="84"/>
                  </a:lnTo>
                  <a:lnTo>
                    <a:pt x="262" y="72"/>
                  </a:lnTo>
                  <a:lnTo>
                    <a:pt x="264" y="60"/>
                  </a:lnTo>
                  <a:lnTo>
                    <a:pt x="264" y="60"/>
                  </a:lnTo>
                  <a:lnTo>
                    <a:pt x="278" y="36"/>
                  </a:lnTo>
                  <a:lnTo>
                    <a:pt x="278" y="36"/>
                  </a:lnTo>
                  <a:lnTo>
                    <a:pt x="298" y="36"/>
                  </a:lnTo>
                  <a:lnTo>
                    <a:pt x="298" y="36"/>
                  </a:lnTo>
                  <a:lnTo>
                    <a:pt x="332" y="68"/>
                  </a:lnTo>
                  <a:lnTo>
                    <a:pt x="332" y="68"/>
                  </a:lnTo>
                  <a:lnTo>
                    <a:pt x="352" y="68"/>
                  </a:lnTo>
                  <a:lnTo>
                    <a:pt x="352" y="68"/>
                  </a:lnTo>
                  <a:lnTo>
                    <a:pt x="354" y="64"/>
                  </a:lnTo>
                  <a:lnTo>
                    <a:pt x="356" y="60"/>
                  </a:lnTo>
                  <a:lnTo>
                    <a:pt x="358" y="48"/>
                  </a:lnTo>
                  <a:lnTo>
                    <a:pt x="360" y="32"/>
                  </a:lnTo>
                  <a:lnTo>
                    <a:pt x="360" y="32"/>
                  </a:lnTo>
                  <a:lnTo>
                    <a:pt x="340" y="10"/>
                  </a:lnTo>
                  <a:lnTo>
                    <a:pt x="340" y="10"/>
                  </a:lnTo>
                  <a:lnTo>
                    <a:pt x="346" y="8"/>
                  </a:lnTo>
                  <a:lnTo>
                    <a:pt x="346" y="8"/>
                  </a:lnTo>
                  <a:lnTo>
                    <a:pt x="442" y="8"/>
                  </a:lnTo>
                  <a:lnTo>
                    <a:pt x="442" y="8"/>
                  </a:lnTo>
                  <a:lnTo>
                    <a:pt x="454" y="10"/>
                  </a:lnTo>
                  <a:lnTo>
                    <a:pt x="472" y="10"/>
                  </a:lnTo>
                  <a:lnTo>
                    <a:pt x="490" y="8"/>
                  </a:lnTo>
                  <a:lnTo>
                    <a:pt x="500" y="4"/>
                  </a:lnTo>
                  <a:lnTo>
                    <a:pt x="506" y="0"/>
                  </a:lnTo>
                  <a:lnTo>
                    <a:pt x="506" y="0"/>
                  </a:lnTo>
                  <a:lnTo>
                    <a:pt x="518" y="0"/>
                  </a:lnTo>
                  <a:lnTo>
                    <a:pt x="518" y="0"/>
                  </a:lnTo>
                  <a:lnTo>
                    <a:pt x="518" y="20"/>
                  </a:lnTo>
                  <a:lnTo>
                    <a:pt x="518" y="20"/>
                  </a:lnTo>
                  <a:lnTo>
                    <a:pt x="476" y="68"/>
                  </a:lnTo>
                  <a:lnTo>
                    <a:pt x="476" y="68"/>
                  </a:lnTo>
                  <a:lnTo>
                    <a:pt x="478" y="82"/>
                  </a:lnTo>
                  <a:lnTo>
                    <a:pt x="482" y="88"/>
                  </a:lnTo>
                  <a:lnTo>
                    <a:pt x="486" y="92"/>
                  </a:lnTo>
                  <a:lnTo>
                    <a:pt x="492" y="94"/>
                  </a:lnTo>
                  <a:lnTo>
                    <a:pt x="500" y="96"/>
                  </a:lnTo>
                  <a:lnTo>
                    <a:pt x="524" y="98"/>
                  </a:lnTo>
                  <a:lnTo>
                    <a:pt x="524" y="98"/>
                  </a:lnTo>
                  <a:lnTo>
                    <a:pt x="580" y="72"/>
                  </a:lnTo>
                  <a:lnTo>
                    <a:pt x="580" y="72"/>
                  </a:lnTo>
                  <a:lnTo>
                    <a:pt x="600" y="72"/>
                  </a:lnTo>
                  <a:lnTo>
                    <a:pt x="600" y="72"/>
                  </a:lnTo>
                  <a:lnTo>
                    <a:pt x="612" y="84"/>
                  </a:lnTo>
                  <a:lnTo>
                    <a:pt x="612" y="84"/>
                  </a:lnTo>
                  <a:lnTo>
                    <a:pt x="624" y="82"/>
                  </a:lnTo>
                  <a:lnTo>
                    <a:pt x="634" y="78"/>
                  </a:lnTo>
                  <a:lnTo>
                    <a:pt x="656" y="64"/>
                  </a:lnTo>
                  <a:lnTo>
                    <a:pt x="668" y="58"/>
                  </a:lnTo>
                  <a:lnTo>
                    <a:pt x="680" y="54"/>
                  </a:lnTo>
                  <a:lnTo>
                    <a:pt x="694" y="52"/>
                  </a:lnTo>
                  <a:lnTo>
                    <a:pt x="710" y="56"/>
                  </a:lnTo>
                  <a:lnTo>
                    <a:pt x="710" y="56"/>
                  </a:lnTo>
                  <a:lnTo>
                    <a:pt x="740" y="92"/>
                  </a:lnTo>
                  <a:lnTo>
                    <a:pt x="740" y="92"/>
                  </a:lnTo>
                  <a:lnTo>
                    <a:pt x="784" y="152"/>
                  </a:lnTo>
                  <a:lnTo>
                    <a:pt x="784" y="152"/>
                  </a:lnTo>
                  <a:lnTo>
                    <a:pt x="784" y="168"/>
                  </a:lnTo>
                  <a:lnTo>
                    <a:pt x="784" y="168"/>
                  </a:lnTo>
                  <a:lnTo>
                    <a:pt x="764" y="170"/>
                  </a:lnTo>
                  <a:lnTo>
                    <a:pt x="752" y="174"/>
                  </a:lnTo>
                  <a:lnTo>
                    <a:pt x="752" y="174"/>
                  </a:lnTo>
                  <a:lnTo>
                    <a:pt x="746" y="180"/>
                  </a:lnTo>
                  <a:lnTo>
                    <a:pt x="740" y="186"/>
                  </a:lnTo>
                  <a:lnTo>
                    <a:pt x="728" y="196"/>
                  </a:lnTo>
                  <a:lnTo>
                    <a:pt x="724" y="200"/>
                  </a:lnTo>
                  <a:lnTo>
                    <a:pt x="722" y="208"/>
                  </a:lnTo>
                  <a:lnTo>
                    <a:pt x="722" y="214"/>
                  </a:lnTo>
                  <a:lnTo>
                    <a:pt x="728" y="224"/>
                  </a:lnTo>
                  <a:lnTo>
                    <a:pt x="728" y="224"/>
                  </a:lnTo>
                  <a:lnTo>
                    <a:pt x="728" y="230"/>
                  </a:lnTo>
                  <a:lnTo>
                    <a:pt x="728" y="230"/>
                  </a:lnTo>
                  <a:lnTo>
                    <a:pt x="704" y="242"/>
                  </a:lnTo>
                  <a:lnTo>
                    <a:pt x="680" y="256"/>
                  </a:lnTo>
                  <a:lnTo>
                    <a:pt x="656" y="270"/>
                  </a:lnTo>
                  <a:lnTo>
                    <a:pt x="634" y="282"/>
                  </a:lnTo>
                  <a:lnTo>
                    <a:pt x="634" y="282"/>
                  </a:lnTo>
                  <a:lnTo>
                    <a:pt x="618" y="298"/>
                  </a:lnTo>
                  <a:lnTo>
                    <a:pt x="618" y="298"/>
                  </a:lnTo>
                  <a:lnTo>
                    <a:pt x="612" y="298"/>
                  </a:lnTo>
                  <a:lnTo>
                    <a:pt x="606" y="296"/>
                  </a:lnTo>
                  <a:lnTo>
                    <a:pt x="602" y="292"/>
                  </a:lnTo>
                  <a:lnTo>
                    <a:pt x="600" y="288"/>
                  </a:lnTo>
                  <a:lnTo>
                    <a:pt x="600" y="288"/>
                  </a:lnTo>
                  <a:lnTo>
                    <a:pt x="582" y="288"/>
                  </a:lnTo>
                  <a:lnTo>
                    <a:pt x="582" y="288"/>
                  </a:lnTo>
                  <a:lnTo>
                    <a:pt x="570" y="304"/>
                  </a:lnTo>
                  <a:lnTo>
                    <a:pt x="570" y="304"/>
                  </a:lnTo>
                  <a:lnTo>
                    <a:pt x="556" y="304"/>
                  </a:lnTo>
                  <a:lnTo>
                    <a:pt x="556" y="304"/>
                  </a:lnTo>
                  <a:lnTo>
                    <a:pt x="552" y="298"/>
                  </a:lnTo>
                  <a:lnTo>
                    <a:pt x="548" y="294"/>
                  </a:lnTo>
                  <a:lnTo>
                    <a:pt x="544" y="292"/>
                  </a:lnTo>
                  <a:lnTo>
                    <a:pt x="540" y="292"/>
                  </a:lnTo>
                  <a:lnTo>
                    <a:pt x="534" y="292"/>
                  </a:lnTo>
                  <a:lnTo>
                    <a:pt x="526" y="294"/>
                  </a:lnTo>
                  <a:lnTo>
                    <a:pt x="526" y="294"/>
                  </a:lnTo>
                  <a:lnTo>
                    <a:pt x="526" y="318"/>
                  </a:lnTo>
                  <a:lnTo>
                    <a:pt x="526" y="318"/>
                  </a:lnTo>
                  <a:lnTo>
                    <a:pt x="520" y="322"/>
                  </a:lnTo>
                  <a:lnTo>
                    <a:pt x="516" y="326"/>
                  </a:lnTo>
                  <a:lnTo>
                    <a:pt x="508" y="328"/>
                  </a:lnTo>
                  <a:lnTo>
                    <a:pt x="504" y="328"/>
                  </a:lnTo>
                  <a:lnTo>
                    <a:pt x="500" y="332"/>
                  </a:lnTo>
                  <a:lnTo>
                    <a:pt x="498" y="338"/>
                  </a:lnTo>
                  <a:lnTo>
                    <a:pt x="494" y="346"/>
                  </a:lnTo>
                  <a:lnTo>
                    <a:pt x="494" y="346"/>
                  </a:lnTo>
                  <a:lnTo>
                    <a:pt x="482" y="344"/>
                  </a:lnTo>
                  <a:lnTo>
                    <a:pt x="478" y="342"/>
                  </a:lnTo>
                  <a:lnTo>
                    <a:pt x="476" y="340"/>
                  </a:lnTo>
                  <a:lnTo>
                    <a:pt x="472" y="334"/>
                  </a:lnTo>
                  <a:lnTo>
                    <a:pt x="468" y="326"/>
                  </a:lnTo>
                  <a:lnTo>
                    <a:pt x="468" y="326"/>
                  </a:lnTo>
                  <a:lnTo>
                    <a:pt x="462" y="326"/>
                  </a:lnTo>
                  <a:lnTo>
                    <a:pt x="462" y="326"/>
                  </a:lnTo>
                  <a:lnTo>
                    <a:pt x="436" y="302"/>
                  </a:lnTo>
                  <a:lnTo>
                    <a:pt x="436" y="302"/>
                  </a:lnTo>
                  <a:lnTo>
                    <a:pt x="420" y="302"/>
                  </a:lnTo>
                  <a:lnTo>
                    <a:pt x="420" y="302"/>
                  </a:lnTo>
                  <a:lnTo>
                    <a:pt x="414" y="314"/>
                  </a:lnTo>
                  <a:lnTo>
                    <a:pt x="408" y="330"/>
                  </a:lnTo>
                  <a:lnTo>
                    <a:pt x="408" y="330"/>
                  </a:lnTo>
                  <a:lnTo>
                    <a:pt x="388" y="362"/>
                  </a:lnTo>
                  <a:lnTo>
                    <a:pt x="388" y="362"/>
                  </a:lnTo>
                  <a:lnTo>
                    <a:pt x="374" y="368"/>
                  </a:lnTo>
                  <a:lnTo>
                    <a:pt x="366" y="374"/>
                  </a:lnTo>
                  <a:lnTo>
                    <a:pt x="358" y="382"/>
                  </a:lnTo>
                  <a:lnTo>
                    <a:pt x="350" y="394"/>
                  </a:lnTo>
                  <a:lnTo>
                    <a:pt x="350" y="394"/>
                  </a:lnTo>
                  <a:lnTo>
                    <a:pt x="338" y="396"/>
                  </a:lnTo>
                  <a:lnTo>
                    <a:pt x="328" y="398"/>
                  </a:lnTo>
                  <a:lnTo>
                    <a:pt x="328" y="398"/>
                  </a:lnTo>
                  <a:lnTo>
                    <a:pt x="306" y="418"/>
                  </a:lnTo>
                  <a:lnTo>
                    <a:pt x="306" y="418"/>
                  </a:lnTo>
                  <a:lnTo>
                    <a:pt x="290" y="418"/>
                  </a:lnTo>
                  <a:lnTo>
                    <a:pt x="278" y="420"/>
                  </a:lnTo>
                  <a:lnTo>
                    <a:pt x="270" y="422"/>
                  </a:lnTo>
                  <a:lnTo>
                    <a:pt x="262" y="426"/>
                  </a:lnTo>
                  <a:lnTo>
                    <a:pt x="262" y="426"/>
                  </a:lnTo>
                  <a:lnTo>
                    <a:pt x="256" y="438"/>
                  </a:lnTo>
                  <a:lnTo>
                    <a:pt x="256" y="438"/>
                  </a:lnTo>
                  <a:lnTo>
                    <a:pt x="244" y="438"/>
                  </a:lnTo>
                  <a:lnTo>
                    <a:pt x="244" y="438"/>
                  </a:lnTo>
                  <a:lnTo>
                    <a:pt x="228" y="432"/>
                  </a:lnTo>
                  <a:lnTo>
                    <a:pt x="218" y="432"/>
                  </a:lnTo>
                  <a:lnTo>
                    <a:pt x="210" y="436"/>
                  </a:lnTo>
                  <a:lnTo>
                    <a:pt x="198" y="440"/>
                  </a:lnTo>
                  <a:lnTo>
                    <a:pt x="198" y="440"/>
                  </a:lnTo>
                  <a:lnTo>
                    <a:pt x="140" y="462"/>
                  </a:lnTo>
                  <a:lnTo>
                    <a:pt x="140" y="462"/>
                  </a:lnTo>
                  <a:lnTo>
                    <a:pt x="120" y="464"/>
                  </a:lnTo>
                  <a:lnTo>
                    <a:pt x="104" y="466"/>
                  </a:lnTo>
                  <a:lnTo>
                    <a:pt x="92" y="474"/>
                  </a:lnTo>
                  <a:lnTo>
                    <a:pt x="78" y="486"/>
                  </a:lnTo>
                  <a:lnTo>
                    <a:pt x="78" y="486"/>
                  </a:lnTo>
                  <a:lnTo>
                    <a:pt x="76" y="510"/>
                  </a:lnTo>
                  <a:lnTo>
                    <a:pt x="76" y="510"/>
                  </a:lnTo>
                  <a:lnTo>
                    <a:pt x="64" y="514"/>
                  </a:lnTo>
                  <a:lnTo>
                    <a:pt x="56" y="520"/>
                  </a:lnTo>
                  <a:lnTo>
                    <a:pt x="52" y="528"/>
                  </a:lnTo>
                  <a:lnTo>
                    <a:pt x="52" y="542"/>
                  </a:lnTo>
                  <a:lnTo>
                    <a:pt x="52" y="542"/>
                  </a:lnTo>
                  <a:lnTo>
                    <a:pt x="60" y="548"/>
                  </a:lnTo>
                  <a:lnTo>
                    <a:pt x="72" y="558"/>
                  </a:lnTo>
                  <a:lnTo>
                    <a:pt x="78" y="566"/>
                  </a:lnTo>
                  <a:lnTo>
                    <a:pt x="82" y="572"/>
                  </a:lnTo>
                  <a:lnTo>
                    <a:pt x="86" y="580"/>
                  </a:lnTo>
                  <a:lnTo>
                    <a:pt x="86" y="590"/>
                  </a:lnTo>
                  <a:lnTo>
                    <a:pt x="86" y="590"/>
                  </a:lnTo>
                  <a:lnTo>
                    <a:pt x="78" y="594"/>
                  </a:lnTo>
                  <a:lnTo>
                    <a:pt x="68" y="598"/>
                  </a:lnTo>
                  <a:lnTo>
                    <a:pt x="54" y="602"/>
                  </a:lnTo>
                  <a:lnTo>
                    <a:pt x="54" y="602"/>
                  </a:lnTo>
                  <a:close/>
                </a:path>
              </a:pathLst>
            </a:custGeom>
            <a:solidFill>
              <a:sysClr val="window" lastClr="FFFFFF"/>
            </a:solidFill>
            <a:ln w="25400" cap="flat" cmpd="sng" algn="ctr">
              <a:solidFill>
                <a:srgbClr val="9BBB59"/>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Freeform 11">
              <a:extLst>
                <a:ext uri="{FF2B5EF4-FFF2-40B4-BE49-F238E27FC236}">
                  <a16:creationId xmlns:a16="http://schemas.microsoft.com/office/drawing/2014/main" id="{248C8218-EF1F-4F52-98E7-3F669E30AC85}"/>
                </a:ext>
              </a:extLst>
            </p:cNvPr>
            <p:cNvSpPr>
              <a:spLocks/>
            </p:cNvSpPr>
            <p:nvPr/>
          </p:nvSpPr>
          <p:spPr bwMode="auto">
            <a:xfrm>
              <a:off x="2314" y="3059"/>
              <a:ext cx="881" cy="933"/>
            </a:xfrm>
            <a:custGeom>
              <a:avLst/>
              <a:gdLst>
                <a:gd name="T0" fmla="*/ 356 w 882"/>
                <a:gd name="T1" fmla="*/ 898 h 932"/>
                <a:gd name="T2" fmla="*/ 352 w 882"/>
                <a:gd name="T3" fmla="*/ 844 h 932"/>
                <a:gd name="T4" fmla="*/ 310 w 882"/>
                <a:gd name="T5" fmla="*/ 844 h 932"/>
                <a:gd name="T6" fmla="*/ 246 w 882"/>
                <a:gd name="T7" fmla="*/ 840 h 932"/>
                <a:gd name="T8" fmla="*/ 208 w 882"/>
                <a:gd name="T9" fmla="*/ 800 h 932"/>
                <a:gd name="T10" fmla="*/ 164 w 882"/>
                <a:gd name="T11" fmla="*/ 782 h 932"/>
                <a:gd name="T12" fmla="*/ 166 w 882"/>
                <a:gd name="T13" fmla="*/ 724 h 932"/>
                <a:gd name="T14" fmla="*/ 138 w 882"/>
                <a:gd name="T15" fmla="*/ 676 h 932"/>
                <a:gd name="T16" fmla="*/ 114 w 882"/>
                <a:gd name="T17" fmla="*/ 616 h 932"/>
                <a:gd name="T18" fmla="*/ 88 w 882"/>
                <a:gd name="T19" fmla="*/ 564 h 932"/>
                <a:gd name="T20" fmla="*/ 16 w 882"/>
                <a:gd name="T21" fmla="*/ 578 h 932"/>
                <a:gd name="T22" fmla="*/ 0 w 882"/>
                <a:gd name="T23" fmla="*/ 490 h 932"/>
                <a:gd name="T24" fmla="*/ 84 w 882"/>
                <a:gd name="T25" fmla="*/ 392 h 932"/>
                <a:gd name="T26" fmla="*/ 120 w 882"/>
                <a:gd name="T27" fmla="*/ 310 h 932"/>
                <a:gd name="T28" fmla="*/ 130 w 882"/>
                <a:gd name="T29" fmla="*/ 236 h 932"/>
                <a:gd name="T30" fmla="*/ 126 w 882"/>
                <a:gd name="T31" fmla="*/ 178 h 932"/>
                <a:gd name="T32" fmla="*/ 104 w 882"/>
                <a:gd name="T33" fmla="*/ 108 h 932"/>
                <a:gd name="T34" fmla="*/ 126 w 882"/>
                <a:gd name="T35" fmla="*/ 52 h 932"/>
                <a:gd name="T36" fmla="*/ 134 w 882"/>
                <a:gd name="T37" fmla="*/ 0 h 932"/>
                <a:gd name="T38" fmla="*/ 170 w 882"/>
                <a:gd name="T39" fmla="*/ 44 h 932"/>
                <a:gd name="T40" fmla="*/ 208 w 882"/>
                <a:gd name="T41" fmla="*/ 100 h 932"/>
                <a:gd name="T42" fmla="*/ 218 w 882"/>
                <a:gd name="T43" fmla="*/ 44 h 932"/>
                <a:gd name="T44" fmla="*/ 252 w 882"/>
                <a:gd name="T45" fmla="*/ 88 h 932"/>
                <a:gd name="T46" fmla="*/ 332 w 882"/>
                <a:gd name="T47" fmla="*/ 148 h 932"/>
                <a:gd name="T48" fmla="*/ 406 w 882"/>
                <a:gd name="T49" fmla="*/ 280 h 932"/>
                <a:gd name="T50" fmla="*/ 400 w 882"/>
                <a:gd name="T51" fmla="*/ 336 h 932"/>
                <a:gd name="T52" fmla="*/ 452 w 882"/>
                <a:gd name="T53" fmla="*/ 370 h 932"/>
                <a:gd name="T54" fmla="*/ 574 w 882"/>
                <a:gd name="T55" fmla="*/ 346 h 932"/>
                <a:gd name="T56" fmla="*/ 586 w 882"/>
                <a:gd name="T57" fmla="*/ 290 h 932"/>
                <a:gd name="T58" fmla="*/ 558 w 882"/>
                <a:gd name="T59" fmla="*/ 230 h 932"/>
                <a:gd name="T60" fmla="*/ 620 w 882"/>
                <a:gd name="T61" fmla="*/ 178 h 932"/>
                <a:gd name="T62" fmla="*/ 606 w 882"/>
                <a:gd name="T63" fmla="*/ 122 h 932"/>
                <a:gd name="T64" fmla="*/ 614 w 882"/>
                <a:gd name="T65" fmla="*/ 104 h 932"/>
                <a:gd name="T66" fmla="*/ 654 w 882"/>
                <a:gd name="T67" fmla="*/ 64 h 932"/>
                <a:gd name="T68" fmla="*/ 712 w 882"/>
                <a:gd name="T69" fmla="*/ 144 h 932"/>
                <a:gd name="T70" fmla="*/ 790 w 882"/>
                <a:gd name="T71" fmla="*/ 128 h 932"/>
                <a:gd name="T72" fmla="*/ 790 w 882"/>
                <a:gd name="T73" fmla="*/ 188 h 932"/>
                <a:gd name="T74" fmla="*/ 752 w 882"/>
                <a:gd name="T75" fmla="*/ 208 h 932"/>
                <a:gd name="T76" fmla="*/ 660 w 882"/>
                <a:gd name="T77" fmla="*/ 204 h 932"/>
                <a:gd name="T78" fmla="*/ 630 w 882"/>
                <a:gd name="T79" fmla="*/ 266 h 932"/>
                <a:gd name="T80" fmla="*/ 652 w 882"/>
                <a:gd name="T81" fmla="*/ 308 h 932"/>
                <a:gd name="T82" fmla="*/ 698 w 882"/>
                <a:gd name="T83" fmla="*/ 300 h 932"/>
                <a:gd name="T84" fmla="*/ 718 w 882"/>
                <a:gd name="T85" fmla="*/ 330 h 932"/>
                <a:gd name="T86" fmla="*/ 692 w 882"/>
                <a:gd name="T87" fmla="*/ 418 h 932"/>
                <a:gd name="T88" fmla="*/ 732 w 882"/>
                <a:gd name="T89" fmla="*/ 472 h 932"/>
                <a:gd name="T90" fmla="*/ 726 w 882"/>
                <a:gd name="T91" fmla="*/ 528 h 932"/>
                <a:gd name="T92" fmla="*/ 828 w 882"/>
                <a:gd name="T93" fmla="*/ 590 h 932"/>
                <a:gd name="T94" fmla="*/ 876 w 882"/>
                <a:gd name="T95" fmla="*/ 606 h 932"/>
                <a:gd name="T96" fmla="*/ 850 w 882"/>
                <a:gd name="T97" fmla="*/ 658 h 932"/>
                <a:gd name="T98" fmla="*/ 784 w 882"/>
                <a:gd name="T99" fmla="*/ 676 h 932"/>
                <a:gd name="T100" fmla="*/ 720 w 882"/>
                <a:gd name="T101" fmla="*/ 734 h 932"/>
                <a:gd name="T102" fmla="*/ 650 w 882"/>
                <a:gd name="T103" fmla="*/ 764 h 932"/>
                <a:gd name="T104" fmla="*/ 612 w 882"/>
                <a:gd name="T105" fmla="*/ 742 h 932"/>
                <a:gd name="T106" fmla="*/ 564 w 882"/>
                <a:gd name="T107" fmla="*/ 760 h 932"/>
                <a:gd name="T108" fmla="*/ 526 w 882"/>
                <a:gd name="T109" fmla="*/ 740 h 932"/>
                <a:gd name="T110" fmla="*/ 482 w 882"/>
                <a:gd name="T111" fmla="*/ 750 h 932"/>
                <a:gd name="T112" fmla="*/ 448 w 882"/>
                <a:gd name="T113" fmla="*/ 768 h 932"/>
                <a:gd name="T114" fmla="*/ 404 w 882"/>
                <a:gd name="T115" fmla="*/ 766 h 932"/>
                <a:gd name="T116" fmla="*/ 410 w 882"/>
                <a:gd name="T117" fmla="*/ 826 h 932"/>
                <a:gd name="T118" fmla="*/ 410 w 882"/>
                <a:gd name="T119" fmla="*/ 872 h 932"/>
                <a:gd name="T120" fmla="*/ 406 w 882"/>
                <a:gd name="T121" fmla="*/ 93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2" h="932">
                  <a:moveTo>
                    <a:pt x="406" y="932"/>
                  </a:moveTo>
                  <a:lnTo>
                    <a:pt x="406" y="932"/>
                  </a:lnTo>
                  <a:lnTo>
                    <a:pt x="392" y="920"/>
                  </a:lnTo>
                  <a:lnTo>
                    <a:pt x="380" y="910"/>
                  </a:lnTo>
                  <a:lnTo>
                    <a:pt x="368" y="904"/>
                  </a:lnTo>
                  <a:lnTo>
                    <a:pt x="356" y="898"/>
                  </a:lnTo>
                  <a:lnTo>
                    <a:pt x="356" y="898"/>
                  </a:lnTo>
                  <a:lnTo>
                    <a:pt x="358" y="880"/>
                  </a:lnTo>
                  <a:lnTo>
                    <a:pt x="358" y="866"/>
                  </a:lnTo>
                  <a:lnTo>
                    <a:pt x="356" y="854"/>
                  </a:lnTo>
                  <a:lnTo>
                    <a:pt x="352" y="844"/>
                  </a:lnTo>
                  <a:lnTo>
                    <a:pt x="352" y="844"/>
                  </a:lnTo>
                  <a:lnTo>
                    <a:pt x="342" y="836"/>
                  </a:lnTo>
                  <a:lnTo>
                    <a:pt x="342" y="836"/>
                  </a:lnTo>
                  <a:lnTo>
                    <a:pt x="332" y="836"/>
                  </a:lnTo>
                  <a:lnTo>
                    <a:pt x="324" y="838"/>
                  </a:lnTo>
                  <a:lnTo>
                    <a:pt x="316" y="840"/>
                  </a:lnTo>
                  <a:lnTo>
                    <a:pt x="310" y="844"/>
                  </a:lnTo>
                  <a:lnTo>
                    <a:pt x="298" y="854"/>
                  </a:lnTo>
                  <a:lnTo>
                    <a:pt x="288" y="866"/>
                  </a:lnTo>
                  <a:lnTo>
                    <a:pt x="288" y="866"/>
                  </a:lnTo>
                  <a:lnTo>
                    <a:pt x="260" y="860"/>
                  </a:lnTo>
                  <a:lnTo>
                    <a:pt x="260" y="860"/>
                  </a:lnTo>
                  <a:lnTo>
                    <a:pt x="246" y="840"/>
                  </a:lnTo>
                  <a:lnTo>
                    <a:pt x="240" y="832"/>
                  </a:lnTo>
                  <a:lnTo>
                    <a:pt x="234" y="828"/>
                  </a:lnTo>
                  <a:lnTo>
                    <a:pt x="234" y="828"/>
                  </a:lnTo>
                  <a:lnTo>
                    <a:pt x="218" y="808"/>
                  </a:lnTo>
                  <a:lnTo>
                    <a:pt x="212" y="802"/>
                  </a:lnTo>
                  <a:lnTo>
                    <a:pt x="208" y="800"/>
                  </a:lnTo>
                  <a:lnTo>
                    <a:pt x="202" y="798"/>
                  </a:lnTo>
                  <a:lnTo>
                    <a:pt x="194" y="798"/>
                  </a:lnTo>
                  <a:lnTo>
                    <a:pt x="172" y="798"/>
                  </a:lnTo>
                  <a:lnTo>
                    <a:pt x="172" y="798"/>
                  </a:lnTo>
                  <a:lnTo>
                    <a:pt x="168" y="790"/>
                  </a:lnTo>
                  <a:lnTo>
                    <a:pt x="164" y="782"/>
                  </a:lnTo>
                  <a:lnTo>
                    <a:pt x="162" y="774"/>
                  </a:lnTo>
                  <a:lnTo>
                    <a:pt x="160" y="766"/>
                  </a:lnTo>
                  <a:lnTo>
                    <a:pt x="160" y="752"/>
                  </a:lnTo>
                  <a:lnTo>
                    <a:pt x="160" y="740"/>
                  </a:lnTo>
                  <a:lnTo>
                    <a:pt x="160" y="740"/>
                  </a:lnTo>
                  <a:lnTo>
                    <a:pt x="166" y="724"/>
                  </a:lnTo>
                  <a:lnTo>
                    <a:pt x="168" y="708"/>
                  </a:lnTo>
                  <a:lnTo>
                    <a:pt x="166" y="694"/>
                  </a:lnTo>
                  <a:lnTo>
                    <a:pt x="164" y="688"/>
                  </a:lnTo>
                  <a:lnTo>
                    <a:pt x="162" y="682"/>
                  </a:lnTo>
                  <a:lnTo>
                    <a:pt x="162" y="682"/>
                  </a:lnTo>
                  <a:lnTo>
                    <a:pt x="138" y="676"/>
                  </a:lnTo>
                  <a:lnTo>
                    <a:pt x="126" y="670"/>
                  </a:lnTo>
                  <a:lnTo>
                    <a:pt x="124" y="668"/>
                  </a:lnTo>
                  <a:lnTo>
                    <a:pt x="124" y="664"/>
                  </a:lnTo>
                  <a:lnTo>
                    <a:pt x="124" y="650"/>
                  </a:lnTo>
                  <a:lnTo>
                    <a:pt x="124" y="650"/>
                  </a:lnTo>
                  <a:lnTo>
                    <a:pt x="114" y="616"/>
                  </a:lnTo>
                  <a:lnTo>
                    <a:pt x="114" y="616"/>
                  </a:lnTo>
                  <a:lnTo>
                    <a:pt x="102" y="598"/>
                  </a:lnTo>
                  <a:lnTo>
                    <a:pt x="102" y="598"/>
                  </a:lnTo>
                  <a:lnTo>
                    <a:pt x="96" y="576"/>
                  </a:lnTo>
                  <a:lnTo>
                    <a:pt x="92" y="568"/>
                  </a:lnTo>
                  <a:lnTo>
                    <a:pt x="88" y="564"/>
                  </a:lnTo>
                  <a:lnTo>
                    <a:pt x="82" y="560"/>
                  </a:lnTo>
                  <a:lnTo>
                    <a:pt x="76" y="558"/>
                  </a:lnTo>
                  <a:lnTo>
                    <a:pt x="58" y="556"/>
                  </a:lnTo>
                  <a:lnTo>
                    <a:pt x="58" y="556"/>
                  </a:lnTo>
                  <a:lnTo>
                    <a:pt x="30" y="572"/>
                  </a:lnTo>
                  <a:lnTo>
                    <a:pt x="16" y="578"/>
                  </a:lnTo>
                  <a:lnTo>
                    <a:pt x="4" y="580"/>
                  </a:lnTo>
                  <a:lnTo>
                    <a:pt x="4" y="580"/>
                  </a:lnTo>
                  <a:lnTo>
                    <a:pt x="2" y="576"/>
                  </a:lnTo>
                  <a:lnTo>
                    <a:pt x="2" y="576"/>
                  </a:lnTo>
                  <a:lnTo>
                    <a:pt x="0" y="490"/>
                  </a:lnTo>
                  <a:lnTo>
                    <a:pt x="0" y="490"/>
                  </a:lnTo>
                  <a:lnTo>
                    <a:pt x="16" y="454"/>
                  </a:lnTo>
                  <a:lnTo>
                    <a:pt x="16" y="454"/>
                  </a:lnTo>
                  <a:lnTo>
                    <a:pt x="32" y="436"/>
                  </a:lnTo>
                  <a:lnTo>
                    <a:pt x="46" y="422"/>
                  </a:lnTo>
                  <a:lnTo>
                    <a:pt x="62" y="408"/>
                  </a:lnTo>
                  <a:lnTo>
                    <a:pt x="84" y="392"/>
                  </a:lnTo>
                  <a:lnTo>
                    <a:pt x="84" y="392"/>
                  </a:lnTo>
                  <a:lnTo>
                    <a:pt x="108" y="370"/>
                  </a:lnTo>
                  <a:lnTo>
                    <a:pt x="108" y="370"/>
                  </a:lnTo>
                  <a:lnTo>
                    <a:pt x="110" y="328"/>
                  </a:lnTo>
                  <a:lnTo>
                    <a:pt x="110" y="328"/>
                  </a:lnTo>
                  <a:lnTo>
                    <a:pt x="120" y="310"/>
                  </a:lnTo>
                  <a:lnTo>
                    <a:pt x="120" y="310"/>
                  </a:lnTo>
                  <a:lnTo>
                    <a:pt x="120" y="288"/>
                  </a:lnTo>
                  <a:lnTo>
                    <a:pt x="120" y="266"/>
                  </a:lnTo>
                  <a:lnTo>
                    <a:pt x="124" y="248"/>
                  </a:lnTo>
                  <a:lnTo>
                    <a:pt x="126" y="240"/>
                  </a:lnTo>
                  <a:lnTo>
                    <a:pt x="130" y="236"/>
                  </a:lnTo>
                  <a:lnTo>
                    <a:pt x="130" y="236"/>
                  </a:lnTo>
                  <a:lnTo>
                    <a:pt x="132" y="218"/>
                  </a:lnTo>
                  <a:lnTo>
                    <a:pt x="134" y="204"/>
                  </a:lnTo>
                  <a:lnTo>
                    <a:pt x="132" y="190"/>
                  </a:lnTo>
                  <a:lnTo>
                    <a:pt x="126" y="178"/>
                  </a:lnTo>
                  <a:lnTo>
                    <a:pt x="126" y="178"/>
                  </a:lnTo>
                  <a:lnTo>
                    <a:pt x="84" y="142"/>
                  </a:lnTo>
                  <a:lnTo>
                    <a:pt x="84" y="142"/>
                  </a:lnTo>
                  <a:lnTo>
                    <a:pt x="84" y="110"/>
                  </a:lnTo>
                  <a:lnTo>
                    <a:pt x="84" y="110"/>
                  </a:lnTo>
                  <a:lnTo>
                    <a:pt x="94" y="110"/>
                  </a:lnTo>
                  <a:lnTo>
                    <a:pt x="104" y="108"/>
                  </a:lnTo>
                  <a:lnTo>
                    <a:pt x="126" y="100"/>
                  </a:lnTo>
                  <a:lnTo>
                    <a:pt x="126" y="100"/>
                  </a:lnTo>
                  <a:lnTo>
                    <a:pt x="128" y="88"/>
                  </a:lnTo>
                  <a:lnTo>
                    <a:pt x="128" y="76"/>
                  </a:lnTo>
                  <a:lnTo>
                    <a:pt x="128" y="64"/>
                  </a:lnTo>
                  <a:lnTo>
                    <a:pt x="126" y="52"/>
                  </a:lnTo>
                  <a:lnTo>
                    <a:pt x="120" y="32"/>
                  </a:lnTo>
                  <a:lnTo>
                    <a:pt x="120" y="22"/>
                  </a:lnTo>
                  <a:lnTo>
                    <a:pt x="118" y="12"/>
                  </a:lnTo>
                  <a:lnTo>
                    <a:pt x="118" y="12"/>
                  </a:lnTo>
                  <a:lnTo>
                    <a:pt x="126" y="6"/>
                  </a:lnTo>
                  <a:lnTo>
                    <a:pt x="134" y="0"/>
                  </a:lnTo>
                  <a:lnTo>
                    <a:pt x="138" y="0"/>
                  </a:lnTo>
                  <a:lnTo>
                    <a:pt x="142" y="0"/>
                  </a:lnTo>
                  <a:lnTo>
                    <a:pt x="148" y="4"/>
                  </a:lnTo>
                  <a:lnTo>
                    <a:pt x="154" y="8"/>
                  </a:lnTo>
                  <a:lnTo>
                    <a:pt x="154" y="8"/>
                  </a:lnTo>
                  <a:lnTo>
                    <a:pt x="170" y="44"/>
                  </a:lnTo>
                  <a:lnTo>
                    <a:pt x="178" y="66"/>
                  </a:lnTo>
                  <a:lnTo>
                    <a:pt x="184" y="90"/>
                  </a:lnTo>
                  <a:lnTo>
                    <a:pt x="184" y="90"/>
                  </a:lnTo>
                  <a:lnTo>
                    <a:pt x="188" y="96"/>
                  </a:lnTo>
                  <a:lnTo>
                    <a:pt x="192" y="98"/>
                  </a:lnTo>
                  <a:lnTo>
                    <a:pt x="208" y="100"/>
                  </a:lnTo>
                  <a:lnTo>
                    <a:pt x="208" y="100"/>
                  </a:lnTo>
                  <a:lnTo>
                    <a:pt x="212" y="92"/>
                  </a:lnTo>
                  <a:lnTo>
                    <a:pt x="216" y="86"/>
                  </a:lnTo>
                  <a:lnTo>
                    <a:pt x="218" y="70"/>
                  </a:lnTo>
                  <a:lnTo>
                    <a:pt x="218" y="44"/>
                  </a:lnTo>
                  <a:lnTo>
                    <a:pt x="218" y="44"/>
                  </a:lnTo>
                  <a:lnTo>
                    <a:pt x="230" y="34"/>
                  </a:lnTo>
                  <a:lnTo>
                    <a:pt x="230" y="34"/>
                  </a:lnTo>
                  <a:lnTo>
                    <a:pt x="236" y="44"/>
                  </a:lnTo>
                  <a:lnTo>
                    <a:pt x="242" y="56"/>
                  </a:lnTo>
                  <a:lnTo>
                    <a:pt x="252" y="88"/>
                  </a:lnTo>
                  <a:lnTo>
                    <a:pt x="252" y="88"/>
                  </a:lnTo>
                  <a:lnTo>
                    <a:pt x="268" y="112"/>
                  </a:lnTo>
                  <a:lnTo>
                    <a:pt x="278" y="126"/>
                  </a:lnTo>
                  <a:lnTo>
                    <a:pt x="292" y="142"/>
                  </a:lnTo>
                  <a:lnTo>
                    <a:pt x="292" y="142"/>
                  </a:lnTo>
                  <a:lnTo>
                    <a:pt x="332" y="148"/>
                  </a:lnTo>
                  <a:lnTo>
                    <a:pt x="332" y="148"/>
                  </a:lnTo>
                  <a:lnTo>
                    <a:pt x="368" y="216"/>
                  </a:lnTo>
                  <a:lnTo>
                    <a:pt x="368" y="216"/>
                  </a:lnTo>
                  <a:lnTo>
                    <a:pt x="404" y="264"/>
                  </a:lnTo>
                  <a:lnTo>
                    <a:pt x="404" y="264"/>
                  </a:lnTo>
                  <a:lnTo>
                    <a:pt x="406" y="280"/>
                  </a:lnTo>
                  <a:lnTo>
                    <a:pt x="406" y="280"/>
                  </a:lnTo>
                  <a:lnTo>
                    <a:pt x="398" y="290"/>
                  </a:lnTo>
                  <a:lnTo>
                    <a:pt x="392" y="298"/>
                  </a:lnTo>
                  <a:lnTo>
                    <a:pt x="390" y="306"/>
                  </a:lnTo>
                  <a:lnTo>
                    <a:pt x="390" y="324"/>
                  </a:lnTo>
                  <a:lnTo>
                    <a:pt x="390" y="324"/>
                  </a:lnTo>
                  <a:lnTo>
                    <a:pt x="400" y="336"/>
                  </a:lnTo>
                  <a:lnTo>
                    <a:pt x="408" y="346"/>
                  </a:lnTo>
                  <a:lnTo>
                    <a:pt x="422" y="356"/>
                  </a:lnTo>
                  <a:lnTo>
                    <a:pt x="430" y="358"/>
                  </a:lnTo>
                  <a:lnTo>
                    <a:pt x="440" y="362"/>
                  </a:lnTo>
                  <a:lnTo>
                    <a:pt x="440" y="362"/>
                  </a:lnTo>
                  <a:lnTo>
                    <a:pt x="452" y="370"/>
                  </a:lnTo>
                  <a:lnTo>
                    <a:pt x="460" y="376"/>
                  </a:lnTo>
                  <a:lnTo>
                    <a:pt x="472" y="380"/>
                  </a:lnTo>
                  <a:lnTo>
                    <a:pt x="472" y="380"/>
                  </a:lnTo>
                  <a:lnTo>
                    <a:pt x="500" y="378"/>
                  </a:lnTo>
                  <a:lnTo>
                    <a:pt x="500" y="378"/>
                  </a:lnTo>
                  <a:lnTo>
                    <a:pt x="574" y="346"/>
                  </a:lnTo>
                  <a:lnTo>
                    <a:pt x="574" y="346"/>
                  </a:lnTo>
                  <a:lnTo>
                    <a:pt x="580" y="330"/>
                  </a:lnTo>
                  <a:lnTo>
                    <a:pt x="584" y="318"/>
                  </a:lnTo>
                  <a:lnTo>
                    <a:pt x="586" y="304"/>
                  </a:lnTo>
                  <a:lnTo>
                    <a:pt x="586" y="290"/>
                  </a:lnTo>
                  <a:lnTo>
                    <a:pt x="586" y="290"/>
                  </a:lnTo>
                  <a:lnTo>
                    <a:pt x="578" y="278"/>
                  </a:lnTo>
                  <a:lnTo>
                    <a:pt x="572" y="272"/>
                  </a:lnTo>
                  <a:lnTo>
                    <a:pt x="558" y="262"/>
                  </a:lnTo>
                  <a:lnTo>
                    <a:pt x="558" y="262"/>
                  </a:lnTo>
                  <a:lnTo>
                    <a:pt x="558" y="238"/>
                  </a:lnTo>
                  <a:lnTo>
                    <a:pt x="558" y="230"/>
                  </a:lnTo>
                  <a:lnTo>
                    <a:pt x="564" y="222"/>
                  </a:lnTo>
                  <a:lnTo>
                    <a:pt x="564" y="222"/>
                  </a:lnTo>
                  <a:lnTo>
                    <a:pt x="578" y="214"/>
                  </a:lnTo>
                  <a:lnTo>
                    <a:pt x="594" y="204"/>
                  </a:lnTo>
                  <a:lnTo>
                    <a:pt x="608" y="192"/>
                  </a:lnTo>
                  <a:lnTo>
                    <a:pt x="620" y="178"/>
                  </a:lnTo>
                  <a:lnTo>
                    <a:pt x="620" y="178"/>
                  </a:lnTo>
                  <a:lnTo>
                    <a:pt x="620" y="152"/>
                  </a:lnTo>
                  <a:lnTo>
                    <a:pt x="620" y="152"/>
                  </a:lnTo>
                  <a:lnTo>
                    <a:pt x="616" y="138"/>
                  </a:lnTo>
                  <a:lnTo>
                    <a:pt x="610" y="128"/>
                  </a:lnTo>
                  <a:lnTo>
                    <a:pt x="606" y="122"/>
                  </a:lnTo>
                  <a:lnTo>
                    <a:pt x="600" y="116"/>
                  </a:lnTo>
                  <a:lnTo>
                    <a:pt x="600" y="116"/>
                  </a:lnTo>
                  <a:lnTo>
                    <a:pt x="598" y="108"/>
                  </a:lnTo>
                  <a:lnTo>
                    <a:pt x="598" y="108"/>
                  </a:lnTo>
                  <a:lnTo>
                    <a:pt x="614" y="104"/>
                  </a:lnTo>
                  <a:lnTo>
                    <a:pt x="614" y="104"/>
                  </a:lnTo>
                  <a:lnTo>
                    <a:pt x="622" y="94"/>
                  </a:lnTo>
                  <a:lnTo>
                    <a:pt x="628" y="84"/>
                  </a:lnTo>
                  <a:lnTo>
                    <a:pt x="632" y="72"/>
                  </a:lnTo>
                  <a:lnTo>
                    <a:pt x="636" y="66"/>
                  </a:lnTo>
                  <a:lnTo>
                    <a:pt x="642" y="64"/>
                  </a:lnTo>
                  <a:lnTo>
                    <a:pt x="654" y="64"/>
                  </a:lnTo>
                  <a:lnTo>
                    <a:pt x="672" y="66"/>
                  </a:lnTo>
                  <a:lnTo>
                    <a:pt x="672" y="66"/>
                  </a:lnTo>
                  <a:lnTo>
                    <a:pt x="694" y="124"/>
                  </a:lnTo>
                  <a:lnTo>
                    <a:pt x="694" y="124"/>
                  </a:lnTo>
                  <a:lnTo>
                    <a:pt x="704" y="136"/>
                  </a:lnTo>
                  <a:lnTo>
                    <a:pt x="712" y="144"/>
                  </a:lnTo>
                  <a:lnTo>
                    <a:pt x="722" y="152"/>
                  </a:lnTo>
                  <a:lnTo>
                    <a:pt x="722" y="152"/>
                  </a:lnTo>
                  <a:lnTo>
                    <a:pt x="758" y="152"/>
                  </a:lnTo>
                  <a:lnTo>
                    <a:pt x="758" y="152"/>
                  </a:lnTo>
                  <a:lnTo>
                    <a:pt x="774" y="140"/>
                  </a:lnTo>
                  <a:lnTo>
                    <a:pt x="790" y="128"/>
                  </a:lnTo>
                  <a:lnTo>
                    <a:pt x="790" y="128"/>
                  </a:lnTo>
                  <a:lnTo>
                    <a:pt x="796" y="138"/>
                  </a:lnTo>
                  <a:lnTo>
                    <a:pt x="796" y="138"/>
                  </a:lnTo>
                  <a:lnTo>
                    <a:pt x="796" y="152"/>
                  </a:lnTo>
                  <a:lnTo>
                    <a:pt x="794" y="170"/>
                  </a:lnTo>
                  <a:lnTo>
                    <a:pt x="790" y="188"/>
                  </a:lnTo>
                  <a:lnTo>
                    <a:pt x="786" y="196"/>
                  </a:lnTo>
                  <a:lnTo>
                    <a:pt x="780" y="204"/>
                  </a:lnTo>
                  <a:lnTo>
                    <a:pt x="780" y="204"/>
                  </a:lnTo>
                  <a:lnTo>
                    <a:pt x="766" y="208"/>
                  </a:lnTo>
                  <a:lnTo>
                    <a:pt x="752" y="208"/>
                  </a:lnTo>
                  <a:lnTo>
                    <a:pt x="752" y="208"/>
                  </a:lnTo>
                  <a:lnTo>
                    <a:pt x="720" y="192"/>
                  </a:lnTo>
                  <a:lnTo>
                    <a:pt x="720" y="192"/>
                  </a:lnTo>
                  <a:lnTo>
                    <a:pt x="694" y="192"/>
                  </a:lnTo>
                  <a:lnTo>
                    <a:pt x="676" y="196"/>
                  </a:lnTo>
                  <a:lnTo>
                    <a:pt x="668" y="198"/>
                  </a:lnTo>
                  <a:lnTo>
                    <a:pt x="660" y="204"/>
                  </a:lnTo>
                  <a:lnTo>
                    <a:pt x="642" y="218"/>
                  </a:lnTo>
                  <a:lnTo>
                    <a:pt x="642" y="218"/>
                  </a:lnTo>
                  <a:lnTo>
                    <a:pt x="630" y="236"/>
                  </a:lnTo>
                  <a:lnTo>
                    <a:pt x="630" y="236"/>
                  </a:lnTo>
                  <a:lnTo>
                    <a:pt x="630" y="256"/>
                  </a:lnTo>
                  <a:lnTo>
                    <a:pt x="630" y="266"/>
                  </a:lnTo>
                  <a:lnTo>
                    <a:pt x="636" y="280"/>
                  </a:lnTo>
                  <a:lnTo>
                    <a:pt x="636" y="280"/>
                  </a:lnTo>
                  <a:lnTo>
                    <a:pt x="638" y="290"/>
                  </a:lnTo>
                  <a:lnTo>
                    <a:pt x="642" y="296"/>
                  </a:lnTo>
                  <a:lnTo>
                    <a:pt x="646" y="302"/>
                  </a:lnTo>
                  <a:lnTo>
                    <a:pt x="652" y="308"/>
                  </a:lnTo>
                  <a:lnTo>
                    <a:pt x="658" y="310"/>
                  </a:lnTo>
                  <a:lnTo>
                    <a:pt x="666" y="308"/>
                  </a:lnTo>
                  <a:lnTo>
                    <a:pt x="676" y="304"/>
                  </a:lnTo>
                  <a:lnTo>
                    <a:pt x="676" y="304"/>
                  </a:lnTo>
                  <a:lnTo>
                    <a:pt x="692" y="302"/>
                  </a:lnTo>
                  <a:lnTo>
                    <a:pt x="698" y="300"/>
                  </a:lnTo>
                  <a:lnTo>
                    <a:pt x="706" y="300"/>
                  </a:lnTo>
                  <a:lnTo>
                    <a:pt x="710" y="304"/>
                  </a:lnTo>
                  <a:lnTo>
                    <a:pt x="714" y="308"/>
                  </a:lnTo>
                  <a:lnTo>
                    <a:pt x="716" y="318"/>
                  </a:lnTo>
                  <a:lnTo>
                    <a:pt x="718" y="330"/>
                  </a:lnTo>
                  <a:lnTo>
                    <a:pt x="718" y="330"/>
                  </a:lnTo>
                  <a:lnTo>
                    <a:pt x="704" y="378"/>
                  </a:lnTo>
                  <a:lnTo>
                    <a:pt x="704" y="378"/>
                  </a:lnTo>
                  <a:lnTo>
                    <a:pt x="696" y="390"/>
                  </a:lnTo>
                  <a:lnTo>
                    <a:pt x="690" y="400"/>
                  </a:lnTo>
                  <a:lnTo>
                    <a:pt x="690" y="410"/>
                  </a:lnTo>
                  <a:lnTo>
                    <a:pt x="692" y="418"/>
                  </a:lnTo>
                  <a:lnTo>
                    <a:pt x="698" y="426"/>
                  </a:lnTo>
                  <a:lnTo>
                    <a:pt x="706" y="432"/>
                  </a:lnTo>
                  <a:lnTo>
                    <a:pt x="718" y="438"/>
                  </a:lnTo>
                  <a:lnTo>
                    <a:pt x="734" y="444"/>
                  </a:lnTo>
                  <a:lnTo>
                    <a:pt x="734" y="444"/>
                  </a:lnTo>
                  <a:lnTo>
                    <a:pt x="732" y="472"/>
                  </a:lnTo>
                  <a:lnTo>
                    <a:pt x="732" y="472"/>
                  </a:lnTo>
                  <a:lnTo>
                    <a:pt x="730" y="486"/>
                  </a:lnTo>
                  <a:lnTo>
                    <a:pt x="724" y="502"/>
                  </a:lnTo>
                  <a:lnTo>
                    <a:pt x="724" y="510"/>
                  </a:lnTo>
                  <a:lnTo>
                    <a:pt x="724" y="520"/>
                  </a:lnTo>
                  <a:lnTo>
                    <a:pt x="726" y="528"/>
                  </a:lnTo>
                  <a:lnTo>
                    <a:pt x="730" y="536"/>
                  </a:lnTo>
                  <a:lnTo>
                    <a:pt x="730" y="536"/>
                  </a:lnTo>
                  <a:lnTo>
                    <a:pt x="760" y="572"/>
                  </a:lnTo>
                  <a:lnTo>
                    <a:pt x="760" y="572"/>
                  </a:lnTo>
                  <a:lnTo>
                    <a:pt x="828" y="590"/>
                  </a:lnTo>
                  <a:lnTo>
                    <a:pt x="828" y="590"/>
                  </a:lnTo>
                  <a:lnTo>
                    <a:pt x="836" y="596"/>
                  </a:lnTo>
                  <a:lnTo>
                    <a:pt x="842" y="600"/>
                  </a:lnTo>
                  <a:lnTo>
                    <a:pt x="850" y="604"/>
                  </a:lnTo>
                  <a:lnTo>
                    <a:pt x="850" y="604"/>
                  </a:lnTo>
                  <a:lnTo>
                    <a:pt x="876" y="606"/>
                  </a:lnTo>
                  <a:lnTo>
                    <a:pt x="876" y="606"/>
                  </a:lnTo>
                  <a:lnTo>
                    <a:pt x="882" y="628"/>
                  </a:lnTo>
                  <a:lnTo>
                    <a:pt x="882" y="628"/>
                  </a:lnTo>
                  <a:lnTo>
                    <a:pt x="876" y="636"/>
                  </a:lnTo>
                  <a:lnTo>
                    <a:pt x="872" y="644"/>
                  </a:lnTo>
                  <a:lnTo>
                    <a:pt x="872" y="644"/>
                  </a:lnTo>
                  <a:lnTo>
                    <a:pt x="850" y="658"/>
                  </a:lnTo>
                  <a:lnTo>
                    <a:pt x="832" y="666"/>
                  </a:lnTo>
                  <a:lnTo>
                    <a:pt x="832" y="666"/>
                  </a:lnTo>
                  <a:lnTo>
                    <a:pt x="818" y="666"/>
                  </a:lnTo>
                  <a:lnTo>
                    <a:pt x="806" y="668"/>
                  </a:lnTo>
                  <a:lnTo>
                    <a:pt x="794" y="672"/>
                  </a:lnTo>
                  <a:lnTo>
                    <a:pt x="784" y="676"/>
                  </a:lnTo>
                  <a:lnTo>
                    <a:pt x="764" y="686"/>
                  </a:lnTo>
                  <a:lnTo>
                    <a:pt x="744" y="700"/>
                  </a:lnTo>
                  <a:lnTo>
                    <a:pt x="744" y="700"/>
                  </a:lnTo>
                  <a:lnTo>
                    <a:pt x="736" y="716"/>
                  </a:lnTo>
                  <a:lnTo>
                    <a:pt x="728" y="726"/>
                  </a:lnTo>
                  <a:lnTo>
                    <a:pt x="720" y="734"/>
                  </a:lnTo>
                  <a:lnTo>
                    <a:pt x="720" y="734"/>
                  </a:lnTo>
                  <a:lnTo>
                    <a:pt x="682" y="734"/>
                  </a:lnTo>
                  <a:lnTo>
                    <a:pt x="682" y="734"/>
                  </a:lnTo>
                  <a:lnTo>
                    <a:pt x="662" y="756"/>
                  </a:lnTo>
                  <a:lnTo>
                    <a:pt x="656" y="760"/>
                  </a:lnTo>
                  <a:lnTo>
                    <a:pt x="650" y="764"/>
                  </a:lnTo>
                  <a:lnTo>
                    <a:pt x="642" y="766"/>
                  </a:lnTo>
                  <a:lnTo>
                    <a:pt x="636" y="766"/>
                  </a:lnTo>
                  <a:lnTo>
                    <a:pt x="636" y="766"/>
                  </a:lnTo>
                  <a:lnTo>
                    <a:pt x="628" y="754"/>
                  </a:lnTo>
                  <a:lnTo>
                    <a:pt x="620" y="746"/>
                  </a:lnTo>
                  <a:lnTo>
                    <a:pt x="612" y="742"/>
                  </a:lnTo>
                  <a:lnTo>
                    <a:pt x="604" y="742"/>
                  </a:lnTo>
                  <a:lnTo>
                    <a:pt x="596" y="744"/>
                  </a:lnTo>
                  <a:lnTo>
                    <a:pt x="588" y="748"/>
                  </a:lnTo>
                  <a:lnTo>
                    <a:pt x="574" y="758"/>
                  </a:lnTo>
                  <a:lnTo>
                    <a:pt x="574" y="758"/>
                  </a:lnTo>
                  <a:lnTo>
                    <a:pt x="564" y="760"/>
                  </a:lnTo>
                  <a:lnTo>
                    <a:pt x="556" y="760"/>
                  </a:lnTo>
                  <a:lnTo>
                    <a:pt x="548" y="758"/>
                  </a:lnTo>
                  <a:lnTo>
                    <a:pt x="544" y="756"/>
                  </a:lnTo>
                  <a:lnTo>
                    <a:pt x="534" y="748"/>
                  </a:lnTo>
                  <a:lnTo>
                    <a:pt x="526" y="740"/>
                  </a:lnTo>
                  <a:lnTo>
                    <a:pt x="526" y="740"/>
                  </a:lnTo>
                  <a:lnTo>
                    <a:pt x="514" y="738"/>
                  </a:lnTo>
                  <a:lnTo>
                    <a:pt x="506" y="738"/>
                  </a:lnTo>
                  <a:lnTo>
                    <a:pt x="498" y="738"/>
                  </a:lnTo>
                  <a:lnTo>
                    <a:pt x="492" y="742"/>
                  </a:lnTo>
                  <a:lnTo>
                    <a:pt x="486" y="746"/>
                  </a:lnTo>
                  <a:lnTo>
                    <a:pt x="482" y="750"/>
                  </a:lnTo>
                  <a:lnTo>
                    <a:pt x="474" y="764"/>
                  </a:lnTo>
                  <a:lnTo>
                    <a:pt x="474" y="764"/>
                  </a:lnTo>
                  <a:lnTo>
                    <a:pt x="468" y="768"/>
                  </a:lnTo>
                  <a:lnTo>
                    <a:pt x="462" y="770"/>
                  </a:lnTo>
                  <a:lnTo>
                    <a:pt x="454" y="770"/>
                  </a:lnTo>
                  <a:lnTo>
                    <a:pt x="448" y="768"/>
                  </a:lnTo>
                  <a:lnTo>
                    <a:pt x="436" y="762"/>
                  </a:lnTo>
                  <a:lnTo>
                    <a:pt x="430" y="756"/>
                  </a:lnTo>
                  <a:lnTo>
                    <a:pt x="430" y="756"/>
                  </a:lnTo>
                  <a:lnTo>
                    <a:pt x="414" y="756"/>
                  </a:lnTo>
                  <a:lnTo>
                    <a:pt x="414" y="756"/>
                  </a:lnTo>
                  <a:lnTo>
                    <a:pt x="404" y="766"/>
                  </a:lnTo>
                  <a:lnTo>
                    <a:pt x="398" y="774"/>
                  </a:lnTo>
                  <a:lnTo>
                    <a:pt x="396" y="784"/>
                  </a:lnTo>
                  <a:lnTo>
                    <a:pt x="394" y="802"/>
                  </a:lnTo>
                  <a:lnTo>
                    <a:pt x="394" y="802"/>
                  </a:lnTo>
                  <a:lnTo>
                    <a:pt x="402" y="814"/>
                  </a:lnTo>
                  <a:lnTo>
                    <a:pt x="410" y="826"/>
                  </a:lnTo>
                  <a:lnTo>
                    <a:pt x="412" y="832"/>
                  </a:lnTo>
                  <a:lnTo>
                    <a:pt x="412" y="840"/>
                  </a:lnTo>
                  <a:lnTo>
                    <a:pt x="412" y="850"/>
                  </a:lnTo>
                  <a:lnTo>
                    <a:pt x="410" y="860"/>
                  </a:lnTo>
                  <a:lnTo>
                    <a:pt x="410" y="860"/>
                  </a:lnTo>
                  <a:lnTo>
                    <a:pt x="410" y="872"/>
                  </a:lnTo>
                  <a:lnTo>
                    <a:pt x="414" y="886"/>
                  </a:lnTo>
                  <a:lnTo>
                    <a:pt x="416" y="902"/>
                  </a:lnTo>
                  <a:lnTo>
                    <a:pt x="420" y="922"/>
                  </a:lnTo>
                  <a:lnTo>
                    <a:pt x="420" y="922"/>
                  </a:lnTo>
                  <a:lnTo>
                    <a:pt x="412" y="928"/>
                  </a:lnTo>
                  <a:lnTo>
                    <a:pt x="406" y="932"/>
                  </a:lnTo>
                  <a:lnTo>
                    <a:pt x="406" y="932"/>
                  </a:lnTo>
                  <a:close/>
                </a:path>
              </a:pathLst>
            </a:cu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86" name="Freeform 12">
              <a:extLst>
                <a:ext uri="{FF2B5EF4-FFF2-40B4-BE49-F238E27FC236}">
                  <a16:creationId xmlns:a16="http://schemas.microsoft.com/office/drawing/2014/main" id="{D6A74C9A-B678-4627-973E-394EF7459560}"/>
                </a:ext>
              </a:extLst>
            </p:cNvPr>
            <p:cNvSpPr>
              <a:spLocks/>
            </p:cNvSpPr>
            <p:nvPr/>
          </p:nvSpPr>
          <p:spPr bwMode="auto">
            <a:xfrm>
              <a:off x="3056" y="3392"/>
              <a:ext cx="748" cy="558"/>
            </a:xfrm>
            <a:custGeom>
              <a:avLst/>
              <a:gdLst>
                <a:gd name="T0" fmla="*/ 450 w 748"/>
                <a:gd name="T1" fmla="*/ 540 h 558"/>
                <a:gd name="T2" fmla="*/ 440 w 748"/>
                <a:gd name="T3" fmla="*/ 532 h 558"/>
                <a:gd name="T4" fmla="*/ 422 w 748"/>
                <a:gd name="T5" fmla="*/ 516 h 558"/>
                <a:gd name="T6" fmla="*/ 406 w 748"/>
                <a:gd name="T7" fmla="*/ 508 h 558"/>
                <a:gd name="T8" fmla="*/ 390 w 748"/>
                <a:gd name="T9" fmla="*/ 536 h 558"/>
                <a:gd name="T10" fmla="*/ 280 w 748"/>
                <a:gd name="T11" fmla="*/ 532 h 558"/>
                <a:gd name="T12" fmla="*/ 218 w 748"/>
                <a:gd name="T13" fmla="*/ 498 h 558"/>
                <a:gd name="T14" fmla="*/ 204 w 748"/>
                <a:gd name="T15" fmla="*/ 478 h 558"/>
                <a:gd name="T16" fmla="*/ 212 w 748"/>
                <a:gd name="T17" fmla="*/ 432 h 558"/>
                <a:gd name="T18" fmla="*/ 188 w 748"/>
                <a:gd name="T19" fmla="*/ 390 h 558"/>
                <a:gd name="T20" fmla="*/ 142 w 748"/>
                <a:gd name="T21" fmla="*/ 382 h 558"/>
                <a:gd name="T22" fmla="*/ 82 w 748"/>
                <a:gd name="T23" fmla="*/ 368 h 558"/>
                <a:gd name="T24" fmla="*/ 104 w 748"/>
                <a:gd name="T25" fmla="*/ 342 h 558"/>
                <a:gd name="T26" fmla="*/ 140 w 748"/>
                <a:gd name="T27" fmla="*/ 316 h 558"/>
                <a:gd name="T28" fmla="*/ 142 w 748"/>
                <a:gd name="T29" fmla="*/ 262 h 558"/>
                <a:gd name="T30" fmla="*/ 102 w 748"/>
                <a:gd name="T31" fmla="*/ 252 h 558"/>
                <a:gd name="T32" fmla="*/ 20 w 748"/>
                <a:gd name="T33" fmla="*/ 222 h 558"/>
                <a:gd name="T34" fmla="*/ 0 w 748"/>
                <a:gd name="T35" fmla="*/ 192 h 558"/>
                <a:gd name="T36" fmla="*/ 22 w 748"/>
                <a:gd name="T37" fmla="*/ 162 h 558"/>
                <a:gd name="T38" fmla="*/ 62 w 748"/>
                <a:gd name="T39" fmla="*/ 154 h 558"/>
                <a:gd name="T40" fmla="*/ 120 w 748"/>
                <a:gd name="T41" fmla="*/ 190 h 558"/>
                <a:gd name="T42" fmla="*/ 156 w 748"/>
                <a:gd name="T43" fmla="*/ 192 h 558"/>
                <a:gd name="T44" fmla="*/ 206 w 748"/>
                <a:gd name="T45" fmla="*/ 156 h 558"/>
                <a:gd name="T46" fmla="*/ 240 w 748"/>
                <a:gd name="T47" fmla="*/ 98 h 558"/>
                <a:gd name="T48" fmla="*/ 274 w 748"/>
                <a:gd name="T49" fmla="*/ 110 h 558"/>
                <a:gd name="T50" fmla="*/ 308 w 748"/>
                <a:gd name="T51" fmla="*/ 128 h 558"/>
                <a:gd name="T52" fmla="*/ 342 w 748"/>
                <a:gd name="T53" fmla="*/ 134 h 558"/>
                <a:gd name="T54" fmla="*/ 410 w 748"/>
                <a:gd name="T55" fmla="*/ 100 h 558"/>
                <a:gd name="T56" fmla="*/ 442 w 748"/>
                <a:gd name="T57" fmla="*/ 78 h 558"/>
                <a:gd name="T58" fmla="*/ 470 w 748"/>
                <a:gd name="T59" fmla="*/ 52 h 558"/>
                <a:gd name="T60" fmla="*/ 514 w 748"/>
                <a:gd name="T61" fmla="*/ 38 h 558"/>
                <a:gd name="T62" fmla="*/ 588 w 748"/>
                <a:gd name="T63" fmla="*/ 10 h 558"/>
                <a:gd name="T64" fmla="*/ 632 w 748"/>
                <a:gd name="T65" fmla="*/ 0 h 558"/>
                <a:gd name="T66" fmla="*/ 672 w 748"/>
                <a:gd name="T67" fmla="*/ 54 h 558"/>
                <a:gd name="T68" fmla="*/ 640 w 748"/>
                <a:gd name="T69" fmla="*/ 112 h 558"/>
                <a:gd name="T70" fmla="*/ 642 w 748"/>
                <a:gd name="T71" fmla="*/ 142 h 558"/>
                <a:gd name="T72" fmla="*/ 682 w 748"/>
                <a:gd name="T73" fmla="*/ 172 h 558"/>
                <a:gd name="T74" fmla="*/ 734 w 748"/>
                <a:gd name="T75" fmla="*/ 180 h 558"/>
                <a:gd name="T76" fmla="*/ 748 w 748"/>
                <a:gd name="T77" fmla="*/ 220 h 558"/>
                <a:gd name="T78" fmla="*/ 734 w 748"/>
                <a:gd name="T79" fmla="*/ 254 h 558"/>
                <a:gd name="T80" fmla="*/ 722 w 748"/>
                <a:gd name="T81" fmla="*/ 264 h 558"/>
                <a:gd name="T82" fmla="*/ 712 w 748"/>
                <a:gd name="T83" fmla="*/ 312 h 558"/>
                <a:gd name="T84" fmla="*/ 688 w 748"/>
                <a:gd name="T85" fmla="*/ 346 h 558"/>
                <a:gd name="T86" fmla="*/ 672 w 748"/>
                <a:gd name="T87" fmla="*/ 360 h 558"/>
                <a:gd name="T88" fmla="*/ 634 w 748"/>
                <a:gd name="T89" fmla="*/ 406 h 558"/>
                <a:gd name="T90" fmla="*/ 614 w 748"/>
                <a:gd name="T91" fmla="*/ 424 h 558"/>
                <a:gd name="T92" fmla="*/ 586 w 748"/>
                <a:gd name="T93" fmla="*/ 448 h 558"/>
                <a:gd name="T94" fmla="*/ 570 w 748"/>
                <a:gd name="T95" fmla="*/ 468 h 558"/>
                <a:gd name="T96" fmla="*/ 566 w 748"/>
                <a:gd name="T97" fmla="*/ 474 h 558"/>
                <a:gd name="T98" fmla="*/ 546 w 748"/>
                <a:gd name="T99" fmla="*/ 484 h 558"/>
                <a:gd name="T100" fmla="*/ 518 w 748"/>
                <a:gd name="T101" fmla="*/ 534 h 558"/>
                <a:gd name="T102" fmla="*/ 466 w 748"/>
                <a:gd name="T103" fmla="*/ 558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8" h="558">
                  <a:moveTo>
                    <a:pt x="450" y="558"/>
                  </a:moveTo>
                  <a:lnTo>
                    <a:pt x="450" y="558"/>
                  </a:lnTo>
                  <a:lnTo>
                    <a:pt x="450" y="540"/>
                  </a:lnTo>
                  <a:lnTo>
                    <a:pt x="450" y="540"/>
                  </a:lnTo>
                  <a:lnTo>
                    <a:pt x="446" y="540"/>
                  </a:lnTo>
                  <a:lnTo>
                    <a:pt x="444" y="538"/>
                  </a:lnTo>
                  <a:lnTo>
                    <a:pt x="440" y="532"/>
                  </a:lnTo>
                  <a:lnTo>
                    <a:pt x="440" y="532"/>
                  </a:lnTo>
                  <a:lnTo>
                    <a:pt x="428" y="530"/>
                  </a:lnTo>
                  <a:lnTo>
                    <a:pt x="428" y="530"/>
                  </a:lnTo>
                  <a:lnTo>
                    <a:pt x="426" y="522"/>
                  </a:lnTo>
                  <a:lnTo>
                    <a:pt x="422" y="516"/>
                  </a:lnTo>
                  <a:lnTo>
                    <a:pt x="418" y="510"/>
                  </a:lnTo>
                  <a:lnTo>
                    <a:pt x="414" y="508"/>
                  </a:lnTo>
                  <a:lnTo>
                    <a:pt x="410" y="508"/>
                  </a:lnTo>
                  <a:lnTo>
                    <a:pt x="406" y="508"/>
                  </a:lnTo>
                  <a:lnTo>
                    <a:pt x="396" y="510"/>
                  </a:lnTo>
                  <a:lnTo>
                    <a:pt x="396" y="510"/>
                  </a:lnTo>
                  <a:lnTo>
                    <a:pt x="390" y="536"/>
                  </a:lnTo>
                  <a:lnTo>
                    <a:pt x="390" y="536"/>
                  </a:lnTo>
                  <a:lnTo>
                    <a:pt x="322" y="540"/>
                  </a:lnTo>
                  <a:lnTo>
                    <a:pt x="322" y="540"/>
                  </a:lnTo>
                  <a:lnTo>
                    <a:pt x="280" y="532"/>
                  </a:lnTo>
                  <a:lnTo>
                    <a:pt x="280" y="532"/>
                  </a:lnTo>
                  <a:lnTo>
                    <a:pt x="246" y="528"/>
                  </a:lnTo>
                  <a:lnTo>
                    <a:pt x="246" y="528"/>
                  </a:lnTo>
                  <a:lnTo>
                    <a:pt x="218" y="498"/>
                  </a:lnTo>
                  <a:lnTo>
                    <a:pt x="218" y="498"/>
                  </a:lnTo>
                  <a:lnTo>
                    <a:pt x="208" y="478"/>
                  </a:lnTo>
                  <a:lnTo>
                    <a:pt x="208" y="478"/>
                  </a:lnTo>
                  <a:lnTo>
                    <a:pt x="204" y="478"/>
                  </a:lnTo>
                  <a:lnTo>
                    <a:pt x="204" y="478"/>
                  </a:lnTo>
                  <a:lnTo>
                    <a:pt x="200" y="464"/>
                  </a:lnTo>
                  <a:lnTo>
                    <a:pt x="202" y="452"/>
                  </a:lnTo>
                  <a:lnTo>
                    <a:pt x="206" y="442"/>
                  </a:lnTo>
                  <a:lnTo>
                    <a:pt x="212" y="432"/>
                  </a:lnTo>
                  <a:lnTo>
                    <a:pt x="212" y="432"/>
                  </a:lnTo>
                  <a:lnTo>
                    <a:pt x="212" y="406"/>
                  </a:lnTo>
                  <a:lnTo>
                    <a:pt x="212" y="406"/>
                  </a:lnTo>
                  <a:lnTo>
                    <a:pt x="188" y="390"/>
                  </a:lnTo>
                  <a:lnTo>
                    <a:pt x="188" y="390"/>
                  </a:lnTo>
                  <a:lnTo>
                    <a:pt x="188" y="384"/>
                  </a:lnTo>
                  <a:lnTo>
                    <a:pt x="188" y="384"/>
                  </a:lnTo>
                  <a:lnTo>
                    <a:pt x="142" y="382"/>
                  </a:lnTo>
                  <a:lnTo>
                    <a:pt x="104" y="378"/>
                  </a:lnTo>
                  <a:lnTo>
                    <a:pt x="104" y="378"/>
                  </a:lnTo>
                  <a:lnTo>
                    <a:pt x="82" y="368"/>
                  </a:lnTo>
                  <a:lnTo>
                    <a:pt x="82" y="368"/>
                  </a:lnTo>
                  <a:lnTo>
                    <a:pt x="72" y="344"/>
                  </a:lnTo>
                  <a:lnTo>
                    <a:pt x="72" y="344"/>
                  </a:lnTo>
                  <a:lnTo>
                    <a:pt x="104" y="342"/>
                  </a:lnTo>
                  <a:lnTo>
                    <a:pt x="104" y="342"/>
                  </a:lnTo>
                  <a:lnTo>
                    <a:pt x="112" y="338"/>
                  </a:lnTo>
                  <a:lnTo>
                    <a:pt x="122" y="332"/>
                  </a:lnTo>
                  <a:lnTo>
                    <a:pt x="140" y="316"/>
                  </a:lnTo>
                  <a:lnTo>
                    <a:pt x="140" y="316"/>
                  </a:lnTo>
                  <a:lnTo>
                    <a:pt x="148" y="300"/>
                  </a:lnTo>
                  <a:lnTo>
                    <a:pt x="150" y="286"/>
                  </a:lnTo>
                  <a:lnTo>
                    <a:pt x="148" y="274"/>
                  </a:lnTo>
                  <a:lnTo>
                    <a:pt x="142" y="262"/>
                  </a:lnTo>
                  <a:lnTo>
                    <a:pt x="142" y="262"/>
                  </a:lnTo>
                  <a:lnTo>
                    <a:pt x="114" y="260"/>
                  </a:lnTo>
                  <a:lnTo>
                    <a:pt x="114" y="260"/>
                  </a:lnTo>
                  <a:lnTo>
                    <a:pt x="102" y="252"/>
                  </a:lnTo>
                  <a:lnTo>
                    <a:pt x="88" y="246"/>
                  </a:lnTo>
                  <a:lnTo>
                    <a:pt x="64" y="238"/>
                  </a:lnTo>
                  <a:lnTo>
                    <a:pt x="40" y="230"/>
                  </a:lnTo>
                  <a:lnTo>
                    <a:pt x="20" y="222"/>
                  </a:lnTo>
                  <a:lnTo>
                    <a:pt x="20" y="222"/>
                  </a:lnTo>
                  <a:lnTo>
                    <a:pt x="6" y="204"/>
                  </a:lnTo>
                  <a:lnTo>
                    <a:pt x="2" y="196"/>
                  </a:lnTo>
                  <a:lnTo>
                    <a:pt x="0" y="192"/>
                  </a:lnTo>
                  <a:lnTo>
                    <a:pt x="0" y="192"/>
                  </a:lnTo>
                  <a:lnTo>
                    <a:pt x="12" y="174"/>
                  </a:lnTo>
                  <a:lnTo>
                    <a:pt x="18" y="166"/>
                  </a:lnTo>
                  <a:lnTo>
                    <a:pt x="22" y="162"/>
                  </a:lnTo>
                  <a:lnTo>
                    <a:pt x="30" y="158"/>
                  </a:lnTo>
                  <a:lnTo>
                    <a:pt x="36" y="156"/>
                  </a:lnTo>
                  <a:lnTo>
                    <a:pt x="48" y="154"/>
                  </a:lnTo>
                  <a:lnTo>
                    <a:pt x="62" y="154"/>
                  </a:lnTo>
                  <a:lnTo>
                    <a:pt x="62" y="154"/>
                  </a:lnTo>
                  <a:lnTo>
                    <a:pt x="90" y="164"/>
                  </a:lnTo>
                  <a:lnTo>
                    <a:pt x="90" y="164"/>
                  </a:lnTo>
                  <a:lnTo>
                    <a:pt x="120" y="190"/>
                  </a:lnTo>
                  <a:lnTo>
                    <a:pt x="120" y="190"/>
                  </a:lnTo>
                  <a:lnTo>
                    <a:pt x="130" y="192"/>
                  </a:lnTo>
                  <a:lnTo>
                    <a:pt x="142" y="192"/>
                  </a:lnTo>
                  <a:lnTo>
                    <a:pt x="156" y="192"/>
                  </a:lnTo>
                  <a:lnTo>
                    <a:pt x="172" y="190"/>
                  </a:lnTo>
                  <a:lnTo>
                    <a:pt x="172" y="190"/>
                  </a:lnTo>
                  <a:lnTo>
                    <a:pt x="188" y="174"/>
                  </a:lnTo>
                  <a:lnTo>
                    <a:pt x="206" y="156"/>
                  </a:lnTo>
                  <a:lnTo>
                    <a:pt x="222" y="136"/>
                  </a:lnTo>
                  <a:lnTo>
                    <a:pt x="238" y="120"/>
                  </a:lnTo>
                  <a:lnTo>
                    <a:pt x="238" y="120"/>
                  </a:lnTo>
                  <a:lnTo>
                    <a:pt x="240" y="98"/>
                  </a:lnTo>
                  <a:lnTo>
                    <a:pt x="240" y="98"/>
                  </a:lnTo>
                  <a:lnTo>
                    <a:pt x="264" y="96"/>
                  </a:lnTo>
                  <a:lnTo>
                    <a:pt x="264" y="96"/>
                  </a:lnTo>
                  <a:lnTo>
                    <a:pt x="274" y="110"/>
                  </a:lnTo>
                  <a:lnTo>
                    <a:pt x="274" y="110"/>
                  </a:lnTo>
                  <a:lnTo>
                    <a:pt x="284" y="114"/>
                  </a:lnTo>
                  <a:lnTo>
                    <a:pt x="294" y="120"/>
                  </a:lnTo>
                  <a:lnTo>
                    <a:pt x="308" y="128"/>
                  </a:lnTo>
                  <a:lnTo>
                    <a:pt x="324" y="134"/>
                  </a:lnTo>
                  <a:lnTo>
                    <a:pt x="324" y="134"/>
                  </a:lnTo>
                  <a:lnTo>
                    <a:pt x="342" y="134"/>
                  </a:lnTo>
                  <a:lnTo>
                    <a:pt x="342" y="134"/>
                  </a:lnTo>
                  <a:lnTo>
                    <a:pt x="384" y="120"/>
                  </a:lnTo>
                  <a:lnTo>
                    <a:pt x="384" y="120"/>
                  </a:lnTo>
                  <a:lnTo>
                    <a:pt x="398" y="108"/>
                  </a:lnTo>
                  <a:lnTo>
                    <a:pt x="410" y="100"/>
                  </a:lnTo>
                  <a:lnTo>
                    <a:pt x="422" y="92"/>
                  </a:lnTo>
                  <a:lnTo>
                    <a:pt x="438" y="84"/>
                  </a:lnTo>
                  <a:lnTo>
                    <a:pt x="438" y="84"/>
                  </a:lnTo>
                  <a:lnTo>
                    <a:pt x="442" y="78"/>
                  </a:lnTo>
                  <a:lnTo>
                    <a:pt x="450" y="72"/>
                  </a:lnTo>
                  <a:lnTo>
                    <a:pt x="450" y="72"/>
                  </a:lnTo>
                  <a:lnTo>
                    <a:pt x="462" y="56"/>
                  </a:lnTo>
                  <a:lnTo>
                    <a:pt x="470" y="52"/>
                  </a:lnTo>
                  <a:lnTo>
                    <a:pt x="476" y="46"/>
                  </a:lnTo>
                  <a:lnTo>
                    <a:pt x="494" y="40"/>
                  </a:lnTo>
                  <a:lnTo>
                    <a:pt x="514" y="38"/>
                  </a:lnTo>
                  <a:lnTo>
                    <a:pt x="514" y="38"/>
                  </a:lnTo>
                  <a:lnTo>
                    <a:pt x="550" y="36"/>
                  </a:lnTo>
                  <a:lnTo>
                    <a:pt x="550" y="36"/>
                  </a:lnTo>
                  <a:lnTo>
                    <a:pt x="570" y="22"/>
                  </a:lnTo>
                  <a:lnTo>
                    <a:pt x="588" y="10"/>
                  </a:lnTo>
                  <a:lnTo>
                    <a:pt x="596" y="6"/>
                  </a:lnTo>
                  <a:lnTo>
                    <a:pt x="606" y="2"/>
                  </a:lnTo>
                  <a:lnTo>
                    <a:pt x="618" y="0"/>
                  </a:lnTo>
                  <a:lnTo>
                    <a:pt x="632" y="0"/>
                  </a:lnTo>
                  <a:lnTo>
                    <a:pt x="632" y="0"/>
                  </a:lnTo>
                  <a:lnTo>
                    <a:pt x="654" y="36"/>
                  </a:lnTo>
                  <a:lnTo>
                    <a:pt x="654" y="36"/>
                  </a:lnTo>
                  <a:lnTo>
                    <a:pt x="672" y="54"/>
                  </a:lnTo>
                  <a:lnTo>
                    <a:pt x="672" y="54"/>
                  </a:lnTo>
                  <a:lnTo>
                    <a:pt x="656" y="82"/>
                  </a:lnTo>
                  <a:lnTo>
                    <a:pt x="646" y="96"/>
                  </a:lnTo>
                  <a:lnTo>
                    <a:pt x="640" y="112"/>
                  </a:lnTo>
                  <a:lnTo>
                    <a:pt x="640" y="112"/>
                  </a:lnTo>
                  <a:lnTo>
                    <a:pt x="638" y="140"/>
                  </a:lnTo>
                  <a:lnTo>
                    <a:pt x="638" y="140"/>
                  </a:lnTo>
                  <a:lnTo>
                    <a:pt x="642" y="142"/>
                  </a:lnTo>
                  <a:lnTo>
                    <a:pt x="650" y="142"/>
                  </a:lnTo>
                  <a:lnTo>
                    <a:pt x="672" y="142"/>
                  </a:lnTo>
                  <a:lnTo>
                    <a:pt x="672" y="142"/>
                  </a:lnTo>
                  <a:lnTo>
                    <a:pt x="682" y="172"/>
                  </a:lnTo>
                  <a:lnTo>
                    <a:pt x="682" y="172"/>
                  </a:lnTo>
                  <a:lnTo>
                    <a:pt x="690" y="184"/>
                  </a:lnTo>
                  <a:lnTo>
                    <a:pt x="690" y="184"/>
                  </a:lnTo>
                  <a:lnTo>
                    <a:pt x="734" y="180"/>
                  </a:lnTo>
                  <a:lnTo>
                    <a:pt x="734" y="180"/>
                  </a:lnTo>
                  <a:lnTo>
                    <a:pt x="740" y="190"/>
                  </a:lnTo>
                  <a:lnTo>
                    <a:pt x="744" y="204"/>
                  </a:lnTo>
                  <a:lnTo>
                    <a:pt x="748" y="220"/>
                  </a:lnTo>
                  <a:lnTo>
                    <a:pt x="748" y="238"/>
                  </a:lnTo>
                  <a:lnTo>
                    <a:pt x="748" y="238"/>
                  </a:lnTo>
                  <a:lnTo>
                    <a:pt x="740" y="248"/>
                  </a:lnTo>
                  <a:lnTo>
                    <a:pt x="734" y="254"/>
                  </a:lnTo>
                  <a:lnTo>
                    <a:pt x="726" y="258"/>
                  </a:lnTo>
                  <a:lnTo>
                    <a:pt x="726" y="258"/>
                  </a:lnTo>
                  <a:lnTo>
                    <a:pt x="724" y="262"/>
                  </a:lnTo>
                  <a:lnTo>
                    <a:pt x="722" y="264"/>
                  </a:lnTo>
                  <a:lnTo>
                    <a:pt x="718" y="266"/>
                  </a:lnTo>
                  <a:lnTo>
                    <a:pt x="718" y="266"/>
                  </a:lnTo>
                  <a:lnTo>
                    <a:pt x="712" y="312"/>
                  </a:lnTo>
                  <a:lnTo>
                    <a:pt x="712" y="312"/>
                  </a:lnTo>
                  <a:lnTo>
                    <a:pt x="706" y="324"/>
                  </a:lnTo>
                  <a:lnTo>
                    <a:pt x="700" y="338"/>
                  </a:lnTo>
                  <a:lnTo>
                    <a:pt x="700" y="338"/>
                  </a:lnTo>
                  <a:lnTo>
                    <a:pt x="688" y="346"/>
                  </a:lnTo>
                  <a:lnTo>
                    <a:pt x="682" y="350"/>
                  </a:lnTo>
                  <a:lnTo>
                    <a:pt x="682" y="356"/>
                  </a:lnTo>
                  <a:lnTo>
                    <a:pt x="682" y="356"/>
                  </a:lnTo>
                  <a:lnTo>
                    <a:pt x="672" y="360"/>
                  </a:lnTo>
                  <a:lnTo>
                    <a:pt x="664" y="366"/>
                  </a:lnTo>
                  <a:lnTo>
                    <a:pt x="656" y="376"/>
                  </a:lnTo>
                  <a:lnTo>
                    <a:pt x="648" y="386"/>
                  </a:lnTo>
                  <a:lnTo>
                    <a:pt x="634" y="406"/>
                  </a:lnTo>
                  <a:lnTo>
                    <a:pt x="626" y="414"/>
                  </a:lnTo>
                  <a:lnTo>
                    <a:pt x="616" y="420"/>
                  </a:lnTo>
                  <a:lnTo>
                    <a:pt x="616" y="420"/>
                  </a:lnTo>
                  <a:lnTo>
                    <a:pt x="614" y="424"/>
                  </a:lnTo>
                  <a:lnTo>
                    <a:pt x="610" y="428"/>
                  </a:lnTo>
                  <a:lnTo>
                    <a:pt x="600" y="434"/>
                  </a:lnTo>
                  <a:lnTo>
                    <a:pt x="600" y="434"/>
                  </a:lnTo>
                  <a:lnTo>
                    <a:pt x="586" y="448"/>
                  </a:lnTo>
                  <a:lnTo>
                    <a:pt x="572" y="464"/>
                  </a:lnTo>
                  <a:lnTo>
                    <a:pt x="572" y="464"/>
                  </a:lnTo>
                  <a:lnTo>
                    <a:pt x="570" y="466"/>
                  </a:lnTo>
                  <a:lnTo>
                    <a:pt x="570" y="468"/>
                  </a:lnTo>
                  <a:lnTo>
                    <a:pt x="570" y="468"/>
                  </a:lnTo>
                  <a:lnTo>
                    <a:pt x="566" y="468"/>
                  </a:lnTo>
                  <a:lnTo>
                    <a:pt x="566" y="468"/>
                  </a:lnTo>
                  <a:lnTo>
                    <a:pt x="566" y="474"/>
                  </a:lnTo>
                  <a:lnTo>
                    <a:pt x="566" y="474"/>
                  </a:lnTo>
                  <a:lnTo>
                    <a:pt x="560" y="474"/>
                  </a:lnTo>
                  <a:lnTo>
                    <a:pt x="556" y="476"/>
                  </a:lnTo>
                  <a:lnTo>
                    <a:pt x="546" y="484"/>
                  </a:lnTo>
                  <a:lnTo>
                    <a:pt x="532" y="500"/>
                  </a:lnTo>
                  <a:lnTo>
                    <a:pt x="532" y="500"/>
                  </a:lnTo>
                  <a:lnTo>
                    <a:pt x="518" y="534"/>
                  </a:lnTo>
                  <a:lnTo>
                    <a:pt x="518" y="534"/>
                  </a:lnTo>
                  <a:lnTo>
                    <a:pt x="502" y="538"/>
                  </a:lnTo>
                  <a:lnTo>
                    <a:pt x="488" y="544"/>
                  </a:lnTo>
                  <a:lnTo>
                    <a:pt x="478" y="550"/>
                  </a:lnTo>
                  <a:lnTo>
                    <a:pt x="466" y="558"/>
                  </a:lnTo>
                  <a:lnTo>
                    <a:pt x="466" y="558"/>
                  </a:lnTo>
                  <a:lnTo>
                    <a:pt x="450" y="558"/>
                  </a:lnTo>
                  <a:lnTo>
                    <a:pt x="450" y="558"/>
                  </a:lnTo>
                  <a:close/>
                </a:path>
              </a:pathLst>
            </a:cu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87" name="Freeform 13">
              <a:extLst>
                <a:ext uri="{FF2B5EF4-FFF2-40B4-BE49-F238E27FC236}">
                  <a16:creationId xmlns:a16="http://schemas.microsoft.com/office/drawing/2014/main" id="{26833BCF-25B6-4BED-B45B-A8FC6FA74CF9}"/>
                </a:ext>
              </a:extLst>
            </p:cNvPr>
            <p:cNvSpPr>
              <a:spLocks/>
            </p:cNvSpPr>
            <p:nvPr/>
          </p:nvSpPr>
          <p:spPr bwMode="auto">
            <a:xfrm>
              <a:off x="4650" y="3394"/>
              <a:ext cx="178" cy="412"/>
            </a:xfrm>
            <a:custGeom>
              <a:avLst/>
              <a:gdLst>
                <a:gd name="T0" fmla="*/ 82 w 178"/>
                <a:gd name="T1" fmla="*/ 412 h 412"/>
                <a:gd name="T2" fmla="*/ 82 w 178"/>
                <a:gd name="T3" fmla="*/ 412 h 412"/>
                <a:gd name="T4" fmla="*/ 50 w 178"/>
                <a:gd name="T5" fmla="*/ 364 h 412"/>
                <a:gd name="T6" fmla="*/ 50 w 178"/>
                <a:gd name="T7" fmla="*/ 364 h 412"/>
                <a:gd name="T8" fmla="*/ 40 w 178"/>
                <a:gd name="T9" fmla="*/ 360 h 412"/>
                <a:gd name="T10" fmla="*/ 34 w 178"/>
                <a:gd name="T11" fmla="*/ 356 h 412"/>
                <a:gd name="T12" fmla="*/ 28 w 178"/>
                <a:gd name="T13" fmla="*/ 350 h 412"/>
                <a:gd name="T14" fmla="*/ 26 w 178"/>
                <a:gd name="T15" fmla="*/ 346 h 412"/>
                <a:gd name="T16" fmla="*/ 20 w 178"/>
                <a:gd name="T17" fmla="*/ 336 h 412"/>
                <a:gd name="T18" fmla="*/ 16 w 178"/>
                <a:gd name="T19" fmla="*/ 324 h 412"/>
                <a:gd name="T20" fmla="*/ 16 w 178"/>
                <a:gd name="T21" fmla="*/ 324 h 412"/>
                <a:gd name="T22" fmla="*/ 0 w 178"/>
                <a:gd name="T23" fmla="*/ 304 h 412"/>
                <a:gd name="T24" fmla="*/ 0 w 178"/>
                <a:gd name="T25" fmla="*/ 304 h 412"/>
                <a:gd name="T26" fmla="*/ 2 w 178"/>
                <a:gd name="T27" fmla="*/ 280 h 412"/>
                <a:gd name="T28" fmla="*/ 6 w 178"/>
                <a:gd name="T29" fmla="*/ 258 h 412"/>
                <a:gd name="T30" fmla="*/ 8 w 178"/>
                <a:gd name="T31" fmla="*/ 238 h 412"/>
                <a:gd name="T32" fmla="*/ 8 w 178"/>
                <a:gd name="T33" fmla="*/ 228 h 412"/>
                <a:gd name="T34" fmla="*/ 6 w 178"/>
                <a:gd name="T35" fmla="*/ 220 h 412"/>
                <a:gd name="T36" fmla="*/ 6 w 178"/>
                <a:gd name="T37" fmla="*/ 220 h 412"/>
                <a:gd name="T38" fmla="*/ 6 w 178"/>
                <a:gd name="T39" fmla="*/ 196 h 412"/>
                <a:gd name="T40" fmla="*/ 10 w 178"/>
                <a:gd name="T41" fmla="*/ 180 h 412"/>
                <a:gd name="T42" fmla="*/ 16 w 178"/>
                <a:gd name="T43" fmla="*/ 166 h 412"/>
                <a:gd name="T44" fmla="*/ 30 w 178"/>
                <a:gd name="T45" fmla="*/ 150 h 412"/>
                <a:gd name="T46" fmla="*/ 30 w 178"/>
                <a:gd name="T47" fmla="*/ 150 h 412"/>
                <a:gd name="T48" fmla="*/ 38 w 178"/>
                <a:gd name="T49" fmla="*/ 112 h 412"/>
                <a:gd name="T50" fmla="*/ 38 w 178"/>
                <a:gd name="T51" fmla="*/ 112 h 412"/>
                <a:gd name="T52" fmla="*/ 60 w 178"/>
                <a:gd name="T53" fmla="*/ 64 h 412"/>
                <a:gd name="T54" fmla="*/ 60 w 178"/>
                <a:gd name="T55" fmla="*/ 64 h 412"/>
                <a:gd name="T56" fmla="*/ 76 w 178"/>
                <a:gd name="T57" fmla="*/ 44 h 412"/>
                <a:gd name="T58" fmla="*/ 90 w 178"/>
                <a:gd name="T59" fmla="*/ 28 h 412"/>
                <a:gd name="T60" fmla="*/ 104 w 178"/>
                <a:gd name="T61" fmla="*/ 14 h 412"/>
                <a:gd name="T62" fmla="*/ 122 w 178"/>
                <a:gd name="T63" fmla="*/ 0 h 412"/>
                <a:gd name="T64" fmla="*/ 122 w 178"/>
                <a:gd name="T65" fmla="*/ 0 h 412"/>
                <a:gd name="T66" fmla="*/ 164 w 178"/>
                <a:gd name="T67" fmla="*/ 2 h 412"/>
                <a:gd name="T68" fmla="*/ 164 w 178"/>
                <a:gd name="T69" fmla="*/ 2 h 412"/>
                <a:gd name="T70" fmla="*/ 170 w 178"/>
                <a:gd name="T71" fmla="*/ 6 h 412"/>
                <a:gd name="T72" fmla="*/ 170 w 178"/>
                <a:gd name="T73" fmla="*/ 6 h 412"/>
                <a:gd name="T74" fmla="*/ 176 w 178"/>
                <a:gd name="T75" fmla="*/ 30 h 412"/>
                <a:gd name="T76" fmla="*/ 178 w 178"/>
                <a:gd name="T77" fmla="*/ 44 h 412"/>
                <a:gd name="T78" fmla="*/ 178 w 178"/>
                <a:gd name="T79" fmla="*/ 58 h 412"/>
                <a:gd name="T80" fmla="*/ 178 w 178"/>
                <a:gd name="T81" fmla="*/ 58 h 412"/>
                <a:gd name="T82" fmla="*/ 172 w 178"/>
                <a:gd name="T83" fmla="*/ 72 h 412"/>
                <a:gd name="T84" fmla="*/ 168 w 178"/>
                <a:gd name="T85" fmla="*/ 86 h 412"/>
                <a:gd name="T86" fmla="*/ 166 w 178"/>
                <a:gd name="T87" fmla="*/ 102 h 412"/>
                <a:gd name="T88" fmla="*/ 166 w 178"/>
                <a:gd name="T89" fmla="*/ 118 h 412"/>
                <a:gd name="T90" fmla="*/ 168 w 178"/>
                <a:gd name="T91" fmla="*/ 154 h 412"/>
                <a:gd name="T92" fmla="*/ 170 w 178"/>
                <a:gd name="T93" fmla="*/ 188 h 412"/>
                <a:gd name="T94" fmla="*/ 170 w 178"/>
                <a:gd name="T95" fmla="*/ 188 h 412"/>
                <a:gd name="T96" fmla="*/ 164 w 178"/>
                <a:gd name="T97" fmla="*/ 202 h 412"/>
                <a:gd name="T98" fmla="*/ 158 w 178"/>
                <a:gd name="T99" fmla="*/ 218 h 412"/>
                <a:gd name="T100" fmla="*/ 158 w 178"/>
                <a:gd name="T101" fmla="*/ 218 h 412"/>
                <a:gd name="T102" fmla="*/ 118 w 178"/>
                <a:gd name="T103" fmla="*/ 304 h 412"/>
                <a:gd name="T104" fmla="*/ 118 w 178"/>
                <a:gd name="T105" fmla="*/ 304 h 412"/>
                <a:gd name="T106" fmla="*/ 108 w 178"/>
                <a:gd name="T107" fmla="*/ 398 h 412"/>
                <a:gd name="T108" fmla="*/ 108 w 178"/>
                <a:gd name="T109" fmla="*/ 398 h 412"/>
                <a:gd name="T110" fmla="*/ 98 w 178"/>
                <a:gd name="T111" fmla="*/ 408 h 412"/>
                <a:gd name="T112" fmla="*/ 98 w 178"/>
                <a:gd name="T113" fmla="*/ 408 h 412"/>
                <a:gd name="T114" fmla="*/ 90 w 178"/>
                <a:gd name="T115" fmla="*/ 410 h 412"/>
                <a:gd name="T116" fmla="*/ 82 w 178"/>
                <a:gd name="T117" fmla="*/ 412 h 412"/>
                <a:gd name="T118" fmla="*/ 82 w 178"/>
                <a:gd name="T119" fmla="*/ 412 h 4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8" h="412">
                  <a:moveTo>
                    <a:pt x="82" y="412"/>
                  </a:moveTo>
                  <a:lnTo>
                    <a:pt x="82" y="412"/>
                  </a:lnTo>
                  <a:lnTo>
                    <a:pt x="50" y="364"/>
                  </a:lnTo>
                  <a:lnTo>
                    <a:pt x="40" y="360"/>
                  </a:lnTo>
                  <a:lnTo>
                    <a:pt x="34" y="356"/>
                  </a:lnTo>
                  <a:lnTo>
                    <a:pt x="28" y="350"/>
                  </a:lnTo>
                  <a:lnTo>
                    <a:pt x="26" y="346"/>
                  </a:lnTo>
                  <a:lnTo>
                    <a:pt x="20" y="336"/>
                  </a:lnTo>
                  <a:lnTo>
                    <a:pt x="16" y="324"/>
                  </a:lnTo>
                  <a:lnTo>
                    <a:pt x="0" y="304"/>
                  </a:lnTo>
                  <a:lnTo>
                    <a:pt x="2" y="280"/>
                  </a:lnTo>
                  <a:lnTo>
                    <a:pt x="6" y="258"/>
                  </a:lnTo>
                  <a:lnTo>
                    <a:pt x="8" y="238"/>
                  </a:lnTo>
                  <a:lnTo>
                    <a:pt x="8" y="228"/>
                  </a:lnTo>
                  <a:lnTo>
                    <a:pt x="6" y="220"/>
                  </a:lnTo>
                  <a:lnTo>
                    <a:pt x="6" y="196"/>
                  </a:lnTo>
                  <a:lnTo>
                    <a:pt x="10" y="180"/>
                  </a:lnTo>
                  <a:lnTo>
                    <a:pt x="16" y="166"/>
                  </a:lnTo>
                  <a:lnTo>
                    <a:pt x="30" y="150"/>
                  </a:lnTo>
                  <a:lnTo>
                    <a:pt x="38" y="112"/>
                  </a:lnTo>
                  <a:lnTo>
                    <a:pt x="60" y="64"/>
                  </a:lnTo>
                  <a:lnTo>
                    <a:pt x="76" y="44"/>
                  </a:lnTo>
                  <a:lnTo>
                    <a:pt x="90" y="28"/>
                  </a:lnTo>
                  <a:lnTo>
                    <a:pt x="104" y="14"/>
                  </a:lnTo>
                  <a:lnTo>
                    <a:pt x="122" y="0"/>
                  </a:lnTo>
                  <a:lnTo>
                    <a:pt x="164" y="2"/>
                  </a:lnTo>
                  <a:lnTo>
                    <a:pt x="170" y="6"/>
                  </a:lnTo>
                  <a:lnTo>
                    <a:pt x="176" y="30"/>
                  </a:lnTo>
                  <a:lnTo>
                    <a:pt x="178" y="44"/>
                  </a:lnTo>
                  <a:lnTo>
                    <a:pt x="178" y="58"/>
                  </a:lnTo>
                  <a:lnTo>
                    <a:pt x="172" y="72"/>
                  </a:lnTo>
                  <a:lnTo>
                    <a:pt x="168" y="86"/>
                  </a:lnTo>
                  <a:lnTo>
                    <a:pt x="166" y="102"/>
                  </a:lnTo>
                  <a:lnTo>
                    <a:pt x="166" y="118"/>
                  </a:lnTo>
                  <a:lnTo>
                    <a:pt x="168" y="154"/>
                  </a:lnTo>
                  <a:lnTo>
                    <a:pt x="170" y="188"/>
                  </a:lnTo>
                  <a:lnTo>
                    <a:pt x="164" y="202"/>
                  </a:lnTo>
                  <a:lnTo>
                    <a:pt x="158" y="218"/>
                  </a:lnTo>
                  <a:lnTo>
                    <a:pt x="118" y="304"/>
                  </a:lnTo>
                  <a:lnTo>
                    <a:pt x="108" y="398"/>
                  </a:lnTo>
                  <a:lnTo>
                    <a:pt x="98" y="408"/>
                  </a:lnTo>
                  <a:lnTo>
                    <a:pt x="90" y="410"/>
                  </a:lnTo>
                  <a:lnTo>
                    <a:pt x="82" y="412"/>
                  </a:lnTo>
                  <a:close/>
                </a:path>
              </a:pathLst>
            </a:custGeom>
            <a:solidFill>
              <a:srgbClr val="DC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88" name="Freeform 14">
              <a:extLst>
                <a:ext uri="{FF2B5EF4-FFF2-40B4-BE49-F238E27FC236}">
                  <a16:creationId xmlns:a16="http://schemas.microsoft.com/office/drawing/2014/main" id="{8BEF7778-7186-41F9-A56A-B3F693F17897}"/>
                </a:ext>
              </a:extLst>
            </p:cNvPr>
            <p:cNvSpPr>
              <a:spLocks/>
            </p:cNvSpPr>
            <p:nvPr/>
          </p:nvSpPr>
          <p:spPr bwMode="auto">
            <a:xfrm>
              <a:off x="4662" y="3404"/>
              <a:ext cx="157" cy="390"/>
            </a:xfrm>
            <a:custGeom>
              <a:avLst/>
              <a:gdLst>
                <a:gd name="T0" fmla="*/ 76 w 156"/>
                <a:gd name="T1" fmla="*/ 390 h 390"/>
                <a:gd name="T2" fmla="*/ 76 w 156"/>
                <a:gd name="T3" fmla="*/ 390 h 390"/>
                <a:gd name="T4" fmla="*/ 46 w 156"/>
                <a:gd name="T5" fmla="*/ 344 h 390"/>
                <a:gd name="T6" fmla="*/ 46 w 156"/>
                <a:gd name="T7" fmla="*/ 344 h 390"/>
                <a:gd name="T8" fmla="*/ 26 w 156"/>
                <a:gd name="T9" fmla="*/ 338 h 390"/>
                <a:gd name="T10" fmla="*/ 26 w 156"/>
                <a:gd name="T11" fmla="*/ 338 h 390"/>
                <a:gd name="T12" fmla="*/ 22 w 156"/>
                <a:gd name="T13" fmla="*/ 324 h 390"/>
                <a:gd name="T14" fmla="*/ 14 w 156"/>
                <a:gd name="T15" fmla="*/ 310 h 390"/>
                <a:gd name="T16" fmla="*/ 6 w 156"/>
                <a:gd name="T17" fmla="*/ 300 h 390"/>
                <a:gd name="T18" fmla="*/ 0 w 156"/>
                <a:gd name="T19" fmla="*/ 294 h 390"/>
                <a:gd name="T20" fmla="*/ 0 w 156"/>
                <a:gd name="T21" fmla="*/ 294 h 390"/>
                <a:gd name="T22" fmla="*/ 0 w 156"/>
                <a:gd name="T23" fmla="*/ 272 h 390"/>
                <a:gd name="T24" fmla="*/ 0 w 156"/>
                <a:gd name="T25" fmla="*/ 272 h 390"/>
                <a:gd name="T26" fmla="*/ 4 w 156"/>
                <a:gd name="T27" fmla="*/ 242 h 390"/>
                <a:gd name="T28" fmla="*/ 6 w 156"/>
                <a:gd name="T29" fmla="*/ 230 h 390"/>
                <a:gd name="T30" fmla="*/ 8 w 156"/>
                <a:gd name="T31" fmla="*/ 216 h 390"/>
                <a:gd name="T32" fmla="*/ 8 w 156"/>
                <a:gd name="T33" fmla="*/ 216 h 390"/>
                <a:gd name="T34" fmla="*/ 4 w 156"/>
                <a:gd name="T35" fmla="*/ 202 h 390"/>
                <a:gd name="T36" fmla="*/ 4 w 156"/>
                <a:gd name="T37" fmla="*/ 192 h 390"/>
                <a:gd name="T38" fmla="*/ 4 w 156"/>
                <a:gd name="T39" fmla="*/ 182 h 390"/>
                <a:gd name="T40" fmla="*/ 8 w 156"/>
                <a:gd name="T41" fmla="*/ 174 h 390"/>
                <a:gd name="T42" fmla="*/ 18 w 156"/>
                <a:gd name="T43" fmla="*/ 158 h 390"/>
                <a:gd name="T44" fmla="*/ 30 w 156"/>
                <a:gd name="T45" fmla="*/ 142 h 390"/>
                <a:gd name="T46" fmla="*/ 30 w 156"/>
                <a:gd name="T47" fmla="*/ 142 h 390"/>
                <a:gd name="T48" fmla="*/ 38 w 156"/>
                <a:gd name="T49" fmla="*/ 108 h 390"/>
                <a:gd name="T50" fmla="*/ 38 w 156"/>
                <a:gd name="T51" fmla="*/ 108 h 390"/>
                <a:gd name="T52" fmla="*/ 48 w 156"/>
                <a:gd name="T53" fmla="*/ 84 h 390"/>
                <a:gd name="T54" fmla="*/ 56 w 156"/>
                <a:gd name="T55" fmla="*/ 64 h 390"/>
                <a:gd name="T56" fmla="*/ 68 w 156"/>
                <a:gd name="T57" fmla="*/ 46 h 390"/>
                <a:gd name="T58" fmla="*/ 84 w 156"/>
                <a:gd name="T59" fmla="*/ 28 h 390"/>
                <a:gd name="T60" fmla="*/ 84 w 156"/>
                <a:gd name="T61" fmla="*/ 28 h 390"/>
                <a:gd name="T62" fmla="*/ 116 w 156"/>
                <a:gd name="T63" fmla="*/ 2 h 390"/>
                <a:gd name="T64" fmla="*/ 116 w 156"/>
                <a:gd name="T65" fmla="*/ 2 h 390"/>
                <a:gd name="T66" fmla="*/ 150 w 156"/>
                <a:gd name="T67" fmla="*/ 0 h 390"/>
                <a:gd name="T68" fmla="*/ 150 w 156"/>
                <a:gd name="T69" fmla="*/ 0 h 390"/>
                <a:gd name="T70" fmla="*/ 154 w 156"/>
                <a:gd name="T71" fmla="*/ 18 h 390"/>
                <a:gd name="T72" fmla="*/ 156 w 156"/>
                <a:gd name="T73" fmla="*/ 32 h 390"/>
                <a:gd name="T74" fmla="*/ 156 w 156"/>
                <a:gd name="T75" fmla="*/ 44 h 390"/>
                <a:gd name="T76" fmla="*/ 156 w 156"/>
                <a:gd name="T77" fmla="*/ 44 h 390"/>
                <a:gd name="T78" fmla="*/ 150 w 156"/>
                <a:gd name="T79" fmla="*/ 56 h 390"/>
                <a:gd name="T80" fmla="*/ 146 w 156"/>
                <a:gd name="T81" fmla="*/ 70 h 390"/>
                <a:gd name="T82" fmla="*/ 144 w 156"/>
                <a:gd name="T83" fmla="*/ 86 h 390"/>
                <a:gd name="T84" fmla="*/ 142 w 156"/>
                <a:gd name="T85" fmla="*/ 102 h 390"/>
                <a:gd name="T86" fmla="*/ 144 w 156"/>
                <a:gd name="T87" fmla="*/ 138 h 390"/>
                <a:gd name="T88" fmla="*/ 146 w 156"/>
                <a:gd name="T89" fmla="*/ 174 h 390"/>
                <a:gd name="T90" fmla="*/ 146 w 156"/>
                <a:gd name="T91" fmla="*/ 174 h 390"/>
                <a:gd name="T92" fmla="*/ 138 w 156"/>
                <a:gd name="T93" fmla="*/ 196 h 390"/>
                <a:gd name="T94" fmla="*/ 126 w 156"/>
                <a:gd name="T95" fmla="*/ 222 h 390"/>
                <a:gd name="T96" fmla="*/ 102 w 156"/>
                <a:gd name="T97" fmla="*/ 270 h 390"/>
                <a:gd name="T98" fmla="*/ 102 w 156"/>
                <a:gd name="T99" fmla="*/ 270 h 390"/>
                <a:gd name="T100" fmla="*/ 96 w 156"/>
                <a:gd name="T101" fmla="*/ 290 h 390"/>
                <a:gd name="T102" fmla="*/ 96 w 156"/>
                <a:gd name="T103" fmla="*/ 290 h 390"/>
                <a:gd name="T104" fmla="*/ 84 w 156"/>
                <a:gd name="T105" fmla="*/ 382 h 390"/>
                <a:gd name="T106" fmla="*/ 84 w 156"/>
                <a:gd name="T107" fmla="*/ 382 h 390"/>
                <a:gd name="T108" fmla="*/ 80 w 156"/>
                <a:gd name="T109" fmla="*/ 386 h 390"/>
                <a:gd name="T110" fmla="*/ 76 w 156"/>
                <a:gd name="T111" fmla="*/ 390 h 390"/>
                <a:gd name="T112" fmla="*/ 76 w 156"/>
                <a:gd name="T113" fmla="*/ 39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6" h="390">
                  <a:moveTo>
                    <a:pt x="76" y="390"/>
                  </a:moveTo>
                  <a:lnTo>
                    <a:pt x="76" y="390"/>
                  </a:lnTo>
                  <a:lnTo>
                    <a:pt x="46" y="344"/>
                  </a:lnTo>
                  <a:lnTo>
                    <a:pt x="46" y="344"/>
                  </a:lnTo>
                  <a:lnTo>
                    <a:pt x="26" y="338"/>
                  </a:lnTo>
                  <a:lnTo>
                    <a:pt x="26" y="338"/>
                  </a:lnTo>
                  <a:lnTo>
                    <a:pt x="22" y="324"/>
                  </a:lnTo>
                  <a:lnTo>
                    <a:pt x="14" y="310"/>
                  </a:lnTo>
                  <a:lnTo>
                    <a:pt x="6" y="300"/>
                  </a:lnTo>
                  <a:lnTo>
                    <a:pt x="0" y="294"/>
                  </a:lnTo>
                  <a:lnTo>
                    <a:pt x="0" y="294"/>
                  </a:lnTo>
                  <a:lnTo>
                    <a:pt x="0" y="272"/>
                  </a:lnTo>
                  <a:lnTo>
                    <a:pt x="0" y="272"/>
                  </a:lnTo>
                  <a:lnTo>
                    <a:pt x="4" y="242"/>
                  </a:lnTo>
                  <a:lnTo>
                    <a:pt x="6" y="230"/>
                  </a:lnTo>
                  <a:lnTo>
                    <a:pt x="8" y="216"/>
                  </a:lnTo>
                  <a:lnTo>
                    <a:pt x="8" y="216"/>
                  </a:lnTo>
                  <a:lnTo>
                    <a:pt x="4" y="202"/>
                  </a:lnTo>
                  <a:lnTo>
                    <a:pt x="4" y="192"/>
                  </a:lnTo>
                  <a:lnTo>
                    <a:pt x="4" y="182"/>
                  </a:lnTo>
                  <a:lnTo>
                    <a:pt x="8" y="174"/>
                  </a:lnTo>
                  <a:lnTo>
                    <a:pt x="18" y="158"/>
                  </a:lnTo>
                  <a:lnTo>
                    <a:pt x="30" y="142"/>
                  </a:lnTo>
                  <a:lnTo>
                    <a:pt x="30" y="142"/>
                  </a:lnTo>
                  <a:lnTo>
                    <a:pt x="38" y="108"/>
                  </a:lnTo>
                  <a:lnTo>
                    <a:pt x="38" y="108"/>
                  </a:lnTo>
                  <a:lnTo>
                    <a:pt x="48" y="84"/>
                  </a:lnTo>
                  <a:lnTo>
                    <a:pt x="56" y="64"/>
                  </a:lnTo>
                  <a:lnTo>
                    <a:pt x="68" y="46"/>
                  </a:lnTo>
                  <a:lnTo>
                    <a:pt x="84" y="28"/>
                  </a:lnTo>
                  <a:lnTo>
                    <a:pt x="84" y="28"/>
                  </a:lnTo>
                  <a:lnTo>
                    <a:pt x="116" y="2"/>
                  </a:lnTo>
                  <a:lnTo>
                    <a:pt x="116" y="2"/>
                  </a:lnTo>
                  <a:lnTo>
                    <a:pt x="150" y="0"/>
                  </a:lnTo>
                  <a:lnTo>
                    <a:pt x="150" y="0"/>
                  </a:lnTo>
                  <a:lnTo>
                    <a:pt x="154" y="18"/>
                  </a:lnTo>
                  <a:lnTo>
                    <a:pt x="156" y="32"/>
                  </a:lnTo>
                  <a:lnTo>
                    <a:pt x="156" y="44"/>
                  </a:lnTo>
                  <a:lnTo>
                    <a:pt x="156" y="44"/>
                  </a:lnTo>
                  <a:lnTo>
                    <a:pt x="150" y="56"/>
                  </a:lnTo>
                  <a:lnTo>
                    <a:pt x="146" y="70"/>
                  </a:lnTo>
                  <a:lnTo>
                    <a:pt x="144" y="86"/>
                  </a:lnTo>
                  <a:lnTo>
                    <a:pt x="142" y="102"/>
                  </a:lnTo>
                  <a:lnTo>
                    <a:pt x="144" y="138"/>
                  </a:lnTo>
                  <a:lnTo>
                    <a:pt x="146" y="174"/>
                  </a:lnTo>
                  <a:lnTo>
                    <a:pt x="146" y="174"/>
                  </a:lnTo>
                  <a:lnTo>
                    <a:pt x="138" y="196"/>
                  </a:lnTo>
                  <a:lnTo>
                    <a:pt x="126" y="222"/>
                  </a:lnTo>
                  <a:lnTo>
                    <a:pt x="102" y="270"/>
                  </a:lnTo>
                  <a:lnTo>
                    <a:pt x="102" y="270"/>
                  </a:lnTo>
                  <a:lnTo>
                    <a:pt x="96" y="290"/>
                  </a:lnTo>
                  <a:lnTo>
                    <a:pt x="96" y="290"/>
                  </a:lnTo>
                  <a:lnTo>
                    <a:pt x="84" y="382"/>
                  </a:lnTo>
                  <a:lnTo>
                    <a:pt x="84" y="382"/>
                  </a:lnTo>
                  <a:lnTo>
                    <a:pt x="80" y="386"/>
                  </a:lnTo>
                  <a:lnTo>
                    <a:pt x="76" y="390"/>
                  </a:lnTo>
                  <a:lnTo>
                    <a:pt x="76" y="390"/>
                  </a:lnTo>
                  <a:close/>
                </a:path>
              </a:pathLst>
            </a:custGeom>
            <a:solidFill>
              <a:sysClr val="window" lastClr="FFFFFF"/>
            </a:solidFill>
            <a:ln w="25400" cap="flat" cmpd="sng" algn="ctr">
              <a:solidFill>
                <a:srgbClr val="9BBB59"/>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9" name="Freeform 15">
              <a:extLst>
                <a:ext uri="{FF2B5EF4-FFF2-40B4-BE49-F238E27FC236}">
                  <a16:creationId xmlns:a16="http://schemas.microsoft.com/office/drawing/2014/main" id="{748D7144-1E97-4C21-B5EE-A71BB6896F2D}"/>
                </a:ext>
              </a:extLst>
            </p:cNvPr>
            <p:cNvSpPr>
              <a:spLocks/>
            </p:cNvSpPr>
            <p:nvPr/>
          </p:nvSpPr>
          <p:spPr bwMode="auto">
            <a:xfrm>
              <a:off x="4226" y="3095"/>
              <a:ext cx="414" cy="537"/>
            </a:xfrm>
            <a:custGeom>
              <a:avLst/>
              <a:gdLst>
                <a:gd name="T0" fmla="*/ 136 w 414"/>
                <a:gd name="T1" fmla="*/ 532 h 538"/>
                <a:gd name="T2" fmla="*/ 122 w 414"/>
                <a:gd name="T3" fmla="*/ 508 h 538"/>
                <a:gd name="T4" fmla="*/ 116 w 414"/>
                <a:gd name="T5" fmla="*/ 498 h 538"/>
                <a:gd name="T6" fmla="*/ 58 w 414"/>
                <a:gd name="T7" fmla="*/ 426 h 538"/>
                <a:gd name="T8" fmla="*/ 12 w 414"/>
                <a:gd name="T9" fmla="*/ 420 h 538"/>
                <a:gd name="T10" fmla="*/ 0 w 414"/>
                <a:gd name="T11" fmla="*/ 402 h 538"/>
                <a:gd name="T12" fmla="*/ 6 w 414"/>
                <a:gd name="T13" fmla="*/ 360 h 538"/>
                <a:gd name="T14" fmla="*/ 10 w 414"/>
                <a:gd name="T15" fmla="*/ 332 h 538"/>
                <a:gd name="T16" fmla="*/ 8 w 414"/>
                <a:gd name="T17" fmla="*/ 306 h 538"/>
                <a:gd name="T18" fmla="*/ 44 w 414"/>
                <a:gd name="T19" fmla="*/ 246 h 538"/>
                <a:gd name="T20" fmla="*/ 42 w 414"/>
                <a:gd name="T21" fmla="*/ 200 h 538"/>
                <a:gd name="T22" fmla="*/ 46 w 414"/>
                <a:gd name="T23" fmla="*/ 190 h 538"/>
                <a:gd name="T24" fmla="*/ 74 w 414"/>
                <a:gd name="T25" fmla="*/ 174 h 538"/>
                <a:gd name="T26" fmla="*/ 102 w 414"/>
                <a:gd name="T27" fmla="*/ 134 h 538"/>
                <a:gd name="T28" fmla="*/ 102 w 414"/>
                <a:gd name="T29" fmla="*/ 116 h 538"/>
                <a:gd name="T30" fmla="*/ 92 w 414"/>
                <a:gd name="T31" fmla="*/ 88 h 538"/>
                <a:gd name="T32" fmla="*/ 104 w 414"/>
                <a:gd name="T33" fmla="*/ 72 h 538"/>
                <a:gd name="T34" fmla="*/ 132 w 414"/>
                <a:gd name="T35" fmla="*/ 58 h 538"/>
                <a:gd name="T36" fmla="*/ 172 w 414"/>
                <a:gd name="T37" fmla="*/ 48 h 538"/>
                <a:gd name="T38" fmla="*/ 190 w 414"/>
                <a:gd name="T39" fmla="*/ 28 h 538"/>
                <a:gd name="T40" fmla="*/ 204 w 414"/>
                <a:gd name="T41" fmla="*/ 2 h 538"/>
                <a:gd name="T42" fmla="*/ 224 w 414"/>
                <a:gd name="T43" fmla="*/ 2 h 538"/>
                <a:gd name="T44" fmla="*/ 236 w 414"/>
                <a:gd name="T45" fmla="*/ 16 h 538"/>
                <a:gd name="T46" fmla="*/ 250 w 414"/>
                <a:gd name="T47" fmla="*/ 64 h 538"/>
                <a:gd name="T48" fmla="*/ 280 w 414"/>
                <a:gd name="T49" fmla="*/ 96 h 538"/>
                <a:gd name="T50" fmla="*/ 336 w 414"/>
                <a:gd name="T51" fmla="*/ 100 h 538"/>
                <a:gd name="T52" fmla="*/ 366 w 414"/>
                <a:gd name="T53" fmla="*/ 86 h 538"/>
                <a:gd name="T54" fmla="*/ 404 w 414"/>
                <a:gd name="T55" fmla="*/ 84 h 538"/>
                <a:gd name="T56" fmla="*/ 398 w 414"/>
                <a:gd name="T57" fmla="*/ 104 h 538"/>
                <a:gd name="T58" fmla="*/ 384 w 414"/>
                <a:gd name="T59" fmla="*/ 124 h 538"/>
                <a:gd name="T60" fmla="*/ 362 w 414"/>
                <a:gd name="T61" fmla="*/ 154 h 538"/>
                <a:gd name="T62" fmla="*/ 330 w 414"/>
                <a:gd name="T63" fmla="*/ 162 h 538"/>
                <a:gd name="T64" fmla="*/ 328 w 414"/>
                <a:gd name="T65" fmla="*/ 180 h 538"/>
                <a:gd name="T66" fmla="*/ 348 w 414"/>
                <a:gd name="T67" fmla="*/ 198 h 538"/>
                <a:gd name="T68" fmla="*/ 350 w 414"/>
                <a:gd name="T69" fmla="*/ 222 h 538"/>
                <a:gd name="T70" fmla="*/ 348 w 414"/>
                <a:gd name="T71" fmla="*/ 240 h 538"/>
                <a:gd name="T72" fmla="*/ 340 w 414"/>
                <a:gd name="T73" fmla="*/ 278 h 538"/>
                <a:gd name="T74" fmla="*/ 346 w 414"/>
                <a:gd name="T75" fmla="*/ 296 h 538"/>
                <a:gd name="T76" fmla="*/ 356 w 414"/>
                <a:gd name="T77" fmla="*/ 308 h 538"/>
                <a:gd name="T78" fmla="*/ 350 w 414"/>
                <a:gd name="T79" fmla="*/ 306 h 538"/>
                <a:gd name="T80" fmla="*/ 318 w 414"/>
                <a:gd name="T81" fmla="*/ 312 h 538"/>
                <a:gd name="T82" fmla="*/ 318 w 414"/>
                <a:gd name="T83" fmla="*/ 336 h 538"/>
                <a:gd name="T84" fmla="*/ 296 w 414"/>
                <a:gd name="T85" fmla="*/ 354 h 538"/>
                <a:gd name="T86" fmla="*/ 288 w 414"/>
                <a:gd name="T87" fmla="*/ 384 h 538"/>
                <a:gd name="T88" fmla="*/ 268 w 414"/>
                <a:gd name="T89" fmla="*/ 408 h 538"/>
                <a:gd name="T90" fmla="*/ 228 w 414"/>
                <a:gd name="T91" fmla="*/ 416 h 538"/>
                <a:gd name="T92" fmla="*/ 240 w 414"/>
                <a:gd name="T93" fmla="*/ 440 h 538"/>
                <a:gd name="T94" fmla="*/ 218 w 414"/>
                <a:gd name="T95" fmla="*/ 450 h 538"/>
                <a:gd name="T96" fmla="*/ 184 w 414"/>
                <a:gd name="T97" fmla="*/ 480 h 538"/>
                <a:gd name="T98" fmla="*/ 166 w 414"/>
                <a:gd name="T99" fmla="*/ 514 h 538"/>
                <a:gd name="T100" fmla="*/ 150 w 414"/>
                <a:gd name="T101" fmla="*/ 52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4" h="538">
                  <a:moveTo>
                    <a:pt x="136" y="538"/>
                  </a:moveTo>
                  <a:lnTo>
                    <a:pt x="136" y="538"/>
                  </a:lnTo>
                  <a:lnTo>
                    <a:pt x="136" y="532"/>
                  </a:lnTo>
                  <a:lnTo>
                    <a:pt x="134" y="526"/>
                  </a:lnTo>
                  <a:lnTo>
                    <a:pt x="128" y="516"/>
                  </a:lnTo>
                  <a:lnTo>
                    <a:pt x="122" y="508"/>
                  </a:lnTo>
                  <a:lnTo>
                    <a:pt x="116" y="504"/>
                  </a:lnTo>
                  <a:lnTo>
                    <a:pt x="116" y="504"/>
                  </a:lnTo>
                  <a:lnTo>
                    <a:pt x="116" y="498"/>
                  </a:lnTo>
                  <a:lnTo>
                    <a:pt x="116" y="498"/>
                  </a:lnTo>
                  <a:lnTo>
                    <a:pt x="58" y="426"/>
                  </a:lnTo>
                  <a:lnTo>
                    <a:pt x="58" y="426"/>
                  </a:lnTo>
                  <a:lnTo>
                    <a:pt x="40" y="422"/>
                  </a:lnTo>
                  <a:lnTo>
                    <a:pt x="26" y="420"/>
                  </a:lnTo>
                  <a:lnTo>
                    <a:pt x="12" y="420"/>
                  </a:lnTo>
                  <a:lnTo>
                    <a:pt x="2" y="418"/>
                  </a:lnTo>
                  <a:lnTo>
                    <a:pt x="2" y="418"/>
                  </a:lnTo>
                  <a:lnTo>
                    <a:pt x="0" y="402"/>
                  </a:lnTo>
                  <a:lnTo>
                    <a:pt x="0" y="386"/>
                  </a:lnTo>
                  <a:lnTo>
                    <a:pt x="6" y="360"/>
                  </a:lnTo>
                  <a:lnTo>
                    <a:pt x="6" y="360"/>
                  </a:lnTo>
                  <a:lnTo>
                    <a:pt x="8" y="352"/>
                  </a:lnTo>
                  <a:lnTo>
                    <a:pt x="10" y="346"/>
                  </a:lnTo>
                  <a:lnTo>
                    <a:pt x="10" y="332"/>
                  </a:lnTo>
                  <a:lnTo>
                    <a:pt x="10" y="318"/>
                  </a:lnTo>
                  <a:lnTo>
                    <a:pt x="8" y="306"/>
                  </a:lnTo>
                  <a:lnTo>
                    <a:pt x="8" y="306"/>
                  </a:lnTo>
                  <a:lnTo>
                    <a:pt x="40" y="270"/>
                  </a:lnTo>
                  <a:lnTo>
                    <a:pt x="40" y="270"/>
                  </a:lnTo>
                  <a:lnTo>
                    <a:pt x="44" y="246"/>
                  </a:lnTo>
                  <a:lnTo>
                    <a:pt x="44" y="246"/>
                  </a:lnTo>
                  <a:lnTo>
                    <a:pt x="42" y="214"/>
                  </a:lnTo>
                  <a:lnTo>
                    <a:pt x="42" y="200"/>
                  </a:lnTo>
                  <a:lnTo>
                    <a:pt x="44" y="194"/>
                  </a:lnTo>
                  <a:lnTo>
                    <a:pt x="46" y="190"/>
                  </a:lnTo>
                  <a:lnTo>
                    <a:pt x="46" y="190"/>
                  </a:lnTo>
                  <a:lnTo>
                    <a:pt x="60" y="182"/>
                  </a:lnTo>
                  <a:lnTo>
                    <a:pt x="74" y="174"/>
                  </a:lnTo>
                  <a:lnTo>
                    <a:pt x="74" y="174"/>
                  </a:lnTo>
                  <a:lnTo>
                    <a:pt x="94" y="152"/>
                  </a:lnTo>
                  <a:lnTo>
                    <a:pt x="94" y="152"/>
                  </a:lnTo>
                  <a:lnTo>
                    <a:pt x="102" y="134"/>
                  </a:lnTo>
                  <a:lnTo>
                    <a:pt x="102" y="134"/>
                  </a:lnTo>
                  <a:lnTo>
                    <a:pt x="102" y="116"/>
                  </a:lnTo>
                  <a:lnTo>
                    <a:pt x="102" y="116"/>
                  </a:lnTo>
                  <a:lnTo>
                    <a:pt x="96" y="104"/>
                  </a:lnTo>
                  <a:lnTo>
                    <a:pt x="94" y="94"/>
                  </a:lnTo>
                  <a:lnTo>
                    <a:pt x="92" y="88"/>
                  </a:lnTo>
                  <a:lnTo>
                    <a:pt x="94" y="82"/>
                  </a:lnTo>
                  <a:lnTo>
                    <a:pt x="98" y="76"/>
                  </a:lnTo>
                  <a:lnTo>
                    <a:pt x="104" y="72"/>
                  </a:lnTo>
                  <a:lnTo>
                    <a:pt x="120" y="60"/>
                  </a:lnTo>
                  <a:lnTo>
                    <a:pt x="120" y="60"/>
                  </a:lnTo>
                  <a:lnTo>
                    <a:pt x="132" y="58"/>
                  </a:lnTo>
                  <a:lnTo>
                    <a:pt x="144" y="56"/>
                  </a:lnTo>
                  <a:lnTo>
                    <a:pt x="158" y="54"/>
                  </a:lnTo>
                  <a:lnTo>
                    <a:pt x="172" y="48"/>
                  </a:lnTo>
                  <a:lnTo>
                    <a:pt x="172" y="48"/>
                  </a:lnTo>
                  <a:lnTo>
                    <a:pt x="182" y="40"/>
                  </a:lnTo>
                  <a:lnTo>
                    <a:pt x="190" y="28"/>
                  </a:lnTo>
                  <a:lnTo>
                    <a:pt x="198" y="14"/>
                  </a:lnTo>
                  <a:lnTo>
                    <a:pt x="204" y="2"/>
                  </a:lnTo>
                  <a:lnTo>
                    <a:pt x="204" y="2"/>
                  </a:lnTo>
                  <a:lnTo>
                    <a:pt x="210" y="0"/>
                  </a:lnTo>
                  <a:lnTo>
                    <a:pt x="216" y="0"/>
                  </a:lnTo>
                  <a:lnTo>
                    <a:pt x="224" y="2"/>
                  </a:lnTo>
                  <a:lnTo>
                    <a:pt x="232" y="6"/>
                  </a:lnTo>
                  <a:lnTo>
                    <a:pt x="232" y="6"/>
                  </a:lnTo>
                  <a:lnTo>
                    <a:pt x="236" y="16"/>
                  </a:lnTo>
                  <a:lnTo>
                    <a:pt x="238" y="28"/>
                  </a:lnTo>
                  <a:lnTo>
                    <a:pt x="246" y="52"/>
                  </a:lnTo>
                  <a:lnTo>
                    <a:pt x="250" y="64"/>
                  </a:lnTo>
                  <a:lnTo>
                    <a:pt x="258" y="76"/>
                  </a:lnTo>
                  <a:lnTo>
                    <a:pt x="266" y="86"/>
                  </a:lnTo>
                  <a:lnTo>
                    <a:pt x="280" y="96"/>
                  </a:lnTo>
                  <a:lnTo>
                    <a:pt x="280" y="96"/>
                  </a:lnTo>
                  <a:lnTo>
                    <a:pt x="336" y="100"/>
                  </a:lnTo>
                  <a:lnTo>
                    <a:pt x="336" y="100"/>
                  </a:lnTo>
                  <a:lnTo>
                    <a:pt x="342" y="94"/>
                  </a:lnTo>
                  <a:lnTo>
                    <a:pt x="350" y="92"/>
                  </a:lnTo>
                  <a:lnTo>
                    <a:pt x="366" y="86"/>
                  </a:lnTo>
                  <a:lnTo>
                    <a:pt x="386" y="86"/>
                  </a:lnTo>
                  <a:lnTo>
                    <a:pt x="404" y="84"/>
                  </a:lnTo>
                  <a:lnTo>
                    <a:pt x="404" y="84"/>
                  </a:lnTo>
                  <a:lnTo>
                    <a:pt x="414" y="90"/>
                  </a:lnTo>
                  <a:lnTo>
                    <a:pt x="414" y="90"/>
                  </a:lnTo>
                  <a:lnTo>
                    <a:pt x="398" y="104"/>
                  </a:lnTo>
                  <a:lnTo>
                    <a:pt x="392" y="112"/>
                  </a:lnTo>
                  <a:lnTo>
                    <a:pt x="384" y="124"/>
                  </a:lnTo>
                  <a:lnTo>
                    <a:pt x="384" y="124"/>
                  </a:lnTo>
                  <a:lnTo>
                    <a:pt x="382" y="156"/>
                  </a:lnTo>
                  <a:lnTo>
                    <a:pt x="382" y="156"/>
                  </a:lnTo>
                  <a:lnTo>
                    <a:pt x="362" y="154"/>
                  </a:lnTo>
                  <a:lnTo>
                    <a:pt x="342" y="154"/>
                  </a:lnTo>
                  <a:lnTo>
                    <a:pt x="336" y="158"/>
                  </a:lnTo>
                  <a:lnTo>
                    <a:pt x="330" y="162"/>
                  </a:lnTo>
                  <a:lnTo>
                    <a:pt x="326" y="168"/>
                  </a:lnTo>
                  <a:lnTo>
                    <a:pt x="328" y="180"/>
                  </a:lnTo>
                  <a:lnTo>
                    <a:pt x="328" y="180"/>
                  </a:lnTo>
                  <a:lnTo>
                    <a:pt x="338" y="186"/>
                  </a:lnTo>
                  <a:lnTo>
                    <a:pt x="348" y="198"/>
                  </a:lnTo>
                  <a:lnTo>
                    <a:pt x="348" y="198"/>
                  </a:lnTo>
                  <a:lnTo>
                    <a:pt x="364" y="208"/>
                  </a:lnTo>
                  <a:lnTo>
                    <a:pt x="364" y="208"/>
                  </a:lnTo>
                  <a:lnTo>
                    <a:pt x="350" y="222"/>
                  </a:lnTo>
                  <a:lnTo>
                    <a:pt x="350" y="222"/>
                  </a:lnTo>
                  <a:lnTo>
                    <a:pt x="350" y="230"/>
                  </a:lnTo>
                  <a:lnTo>
                    <a:pt x="348" y="240"/>
                  </a:lnTo>
                  <a:lnTo>
                    <a:pt x="342" y="258"/>
                  </a:lnTo>
                  <a:lnTo>
                    <a:pt x="342" y="268"/>
                  </a:lnTo>
                  <a:lnTo>
                    <a:pt x="340" y="278"/>
                  </a:lnTo>
                  <a:lnTo>
                    <a:pt x="342" y="286"/>
                  </a:lnTo>
                  <a:lnTo>
                    <a:pt x="346" y="296"/>
                  </a:lnTo>
                  <a:lnTo>
                    <a:pt x="346" y="296"/>
                  </a:lnTo>
                  <a:lnTo>
                    <a:pt x="356" y="304"/>
                  </a:lnTo>
                  <a:lnTo>
                    <a:pt x="356" y="304"/>
                  </a:lnTo>
                  <a:lnTo>
                    <a:pt x="356" y="308"/>
                  </a:lnTo>
                  <a:lnTo>
                    <a:pt x="356" y="308"/>
                  </a:lnTo>
                  <a:lnTo>
                    <a:pt x="350" y="306"/>
                  </a:lnTo>
                  <a:lnTo>
                    <a:pt x="350" y="306"/>
                  </a:lnTo>
                  <a:lnTo>
                    <a:pt x="322" y="306"/>
                  </a:lnTo>
                  <a:lnTo>
                    <a:pt x="322" y="306"/>
                  </a:lnTo>
                  <a:lnTo>
                    <a:pt x="318" y="312"/>
                  </a:lnTo>
                  <a:lnTo>
                    <a:pt x="318" y="318"/>
                  </a:lnTo>
                  <a:lnTo>
                    <a:pt x="320" y="324"/>
                  </a:lnTo>
                  <a:lnTo>
                    <a:pt x="318" y="336"/>
                  </a:lnTo>
                  <a:lnTo>
                    <a:pt x="318" y="336"/>
                  </a:lnTo>
                  <a:lnTo>
                    <a:pt x="304" y="346"/>
                  </a:lnTo>
                  <a:lnTo>
                    <a:pt x="296" y="354"/>
                  </a:lnTo>
                  <a:lnTo>
                    <a:pt x="292" y="364"/>
                  </a:lnTo>
                  <a:lnTo>
                    <a:pt x="288" y="384"/>
                  </a:lnTo>
                  <a:lnTo>
                    <a:pt x="288" y="384"/>
                  </a:lnTo>
                  <a:lnTo>
                    <a:pt x="278" y="396"/>
                  </a:lnTo>
                  <a:lnTo>
                    <a:pt x="268" y="408"/>
                  </a:lnTo>
                  <a:lnTo>
                    <a:pt x="268" y="408"/>
                  </a:lnTo>
                  <a:lnTo>
                    <a:pt x="232" y="410"/>
                  </a:lnTo>
                  <a:lnTo>
                    <a:pt x="232" y="410"/>
                  </a:lnTo>
                  <a:lnTo>
                    <a:pt x="228" y="416"/>
                  </a:lnTo>
                  <a:lnTo>
                    <a:pt x="228" y="422"/>
                  </a:lnTo>
                  <a:lnTo>
                    <a:pt x="230" y="430"/>
                  </a:lnTo>
                  <a:lnTo>
                    <a:pt x="240" y="440"/>
                  </a:lnTo>
                  <a:lnTo>
                    <a:pt x="240" y="440"/>
                  </a:lnTo>
                  <a:lnTo>
                    <a:pt x="228" y="444"/>
                  </a:lnTo>
                  <a:lnTo>
                    <a:pt x="218" y="450"/>
                  </a:lnTo>
                  <a:lnTo>
                    <a:pt x="208" y="456"/>
                  </a:lnTo>
                  <a:lnTo>
                    <a:pt x="200" y="464"/>
                  </a:lnTo>
                  <a:lnTo>
                    <a:pt x="184" y="480"/>
                  </a:lnTo>
                  <a:lnTo>
                    <a:pt x="168" y="500"/>
                  </a:lnTo>
                  <a:lnTo>
                    <a:pt x="168" y="500"/>
                  </a:lnTo>
                  <a:lnTo>
                    <a:pt x="166" y="514"/>
                  </a:lnTo>
                  <a:lnTo>
                    <a:pt x="166" y="514"/>
                  </a:lnTo>
                  <a:lnTo>
                    <a:pt x="158" y="522"/>
                  </a:lnTo>
                  <a:lnTo>
                    <a:pt x="150" y="528"/>
                  </a:lnTo>
                  <a:lnTo>
                    <a:pt x="136" y="538"/>
                  </a:lnTo>
                  <a:lnTo>
                    <a:pt x="136" y="538"/>
                  </a:lnTo>
                  <a:close/>
                </a:path>
              </a:pathLst>
            </a:custGeom>
            <a:solidFill>
              <a:sysClr val="window" lastClr="FFFFFF"/>
            </a:solidFill>
            <a:ln w="25400" cap="flat" cmpd="sng" algn="ctr">
              <a:solidFill>
                <a:srgbClr val="9BBB59"/>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0" name="Freeform 16">
              <a:extLst>
                <a:ext uri="{FF2B5EF4-FFF2-40B4-BE49-F238E27FC236}">
                  <a16:creationId xmlns:a16="http://schemas.microsoft.com/office/drawing/2014/main" id="{1CFC605D-5C66-4BE4-BF4B-1A3A21725CA7}"/>
                </a:ext>
              </a:extLst>
            </p:cNvPr>
            <p:cNvSpPr>
              <a:spLocks/>
            </p:cNvSpPr>
            <p:nvPr/>
          </p:nvSpPr>
          <p:spPr bwMode="auto">
            <a:xfrm>
              <a:off x="2954" y="3042"/>
              <a:ext cx="603" cy="532"/>
            </a:xfrm>
            <a:custGeom>
              <a:avLst/>
              <a:gdLst>
                <a:gd name="T0" fmla="*/ 210 w 606"/>
                <a:gd name="T1" fmla="*/ 516 h 532"/>
                <a:gd name="T2" fmla="*/ 172 w 606"/>
                <a:gd name="T3" fmla="*/ 494 h 532"/>
                <a:gd name="T4" fmla="*/ 126 w 606"/>
                <a:gd name="T5" fmla="*/ 498 h 532"/>
                <a:gd name="T6" fmla="*/ 96 w 606"/>
                <a:gd name="T7" fmla="*/ 530 h 532"/>
                <a:gd name="T8" fmla="*/ 104 w 606"/>
                <a:gd name="T9" fmla="*/ 494 h 532"/>
                <a:gd name="T10" fmla="*/ 62 w 606"/>
                <a:gd name="T11" fmla="*/ 432 h 532"/>
                <a:gd name="T12" fmla="*/ 84 w 606"/>
                <a:gd name="T13" fmla="*/ 356 h 532"/>
                <a:gd name="T14" fmla="*/ 88 w 606"/>
                <a:gd name="T15" fmla="*/ 336 h 532"/>
                <a:gd name="T16" fmla="*/ 70 w 606"/>
                <a:gd name="T17" fmla="*/ 304 h 532"/>
                <a:gd name="T18" fmla="*/ 20 w 606"/>
                <a:gd name="T19" fmla="*/ 314 h 532"/>
                <a:gd name="T20" fmla="*/ 6 w 606"/>
                <a:gd name="T21" fmla="*/ 302 h 532"/>
                <a:gd name="T22" fmla="*/ 0 w 606"/>
                <a:gd name="T23" fmla="*/ 278 h 532"/>
                <a:gd name="T24" fmla="*/ 10 w 606"/>
                <a:gd name="T25" fmla="*/ 240 h 532"/>
                <a:gd name="T26" fmla="*/ 60 w 606"/>
                <a:gd name="T27" fmla="*/ 218 h 532"/>
                <a:gd name="T28" fmla="*/ 90 w 606"/>
                <a:gd name="T29" fmla="*/ 226 h 532"/>
                <a:gd name="T30" fmla="*/ 134 w 606"/>
                <a:gd name="T31" fmla="*/ 234 h 532"/>
                <a:gd name="T32" fmla="*/ 158 w 606"/>
                <a:gd name="T33" fmla="*/ 214 h 532"/>
                <a:gd name="T34" fmla="*/ 174 w 606"/>
                <a:gd name="T35" fmla="*/ 194 h 532"/>
                <a:gd name="T36" fmla="*/ 252 w 606"/>
                <a:gd name="T37" fmla="*/ 204 h 532"/>
                <a:gd name="T38" fmla="*/ 264 w 606"/>
                <a:gd name="T39" fmla="*/ 182 h 532"/>
                <a:gd name="T40" fmla="*/ 266 w 606"/>
                <a:gd name="T41" fmla="*/ 146 h 532"/>
                <a:gd name="T42" fmla="*/ 196 w 606"/>
                <a:gd name="T43" fmla="*/ 108 h 532"/>
                <a:gd name="T44" fmla="*/ 192 w 606"/>
                <a:gd name="T45" fmla="*/ 88 h 532"/>
                <a:gd name="T46" fmla="*/ 216 w 606"/>
                <a:gd name="T47" fmla="*/ 78 h 532"/>
                <a:gd name="T48" fmla="*/ 278 w 606"/>
                <a:gd name="T49" fmla="*/ 102 h 532"/>
                <a:gd name="T50" fmla="*/ 326 w 606"/>
                <a:gd name="T51" fmla="*/ 88 h 532"/>
                <a:gd name="T52" fmla="*/ 378 w 606"/>
                <a:gd name="T53" fmla="*/ 44 h 532"/>
                <a:gd name="T54" fmla="*/ 390 w 606"/>
                <a:gd name="T55" fmla="*/ 14 h 532"/>
                <a:gd name="T56" fmla="*/ 414 w 606"/>
                <a:gd name="T57" fmla="*/ 0 h 532"/>
                <a:gd name="T58" fmla="*/ 444 w 606"/>
                <a:gd name="T59" fmla="*/ 10 h 532"/>
                <a:gd name="T60" fmla="*/ 468 w 606"/>
                <a:gd name="T61" fmla="*/ 66 h 532"/>
                <a:gd name="T62" fmla="*/ 526 w 606"/>
                <a:gd name="T63" fmla="*/ 130 h 532"/>
                <a:gd name="T64" fmla="*/ 562 w 606"/>
                <a:gd name="T65" fmla="*/ 154 h 532"/>
                <a:gd name="T66" fmla="*/ 564 w 606"/>
                <a:gd name="T67" fmla="*/ 196 h 532"/>
                <a:gd name="T68" fmla="*/ 534 w 606"/>
                <a:gd name="T69" fmla="*/ 216 h 532"/>
                <a:gd name="T70" fmla="*/ 506 w 606"/>
                <a:gd name="T71" fmla="*/ 246 h 532"/>
                <a:gd name="T72" fmla="*/ 532 w 606"/>
                <a:gd name="T73" fmla="*/ 258 h 532"/>
                <a:gd name="T74" fmla="*/ 568 w 606"/>
                <a:gd name="T75" fmla="*/ 326 h 532"/>
                <a:gd name="T76" fmla="*/ 592 w 606"/>
                <a:gd name="T77" fmla="*/ 356 h 532"/>
                <a:gd name="T78" fmla="*/ 590 w 606"/>
                <a:gd name="T79" fmla="*/ 380 h 532"/>
                <a:gd name="T80" fmla="*/ 546 w 606"/>
                <a:gd name="T81" fmla="*/ 408 h 532"/>
                <a:gd name="T82" fmla="*/ 482 w 606"/>
                <a:gd name="T83" fmla="*/ 460 h 532"/>
                <a:gd name="T84" fmla="*/ 434 w 606"/>
                <a:gd name="T85" fmla="*/ 472 h 532"/>
                <a:gd name="T86" fmla="*/ 392 w 606"/>
                <a:gd name="T87" fmla="*/ 456 h 532"/>
                <a:gd name="T88" fmla="*/ 358 w 606"/>
                <a:gd name="T89" fmla="*/ 436 h 532"/>
                <a:gd name="T90" fmla="*/ 332 w 606"/>
                <a:gd name="T91" fmla="*/ 442 h 532"/>
                <a:gd name="T92" fmla="*/ 302 w 606"/>
                <a:gd name="T93" fmla="*/ 492 h 532"/>
                <a:gd name="T94" fmla="*/ 266 w 606"/>
                <a:gd name="T95" fmla="*/ 528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6" h="532">
                  <a:moveTo>
                    <a:pt x="240" y="532"/>
                  </a:moveTo>
                  <a:lnTo>
                    <a:pt x="240" y="532"/>
                  </a:lnTo>
                  <a:lnTo>
                    <a:pt x="222" y="524"/>
                  </a:lnTo>
                  <a:lnTo>
                    <a:pt x="210" y="516"/>
                  </a:lnTo>
                  <a:lnTo>
                    <a:pt x="202" y="508"/>
                  </a:lnTo>
                  <a:lnTo>
                    <a:pt x="194" y="502"/>
                  </a:lnTo>
                  <a:lnTo>
                    <a:pt x="194" y="502"/>
                  </a:lnTo>
                  <a:lnTo>
                    <a:pt x="172" y="494"/>
                  </a:lnTo>
                  <a:lnTo>
                    <a:pt x="172" y="494"/>
                  </a:lnTo>
                  <a:lnTo>
                    <a:pt x="152" y="494"/>
                  </a:lnTo>
                  <a:lnTo>
                    <a:pt x="138" y="494"/>
                  </a:lnTo>
                  <a:lnTo>
                    <a:pt x="126" y="498"/>
                  </a:lnTo>
                  <a:lnTo>
                    <a:pt x="112" y="508"/>
                  </a:lnTo>
                  <a:lnTo>
                    <a:pt x="112" y="508"/>
                  </a:lnTo>
                  <a:lnTo>
                    <a:pt x="96" y="530"/>
                  </a:lnTo>
                  <a:lnTo>
                    <a:pt x="96" y="530"/>
                  </a:lnTo>
                  <a:lnTo>
                    <a:pt x="96" y="518"/>
                  </a:lnTo>
                  <a:lnTo>
                    <a:pt x="98" y="508"/>
                  </a:lnTo>
                  <a:lnTo>
                    <a:pt x="104" y="494"/>
                  </a:lnTo>
                  <a:lnTo>
                    <a:pt x="104" y="494"/>
                  </a:lnTo>
                  <a:lnTo>
                    <a:pt x="106" y="452"/>
                  </a:lnTo>
                  <a:lnTo>
                    <a:pt x="106" y="452"/>
                  </a:lnTo>
                  <a:lnTo>
                    <a:pt x="62" y="432"/>
                  </a:lnTo>
                  <a:lnTo>
                    <a:pt x="62" y="432"/>
                  </a:lnTo>
                  <a:lnTo>
                    <a:pt x="64" y="420"/>
                  </a:lnTo>
                  <a:lnTo>
                    <a:pt x="68" y="410"/>
                  </a:lnTo>
                  <a:lnTo>
                    <a:pt x="68" y="410"/>
                  </a:lnTo>
                  <a:lnTo>
                    <a:pt x="84" y="356"/>
                  </a:lnTo>
                  <a:lnTo>
                    <a:pt x="84" y="356"/>
                  </a:lnTo>
                  <a:lnTo>
                    <a:pt x="88" y="352"/>
                  </a:lnTo>
                  <a:lnTo>
                    <a:pt x="88" y="346"/>
                  </a:lnTo>
                  <a:lnTo>
                    <a:pt x="88" y="336"/>
                  </a:lnTo>
                  <a:lnTo>
                    <a:pt x="84" y="320"/>
                  </a:lnTo>
                  <a:lnTo>
                    <a:pt x="84" y="320"/>
                  </a:lnTo>
                  <a:lnTo>
                    <a:pt x="70" y="304"/>
                  </a:lnTo>
                  <a:lnTo>
                    <a:pt x="70" y="304"/>
                  </a:lnTo>
                  <a:lnTo>
                    <a:pt x="58" y="306"/>
                  </a:lnTo>
                  <a:lnTo>
                    <a:pt x="46" y="308"/>
                  </a:lnTo>
                  <a:lnTo>
                    <a:pt x="20" y="314"/>
                  </a:lnTo>
                  <a:lnTo>
                    <a:pt x="20" y="314"/>
                  </a:lnTo>
                  <a:lnTo>
                    <a:pt x="14" y="314"/>
                  </a:lnTo>
                  <a:lnTo>
                    <a:pt x="10" y="310"/>
                  </a:lnTo>
                  <a:lnTo>
                    <a:pt x="8" y="308"/>
                  </a:lnTo>
                  <a:lnTo>
                    <a:pt x="6" y="302"/>
                  </a:lnTo>
                  <a:lnTo>
                    <a:pt x="6" y="294"/>
                  </a:lnTo>
                  <a:lnTo>
                    <a:pt x="6" y="290"/>
                  </a:lnTo>
                  <a:lnTo>
                    <a:pt x="6" y="290"/>
                  </a:lnTo>
                  <a:lnTo>
                    <a:pt x="0" y="278"/>
                  </a:lnTo>
                  <a:lnTo>
                    <a:pt x="0" y="278"/>
                  </a:lnTo>
                  <a:lnTo>
                    <a:pt x="2" y="262"/>
                  </a:lnTo>
                  <a:lnTo>
                    <a:pt x="4" y="250"/>
                  </a:lnTo>
                  <a:lnTo>
                    <a:pt x="10" y="240"/>
                  </a:lnTo>
                  <a:lnTo>
                    <a:pt x="16" y="234"/>
                  </a:lnTo>
                  <a:lnTo>
                    <a:pt x="24" y="228"/>
                  </a:lnTo>
                  <a:lnTo>
                    <a:pt x="34" y="224"/>
                  </a:lnTo>
                  <a:lnTo>
                    <a:pt x="60" y="218"/>
                  </a:lnTo>
                  <a:lnTo>
                    <a:pt x="60" y="218"/>
                  </a:lnTo>
                  <a:lnTo>
                    <a:pt x="74" y="218"/>
                  </a:lnTo>
                  <a:lnTo>
                    <a:pt x="74" y="218"/>
                  </a:lnTo>
                  <a:lnTo>
                    <a:pt x="90" y="226"/>
                  </a:lnTo>
                  <a:lnTo>
                    <a:pt x="106" y="232"/>
                  </a:lnTo>
                  <a:lnTo>
                    <a:pt x="114" y="234"/>
                  </a:lnTo>
                  <a:lnTo>
                    <a:pt x="124" y="236"/>
                  </a:lnTo>
                  <a:lnTo>
                    <a:pt x="134" y="234"/>
                  </a:lnTo>
                  <a:lnTo>
                    <a:pt x="144" y="230"/>
                  </a:lnTo>
                  <a:lnTo>
                    <a:pt x="144" y="230"/>
                  </a:lnTo>
                  <a:lnTo>
                    <a:pt x="158" y="214"/>
                  </a:lnTo>
                  <a:lnTo>
                    <a:pt x="158" y="214"/>
                  </a:lnTo>
                  <a:lnTo>
                    <a:pt x="164" y="196"/>
                  </a:lnTo>
                  <a:lnTo>
                    <a:pt x="164" y="196"/>
                  </a:lnTo>
                  <a:lnTo>
                    <a:pt x="174" y="194"/>
                  </a:lnTo>
                  <a:lnTo>
                    <a:pt x="174" y="194"/>
                  </a:lnTo>
                  <a:lnTo>
                    <a:pt x="178" y="198"/>
                  </a:lnTo>
                  <a:lnTo>
                    <a:pt x="186" y="200"/>
                  </a:lnTo>
                  <a:lnTo>
                    <a:pt x="206" y="202"/>
                  </a:lnTo>
                  <a:lnTo>
                    <a:pt x="252" y="204"/>
                  </a:lnTo>
                  <a:lnTo>
                    <a:pt x="252" y="204"/>
                  </a:lnTo>
                  <a:lnTo>
                    <a:pt x="258" y="196"/>
                  </a:lnTo>
                  <a:lnTo>
                    <a:pt x="262" y="190"/>
                  </a:lnTo>
                  <a:lnTo>
                    <a:pt x="264" y="182"/>
                  </a:lnTo>
                  <a:lnTo>
                    <a:pt x="266" y="174"/>
                  </a:lnTo>
                  <a:lnTo>
                    <a:pt x="266" y="160"/>
                  </a:lnTo>
                  <a:lnTo>
                    <a:pt x="266" y="146"/>
                  </a:lnTo>
                  <a:lnTo>
                    <a:pt x="266" y="146"/>
                  </a:lnTo>
                  <a:lnTo>
                    <a:pt x="256" y="136"/>
                  </a:lnTo>
                  <a:lnTo>
                    <a:pt x="248" y="130"/>
                  </a:lnTo>
                  <a:lnTo>
                    <a:pt x="230" y="120"/>
                  </a:lnTo>
                  <a:lnTo>
                    <a:pt x="196" y="108"/>
                  </a:lnTo>
                  <a:lnTo>
                    <a:pt x="196" y="108"/>
                  </a:lnTo>
                  <a:lnTo>
                    <a:pt x="194" y="100"/>
                  </a:lnTo>
                  <a:lnTo>
                    <a:pt x="192" y="94"/>
                  </a:lnTo>
                  <a:lnTo>
                    <a:pt x="192" y="88"/>
                  </a:lnTo>
                  <a:lnTo>
                    <a:pt x="194" y="84"/>
                  </a:lnTo>
                  <a:lnTo>
                    <a:pt x="198" y="82"/>
                  </a:lnTo>
                  <a:lnTo>
                    <a:pt x="202" y="80"/>
                  </a:lnTo>
                  <a:lnTo>
                    <a:pt x="216" y="78"/>
                  </a:lnTo>
                  <a:lnTo>
                    <a:pt x="216" y="78"/>
                  </a:lnTo>
                  <a:lnTo>
                    <a:pt x="238" y="94"/>
                  </a:lnTo>
                  <a:lnTo>
                    <a:pt x="238" y="94"/>
                  </a:lnTo>
                  <a:lnTo>
                    <a:pt x="278" y="102"/>
                  </a:lnTo>
                  <a:lnTo>
                    <a:pt x="278" y="102"/>
                  </a:lnTo>
                  <a:lnTo>
                    <a:pt x="294" y="100"/>
                  </a:lnTo>
                  <a:lnTo>
                    <a:pt x="310" y="96"/>
                  </a:lnTo>
                  <a:lnTo>
                    <a:pt x="326" y="88"/>
                  </a:lnTo>
                  <a:lnTo>
                    <a:pt x="342" y="80"/>
                  </a:lnTo>
                  <a:lnTo>
                    <a:pt x="356" y="68"/>
                  </a:lnTo>
                  <a:lnTo>
                    <a:pt x="368" y="56"/>
                  </a:lnTo>
                  <a:lnTo>
                    <a:pt x="378" y="44"/>
                  </a:lnTo>
                  <a:lnTo>
                    <a:pt x="386" y="30"/>
                  </a:lnTo>
                  <a:lnTo>
                    <a:pt x="386" y="30"/>
                  </a:lnTo>
                  <a:lnTo>
                    <a:pt x="388" y="22"/>
                  </a:lnTo>
                  <a:lnTo>
                    <a:pt x="390" y="14"/>
                  </a:lnTo>
                  <a:lnTo>
                    <a:pt x="394" y="8"/>
                  </a:lnTo>
                  <a:lnTo>
                    <a:pt x="400" y="4"/>
                  </a:lnTo>
                  <a:lnTo>
                    <a:pt x="406" y="2"/>
                  </a:lnTo>
                  <a:lnTo>
                    <a:pt x="414" y="0"/>
                  </a:lnTo>
                  <a:lnTo>
                    <a:pt x="432" y="0"/>
                  </a:lnTo>
                  <a:lnTo>
                    <a:pt x="432" y="0"/>
                  </a:lnTo>
                  <a:lnTo>
                    <a:pt x="438" y="4"/>
                  </a:lnTo>
                  <a:lnTo>
                    <a:pt x="444" y="10"/>
                  </a:lnTo>
                  <a:lnTo>
                    <a:pt x="450" y="16"/>
                  </a:lnTo>
                  <a:lnTo>
                    <a:pt x="456" y="24"/>
                  </a:lnTo>
                  <a:lnTo>
                    <a:pt x="464" y="44"/>
                  </a:lnTo>
                  <a:lnTo>
                    <a:pt x="468" y="66"/>
                  </a:lnTo>
                  <a:lnTo>
                    <a:pt x="468" y="66"/>
                  </a:lnTo>
                  <a:lnTo>
                    <a:pt x="494" y="98"/>
                  </a:lnTo>
                  <a:lnTo>
                    <a:pt x="508" y="114"/>
                  </a:lnTo>
                  <a:lnTo>
                    <a:pt x="526" y="130"/>
                  </a:lnTo>
                  <a:lnTo>
                    <a:pt x="526" y="130"/>
                  </a:lnTo>
                  <a:lnTo>
                    <a:pt x="558" y="142"/>
                  </a:lnTo>
                  <a:lnTo>
                    <a:pt x="558" y="142"/>
                  </a:lnTo>
                  <a:lnTo>
                    <a:pt x="562" y="154"/>
                  </a:lnTo>
                  <a:lnTo>
                    <a:pt x="566" y="170"/>
                  </a:lnTo>
                  <a:lnTo>
                    <a:pt x="566" y="178"/>
                  </a:lnTo>
                  <a:lnTo>
                    <a:pt x="566" y="188"/>
                  </a:lnTo>
                  <a:lnTo>
                    <a:pt x="564" y="196"/>
                  </a:lnTo>
                  <a:lnTo>
                    <a:pt x="558" y="204"/>
                  </a:lnTo>
                  <a:lnTo>
                    <a:pt x="558" y="204"/>
                  </a:lnTo>
                  <a:lnTo>
                    <a:pt x="546" y="210"/>
                  </a:lnTo>
                  <a:lnTo>
                    <a:pt x="534" y="216"/>
                  </a:lnTo>
                  <a:lnTo>
                    <a:pt x="516" y="222"/>
                  </a:lnTo>
                  <a:lnTo>
                    <a:pt x="510" y="228"/>
                  </a:lnTo>
                  <a:lnTo>
                    <a:pt x="506" y="234"/>
                  </a:lnTo>
                  <a:lnTo>
                    <a:pt x="506" y="246"/>
                  </a:lnTo>
                  <a:lnTo>
                    <a:pt x="506" y="262"/>
                  </a:lnTo>
                  <a:lnTo>
                    <a:pt x="506" y="262"/>
                  </a:lnTo>
                  <a:lnTo>
                    <a:pt x="518" y="262"/>
                  </a:lnTo>
                  <a:lnTo>
                    <a:pt x="532" y="258"/>
                  </a:lnTo>
                  <a:lnTo>
                    <a:pt x="532" y="258"/>
                  </a:lnTo>
                  <a:lnTo>
                    <a:pt x="572" y="256"/>
                  </a:lnTo>
                  <a:lnTo>
                    <a:pt x="572" y="256"/>
                  </a:lnTo>
                  <a:lnTo>
                    <a:pt x="568" y="326"/>
                  </a:lnTo>
                  <a:lnTo>
                    <a:pt x="568" y="326"/>
                  </a:lnTo>
                  <a:lnTo>
                    <a:pt x="572" y="334"/>
                  </a:lnTo>
                  <a:lnTo>
                    <a:pt x="576" y="340"/>
                  </a:lnTo>
                  <a:lnTo>
                    <a:pt x="592" y="356"/>
                  </a:lnTo>
                  <a:lnTo>
                    <a:pt x="592" y="356"/>
                  </a:lnTo>
                  <a:lnTo>
                    <a:pt x="606" y="378"/>
                  </a:lnTo>
                  <a:lnTo>
                    <a:pt x="606" y="378"/>
                  </a:lnTo>
                  <a:lnTo>
                    <a:pt x="590" y="380"/>
                  </a:lnTo>
                  <a:lnTo>
                    <a:pt x="576" y="384"/>
                  </a:lnTo>
                  <a:lnTo>
                    <a:pt x="554" y="398"/>
                  </a:lnTo>
                  <a:lnTo>
                    <a:pt x="554" y="398"/>
                  </a:lnTo>
                  <a:lnTo>
                    <a:pt x="546" y="408"/>
                  </a:lnTo>
                  <a:lnTo>
                    <a:pt x="538" y="416"/>
                  </a:lnTo>
                  <a:lnTo>
                    <a:pt x="520" y="430"/>
                  </a:lnTo>
                  <a:lnTo>
                    <a:pt x="500" y="444"/>
                  </a:lnTo>
                  <a:lnTo>
                    <a:pt x="482" y="460"/>
                  </a:lnTo>
                  <a:lnTo>
                    <a:pt x="482" y="460"/>
                  </a:lnTo>
                  <a:lnTo>
                    <a:pt x="466" y="464"/>
                  </a:lnTo>
                  <a:lnTo>
                    <a:pt x="450" y="470"/>
                  </a:lnTo>
                  <a:lnTo>
                    <a:pt x="434" y="472"/>
                  </a:lnTo>
                  <a:lnTo>
                    <a:pt x="420" y="472"/>
                  </a:lnTo>
                  <a:lnTo>
                    <a:pt x="420" y="472"/>
                  </a:lnTo>
                  <a:lnTo>
                    <a:pt x="392" y="456"/>
                  </a:lnTo>
                  <a:lnTo>
                    <a:pt x="392" y="456"/>
                  </a:lnTo>
                  <a:lnTo>
                    <a:pt x="376" y="440"/>
                  </a:lnTo>
                  <a:lnTo>
                    <a:pt x="372" y="438"/>
                  </a:lnTo>
                  <a:lnTo>
                    <a:pt x="368" y="436"/>
                  </a:lnTo>
                  <a:lnTo>
                    <a:pt x="358" y="436"/>
                  </a:lnTo>
                  <a:lnTo>
                    <a:pt x="342" y="436"/>
                  </a:lnTo>
                  <a:lnTo>
                    <a:pt x="342" y="436"/>
                  </a:lnTo>
                  <a:lnTo>
                    <a:pt x="336" y="438"/>
                  </a:lnTo>
                  <a:lnTo>
                    <a:pt x="332" y="442"/>
                  </a:lnTo>
                  <a:lnTo>
                    <a:pt x="332" y="442"/>
                  </a:lnTo>
                  <a:lnTo>
                    <a:pt x="330" y="464"/>
                  </a:lnTo>
                  <a:lnTo>
                    <a:pt x="330" y="464"/>
                  </a:lnTo>
                  <a:lnTo>
                    <a:pt x="302" y="492"/>
                  </a:lnTo>
                  <a:lnTo>
                    <a:pt x="290" y="506"/>
                  </a:lnTo>
                  <a:lnTo>
                    <a:pt x="278" y="522"/>
                  </a:lnTo>
                  <a:lnTo>
                    <a:pt x="278" y="522"/>
                  </a:lnTo>
                  <a:lnTo>
                    <a:pt x="266" y="528"/>
                  </a:lnTo>
                  <a:lnTo>
                    <a:pt x="256" y="530"/>
                  </a:lnTo>
                  <a:lnTo>
                    <a:pt x="240" y="532"/>
                  </a:lnTo>
                  <a:lnTo>
                    <a:pt x="240" y="532"/>
                  </a:lnTo>
                  <a:close/>
                </a:path>
              </a:pathLst>
            </a:custGeom>
            <a:solidFill>
              <a:srgbClr val="C0504D"/>
            </a:solidFill>
            <a:ln w="25400" cap="flat" cmpd="sng" algn="ctr">
              <a:solidFill>
                <a:srgbClr val="C0504D">
                  <a:shade val="50000"/>
                </a:srgbClr>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1" name="Freeform 17">
              <a:extLst>
                <a:ext uri="{FF2B5EF4-FFF2-40B4-BE49-F238E27FC236}">
                  <a16:creationId xmlns:a16="http://schemas.microsoft.com/office/drawing/2014/main" id="{52A2D484-DF64-4A01-B3AA-9C0E9F45311D}"/>
                </a:ext>
              </a:extLst>
            </p:cNvPr>
            <p:cNvSpPr>
              <a:spLocks/>
            </p:cNvSpPr>
            <p:nvPr/>
          </p:nvSpPr>
          <p:spPr bwMode="auto">
            <a:xfrm>
              <a:off x="3470" y="2931"/>
              <a:ext cx="538" cy="639"/>
            </a:xfrm>
            <a:custGeom>
              <a:avLst/>
              <a:gdLst>
                <a:gd name="T0" fmla="*/ 324 w 538"/>
                <a:gd name="T1" fmla="*/ 632 h 638"/>
                <a:gd name="T2" fmla="*/ 306 w 538"/>
                <a:gd name="T3" fmla="*/ 628 h 638"/>
                <a:gd name="T4" fmla="*/ 282 w 538"/>
                <a:gd name="T5" fmla="*/ 636 h 638"/>
                <a:gd name="T6" fmla="*/ 272 w 538"/>
                <a:gd name="T7" fmla="*/ 608 h 638"/>
                <a:gd name="T8" fmla="*/ 258 w 538"/>
                <a:gd name="T9" fmla="*/ 594 h 638"/>
                <a:gd name="T10" fmla="*/ 234 w 538"/>
                <a:gd name="T11" fmla="*/ 594 h 638"/>
                <a:gd name="T12" fmla="*/ 234 w 538"/>
                <a:gd name="T13" fmla="*/ 580 h 638"/>
                <a:gd name="T14" fmla="*/ 268 w 538"/>
                <a:gd name="T15" fmla="*/ 508 h 638"/>
                <a:gd name="T16" fmla="*/ 240 w 538"/>
                <a:gd name="T17" fmla="*/ 472 h 638"/>
                <a:gd name="T18" fmla="*/ 226 w 538"/>
                <a:gd name="T19" fmla="*/ 452 h 638"/>
                <a:gd name="T20" fmla="*/ 204 w 538"/>
                <a:gd name="T21" fmla="*/ 448 h 638"/>
                <a:gd name="T22" fmla="*/ 172 w 538"/>
                <a:gd name="T23" fmla="*/ 456 h 638"/>
                <a:gd name="T24" fmla="*/ 132 w 538"/>
                <a:gd name="T25" fmla="*/ 486 h 638"/>
                <a:gd name="T26" fmla="*/ 98 w 538"/>
                <a:gd name="T27" fmla="*/ 488 h 638"/>
                <a:gd name="T28" fmla="*/ 86 w 538"/>
                <a:gd name="T29" fmla="*/ 458 h 638"/>
                <a:gd name="T30" fmla="*/ 68 w 538"/>
                <a:gd name="T31" fmla="*/ 442 h 638"/>
                <a:gd name="T32" fmla="*/ 64 w 538"/>
                <a:gd name="T33" fmla="*/ 354 h 638"/>
                <a:gd name="T34" fmla="*/ 14 w 538"/>
                <a:gd name="T35" fmla="*/ 358 h 638"/>
                <a:gd name="T36" fmla="*/ 0 w 538"/>
                <a:gd name="T37" fmla="*/ 352 h 638"/>
                <a:gd name="T38" fmla="*/ 8 w 538"/>
                <a:gd name="T39" fmla="*/ 340 h 638"/>
                <a:gd name="T40" fmla="*/ 32 w 538"/>
                <a:gd name="T41" fmla="*/ 334 h 638"/>
                <a:gd name="T42" fmla="*/ 54 w 538"/>
                <a:gd name="T43" fmla="*/ 312 h 638"/>
                <a:gd name="T44" fmla="*/ 62 w 538"/>
                <a:gd name="T45" fmla="*/ 284 h 638"/>
                <a:gd name="T46" fmla="*/ 46 w 538"/>
                <a:gd name="T47" fmla="*/ 154 h 638"/>
                <a:gd name="T48" fmla="*/ 40 w 538"/>
                <a:gd name="T49" fmla="*/ 130 h 638"/>
                <a:gd name="T50" fmla="*/ 64 w 538"/>
                <a:gd name="T51" fmla="*/ 108 h 638"/>
                <a:gd name="T52" fmla="*/ 80 w 538"/>
                <a:gd name="T53" fmla="*/ 78 h 638"/>
                <a:gd name="T54" fmla="*/ 114 w 538"/>
                <a:gd name="T55" fmla="*/ 56 h 638"/>
                <a:gd name="T56" fmla="*/ 142 w 538"/>
                <a:gd name="T57" fmla="*/ 58 h 638"/>
                <a:gd name="T58" fmla="*/ 158 w 538"/>
                <a:gd name="T59" fmla="*/ 54 h 638"/>
                <a:gd name="T60" fmla="*/ 168 w 538"/>
                <a:gd name="T61" fmla="*/ 42 h 638"/>
                <a:gd name="T62" fmla="*/ 158 w 538"/>
                <a:gd name="T63" fmla="*/ 14 h 638"/>
                <a:gd name="T64" fmla="*/ 156 w 538"/>
                <a:gd name="T65" fmla="*/ 4 h 638"/>
                <a:gd name="T66" fmla="*/ 174 w 538"/>
                <a:gd name="T67" fmla="*/ 2 h 638"/>
                <a:gd name="T68" fmla="*/ 210 w 538"/>
                <a:gd name="T69" fmla="*/ 12 h 638"/>
                <a:gd name="T70" fmla="*/ 274 w 538"/>
                <a:gd name="T71" fmla="*/ 34 h 638"/>
                <a:gd name="T72" fmla="*/ 312 w 538"/>
                <a:gd name="T73" fmla="*/ 56 h 638"/>
                <a:gd name="T74" fmla="*/ 372 w 538"/>
                <a:gd name="T75" fmla="*/ 68 h 638"/>
                <a:gd name="T76" fmla="*/ 392 w 538"/>
                <a:gd name="T77" fmla="*/ 44 h 638"/>
                <a:gd name="T78" fmla="*/ 420 w 538"/>
                <a:gd name="T79" fmla="*/ 60 h 638"/>
                <a:gd name="T80" fmla="*/ 450 w 538"/>
                <a:gd name="T81" fmla="*/ 82 h 638"/>
                <a:gd name="T82" fmla="*/ 482 w 538"/>
                <a:gd name="T83" fmla="*/ 100 h 638"/>
                <a:gd name="T84" fmla="*/ 514 w 538"/>
                <a:gd name="T85" fmla="*/ 134 h 638"/>
                <a:gd name="T86" fmla="*/ 522 w 538"/>
                <a:gd name="T87" fmla="*/ 180 h 638"/>
                <a:gd name="T88" fmla="*/ 516 w 538"/>
                <a:gd name="T89" fmla="*/ 214 h 638"/>
                <a:gd name="T90" fmla="*/ 486 w 538"/>
                <a:gd name="T91" fmla="*/ 248 h 638"/>
                <a:gd name="T92" fmla="*/ 480 w 538"/>
                <a:gd name="T93" fmla="*/ 286 h 638"/>
                <a:gd name="T94" fmla="*/ 494 w 538"/>
                <a:gd name="T95" fmla="*/ 320 h 638"/>
                <a:gd name="T96" fmla="*/ 502 w 538"/>
                <a:gd name="T97" fmla="*/ 344 h 638"/>
                <a:gd name="T98" fmla="*/ 522 w 538"/>
                <a:gd name="T99" fmla="*/ 414 h 638"/>
                <a:gd name="T100" fmla="*/ 532 w 538"/>
                <a:gd name="T101" fmla="*/ 440 h 638"/>
                <a:gd name="T102" fmla="*/ 528 w 538"/>
                <a:gd name="T103" fmla="*/ 472 h 638"/>
                <a:gd name="T104" fmla="*/ 538 w 538"/>
                <a:gd name="T105" fmla="*/ 536 h 638"/>
                <a:gd name="T106" fmla="*/ 426 w 538"/>
                <a:gd name="T107" fmla="*/ 540 h 638"/>
                <a:gd name="T108" fmla="*/ 428 w 538"/>
                <a:gd name="T109" fmla="*/ 558 h 638"/>
                <a:gd name="T110" fmla="*/ 446 w 538"/>
                <a:gd name="T111" fmla="*/ 580 h 638"/>
                <a:gd name="T112" fmla="*/ 436 w 538"/>
                <a:gd name="T113" fmla="*/ 598 h 638"/>
                <a:gd name="T114" fmla="*/ 402 w 538"/>
                <a:gd name="T115" fmla="*/ 568 h 638"/>
                <a:gd name="T116" fmla="*/ 368 w 538"/>
                <a:gd name="T117" fmla="*/ 566 h 638"/>
                <a:gd name="T118" fmla="*/ 348 w 538"/>
                <a:gd name="T119" fmla="*/ 604 h 638"/>
                <a:gd name="T120" fmla="*/ 336 w 538"/>
                <a:gd name="T121" fmla="*/ 634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8" h="638">
                  <a:moveTo>
                    <a:pt x="332" y="638"/>
                  </a:moveTo>
                  <a:lnTo>
                    <a:pt x="332" y="638"/>
                  </a:lnTo>
                  <a:lnTo>
                    <a:pt x="324" y="632"/>
                  </a:lnTo>
                  <a:lnTo>
                    <a:pt x="318" y="630"/>
                  </a:lnTo>
                  <a:lnTo>
                    <a:pt x="312" y="628"/>
                  </a:lnTo>
                  <a:lnTo>
                    <a:pt x="306" y="628"/>
                  </a:lnTo>
                  <a:lnTo>
                    <a:pt x="294" y="632"/>
                  </a:lnTo>
                  <a:lnTo>
                    <a:pt x="282" y="636"/>
                  </a:lnTo>
                  <a:lnTo>
                    <a:pt x="282" y="636"/>
                  </a:lnTo>
                  <a:lnTo>
                    <a:pt x="274" y="620"/>
                  </a:lnTo>
                  <a:lnTo>
                    <a:pt x="274" y="620"/>
                  </a:lnTo>
                  <a:lnTo>
                    <a:pt x="272" y="608"/>
                  </a:lnTo>
                  <a:lnTo>
                    <a:pt x="270" y="600"/>
                  </a:lnTo>
                  <a:lnTo>
                    <a:pt x="264" y="596"/>
                  </a:lnTo>
                  <a:lnTo>
                    <a:pt x="258" y="594"/>
                  </a:lnTo>
                  <a:lnTo>
                    <a:pt x="252" y="592"/>
                  </a:lnTo>
                  <a:lnTo>
                    <a:pt x="246" y="592"/>
                  </a:lnTo>
                  <a:lnTo>
                    <a:pt x="234" y="594"/>
                  </a:lnTo>
                  <a:lnTo>
                    <a:pt x="234" y="594"/>
                  </a:lnTo>
                  <a:lnTo>
                    <a:pt x="234" y="580"/>
                  </a:lnTo>
                  <a:lnTo>
                    <a:pt x="234" y="580"/>
                  </a:lnTo>
                  <a:lnTo>
                    <a:pt x="254" y="542"/>
                  </a:lnTo>
                  <a:lnTo>
                    <a:pt x="264" y="524"/>
                  </a:lnTo>
                  <a:lnTo>
                    <a:pt x="268" y="508"/>
                  </a:lnTo>
                  <a:lnTo>
                    <a:pt x="268" y="508"/>
                  </a:lnTo>
                  <a:lnTo>
                    <a:pt x="246" y="484"/>
                  </a:lnTo>
                  <a:lnTo>
                    <a:pt x="240" y="472"/>
                  </a:lnTo>
                  <a:lnTo>
                    <a:pt x="236" y="462"/>
                  </a:lnTo>
                  <a:lnTo>
                    <a:pt x="236" y="462"/>
                  </a:lnTo>
                  <a:lnTo>
                    <a:pt x="226" y="452"/>
                  </a:lnTo>
                  <a:lnTo>
                    <a:pt x="218" y="448"/>
                  </a:lnTo>
                  <a:lnTo>
                    <a:pt x="212" y="448"/>
                  </a:lnTo>
                  <a:lnTo>
                    <a:pt x="204" y="448"/>
                  </a:lnTo>
                  <a:lnTo>
                    <a:pt x="204" y="448"/>
                  </a:lnTo>
                  <a:lnTo>
                    <a:pt x="172" y="456"/>
                  </a:lnTo>
                  <a:lnTo>
                    <a:pt x="172" y="456"/>
                  </a:lnTo>
                  <a:lnTo>
                    <a:pt x="162" y="466"/>
                  </a:lnTo>
                  <a:lnTo>
                    <a:pt x="152" y="472"/>
                  </a:lnTo>
                  <a:lnTo>
                    <a:pt x="132" y="486"/>
                  </a:lnTo>
                  <a:lnTo>
                    <a:pt x="132" y="486"/>
                  </a:lnTo>
                  <a:lnTo>
                    <a:pt x="98" y="488"/>
                  </a:lnTo>
                  <a:lnTo>
                    <a:pt x="98" y="488"/>
                  </a:lnTo>
                  <a:lnTo>
                    <a:pt x="96" y="478"/>
                  </a:lnTo>
                  <a:lnTo>
                    <a:pt x="94" y="470"/>
                  </a:lnTo>
                  <a:lnTo>
                    <a:pt x="86" y="458"/>
                  </a:lnTo>
                  <a:lnTo>
                    <a:pt x="76" y="448"/>
                  </a:lnTo>
                  <a:lnTo>
                    <a:pt x="68" y="442"/>
                  </a:lnTo>
                  <a:lnTo>
                    <a:pt x="68" y="442"/>
                  </a:lnTo>
                  <a:lnTo>
                    <a:pt x="64" y="432"/>
                  </a:lnTo>
                  <a:lnTo>
                    <a:pt x="64" y="432"/>
                  </a:lnTo>
                  <a:lnTo>
                    <a:pt x="64" y="354"/>
                  </a:lnTo>
                  <a:lnTo>
                    <a:pt x="64" y="354"/>
                  </a:lnTo>
                  <a:lnTo>
                    <a:pt x="28" y="356"/>
                  </a:lnTo>
                  <a:lnTo>
                    <a:pt x="14" y="358"/>
                  </a:lnTo>
                  <a:lnTo>
                    <a:pt x="0" y="362"/>
                  </a:lnTo>
                  <a:lnTo>
                    <a:pt x="0" y="362"/>
                  </a:lnTo>
                  <a:lnTo>
                    <a:pt x="0" y="352"/>
                  </a:lnTo>
                  <a:lnTo>
                    <a:pt x="2" y="346"/>
                  </a:lnTo>
                  <a:lnTo>
                    <a:pt x="4" y="344"/>
                  </a:lnTo>
                  <a:lnTo>
                    <a:pt x="8" y="340"/>
                  </a:lnTo>
                  <a:lnTo>
                    <a:pt x="18" y="338"/>
                  </a:lnTo>
                  <a:lnTo>
                    <a:pt x="32" y="334"/>
                  </a:lnTo>
                  <a:lnTo>
                    <a:pt x="32" y="334"/>
                  </a:lnTo>
                  <a:lnTo>
                    <a:pt x="38" y="330"/>
                  </a:lnTo>
                  <a:lnTo>
                    <a:pt x="44" y="326"/>
                  </a:lnTo>
                  <a:lnTo>
                    <a:pt x="54" y="312"/>
                  </a:lnTo>
                  <a:lnTo>
                    <a:pt x="60" y="298"/>
                  </a:lnTo>
                  <a:lnTo>
                    <a:pt x="62" y="284"/>
                  </a:lnTo>
                  <a:lnTo>
                    <a:pt x="62" y="284"/>
                  </a:lnTo>
                  <a:lnTo>
                    <a:pt x="48" y="224"/>
                  </a:lnTo>
                  <a:lnTo>
                    <a:pt x="48" y="224"/>
                  </a:lnTo>
                  <a:lnTo>
                    <a:pt x="46" y="154"/>
                  </a:lnTo>
                  <a:lnTo>
                    <a:pt x="46" y="154"/>
                  </a:lnTo>
                  <a:lnTo>
                    <a:pt x="40" y="130"/>
                  </a:lnTo>
                  <a:lnTo>
                    <a:pt x="40" y="130"/>
                  </a:lnTo>
                  <a:lnTo>
                    <a:pt x="46" y="126"/>
                  </a:lnTo>
                  <a:lnTo>
                    <a:pt x="54" y="120"/>
                  </a:lnTo>
                  <a:lnTo>
                    <a:pt x="64" y="108"/>
                  </a:lnTo>
                  <a:lnTo>
                    <a:pt x="72" y="94"/>
                  </a:lnTo>
                  <a:lnTo>
                    <a:pt x="80" y="78"/>
                  </a:lnTo>
                  <a:lnTo>
                    <a:pt x="80" y="78"/>
                  </a:lnTo>
                  <a:lnTo>
                    <a:pt x="94" y="68"/>
                  </a:lnTo>
                  <a:lnTo>
                    <a:pt x="108" y="60"/>
                  </a:lnTo>
                  <a:lnTo>
                    <a:pt x="114" y="56"/>
                  </a:lnTo>
                  <a:lnTo>
                    <a:pt x="122" y="56"/>
                  </a:lnTo>
                  <a:lnTo>
                    <a:pt x="132" y="56"/>
                  </a:lnTo>
                  <a:lnTo>
                    <a:pt x="142" y="58"/>
                  </a:lnTo>
                  <a:lnTo>
                    <a:pt x="142" y="58"/>
                  </a:lnTo>
                  <a:lnTo>
                    <a:pt x="150" y="58"/>
                  </a:lnTo>
                  <a:lnTo>
                    <a:pt x="158" y="54"/>
                  </a:lnTo>
                  <a:lnTo>
                    <a:pt x="164" y="50"/>
                  </a:lnTo>
                  <a:lnTo>
                    <a:pt x="168" y="42"/>
                  </a:lnTo>
                  <a:lnTo>
                    <a:pt x="168" y="42"/>
                  </a:lnTo>
                  <a:lnTo>
                    <a:pt x="166" y="30"/>
                  </a:lnTo>
                  <a:lnTo>
                    <a:pt x="164" y="20"/>
                  </a:lnTo>
                  <a:lnTo>
                    <a:pt x="158" y="14"/>
                  </a:lnTo>
                  <a:lnTo>
                    <a:pt x="152" y="10"/>
                  </a:lnTo>
                  <a:lnTo>
                    <a:pt x="152" y="10"/>
                  </a:lnTo>
                  <a:lnTo>
                    <a:pt x="156" y="4"/>
                  </a:lnTo>
                  <a:lnTo>
                    <a:pt x="160" y="2"/>
                  </a:lnTo>
                  <a:lnTo>
                    <a:pt x="166" y="0"/>
                  </a:lnTo>
                  <a:lnTo>
                    <a:pt x="174" y="2"/>
                  </a:lnTo>
                  <a:lnTo>
                    <a:pt x="192" y="6"/>
                  </a:lnTo>
                  <a:lnTo>
                    <a:pt x="210" y="12"/>
                  </a:lnTo>
                  <a:lnTo>
                    <a:pt x="210" y="12"/>
                  </a:lnTo>
                  <a:lnTo>
                    <a:pt x="238" y="16"/>
                  </a:lnTo>
                  <a:lnTo>
                    <a:pt x="238" y="16"/>
                  </a:lnTo>
                  <a:lnTo>
                    <a:pt x="274" y="34"/>
                  </a:lnTo>
                  <a:lnTo>
                    <a:pt x="292" y="44"/>
                  </a:lnTo>
                  <a:lnTo>
                    <a:pt x="312" y="56"/>
                  </a:lnTo>
                  <a:lnTo>
                    <a:pt x="312" y="56"/>
                  </a:lnTo>
                  <a:lnTo>
                    <a:pt x="342" y="68"/>
                  </a:lnTo>
                  <a:lnTo>
                    <a:pt x="342" y="68"/>
                  </a:lnTo>
                  <a:lnTo>
                    <a:pt x="372" y="68"/>
                  </a:lnTo>
                  <a:lnTo>
                    <a:pt x="372" y="68"/>
                  </a:lnTo>
                  <a:lnTo>
                    <a:pt x="392" y="44"/>
                  </a:lnTo>
                  <a:lnTo>
                    <a:pt x="392" y="44"/>
                  </a:lnTo>
                  <a:lnTo>
                    <a:pt x="400" y="46"/>
                  </a:lnTo>
                  <a:lnTo>
                    <a:pt x="410" y="52"/>
                  </a:lnTo>
                  <a:lnTo>
                    <a:pt x="420" y="60"/>
                  </a:lnTo>
                  <a:lnTo>
                    <a:pt x="430" y="72"/>
                  </a:lnTo>
                  <a:lnTo>
                    <a:pt x="430" y="72"/>
                  </a:lnTo>
                  <a:lnTo>
                    <a:pt x="450" y="82"/>
                  </a:lnTo>
                  <a:lnTo>
                    <a:pt x="450" y="82"/>
                  </a:lnTo>
                  <a:lnTo>
                    <a:pt x="466" y="90"/>
                  </a:lnTo>
                  <a:lnTo>
                    <a:pt x="482" y="100"/>
                  </a:lnTo>
                  <a:lnTo>
                    <a:pt x="500" y="116"/>
                  </a:lnTo>
                  <a:lnTo>
                    <a:pt x="514" y="134"/>
                  </a:lnTo>
                  <a:lnTo>
                    <a:pt x="514" y="134"/>
                  </a:lnTo>
                  <a:lnTo>
                    <a:pt x="520" y="152"/>
                  </a:lnTo>
                  <a:lnTo>
                    <a:pt x="522" y="170"/>
                  </a:lnTo>
                  <a:lnTo>
                    <a:pt x="522" y="180"/>
                  </a:lnTo>
                  <a:lnTo>
                    <a:pt x="522" y="190"/>
                  </a:lnTo>
                  <a:lnTo>
                    <a:pt x="520" y="202"/>
                  </a:lnTo>
                  <a:lnTo>
                    <a:pt x="516" y="214"/>
                  </a:lnTo>
                  <a:lnTo>
                    <a:pt x="516" y="214"/>
                  </a:lnTo>
                  <a:lnTo>
                    <a:pt x="494" y="238"/>
                  </a:lnTo>
                  <a:lnTo>
                    <a:pt x="486" y="248"/>
                  </a:lnTo>
                  <a:lnTo>
                    <a:pt x="482" y="260"/>
                  </a:lnTo>
                  <a:lnTo>
                    <a:pt x="480" y="272"/>
                  </a:lnTo>
                  <a:lnTo>
                    <a:pt x="480" y="286"/>
                  </a:lnTo>
                  <a:lnTo>
                    <a:pt x="486" y="302"/>
                  </a:lnTo>
                  <a:lnTo>
                    <a:pt x="494" y="320"/>
                  </a:lnTo>
                  <a:lnTo>
                    <a:pt x="494" y="320"/>
                  </a:lnTo>
                  <a:lnTo>
                    <a:pt x="500" y="340"/>
                  </a:lnTo>
                  <a:lnTo>
                    <a:pt x="500" y="340"/>
                  </a:lnTo>
                  <a:lnTo>
                    <a:pt x="502" y="344"/>
                  </a:lnTo>
                  <a:lnTo>
                    <a:pt x="506" y="352"/>
                  </a:lnTo>
                  <a:lnTo>
                    <a:pt x="512" y="372"/>
                  </a:lnTo>
                  <a:lnTo>
                    <a:pt x="522" y="414"/>
                  </a:lnTo>
                  <a:lnTo>
                    <a:pt x="522" y="414"/>
                  </a:lnTo>
                  <a:lnTo>
                    <a:pt x="530" y="428"/>
                  </a:lnTo>
                  <a:lnTo>
                    <a:pt x="532" y="440"/>
                  </a:lnTo>
                  <a:lnTo>
                    <a:pt x="532" y="454"/>
                  </a:lnTo>
                  <a:lnTo>
                    <a:pt x="528" y="472"/>
                  </a:lnTo>
                  <a:lnTo>
                    <a:pt x="528" y="472"/>
                  </a:lnTo>
                  <a:lnTo>
                    <a:pt x="528" y="500"/>
                  </a:lnTo>
                  <a:lnTo>
                    <a:pt x="532" y="518"/>
                  </a:lnTo>
                  <a:lnTo>
                    <a:pt x="538" y="536"/>
                  </a:lnTo>
                  <a:lnTo>
                    <a:pt x="538" y="536"/>
                  </a:lnTo>
                  <a:lnTo>
                    <a:pt x="426" y="540"/>
                  </a:lnTo>
                  <a:lnTo>
                    <a:pt x="426" y="540"/>
                  </a:lnTo>
                  <a:lnTo>
                    <a:pt x="424" y="544"/>
                  </a:lnTo>
                  <a:lnTo>
                    <a:pt x="424" y="548"/>
                  </a:lnTo>
                  <a:lnTo>
                    <a:pt x="428" y="558"/>
                  </a:lnTo>
                  <a:lnTo>
                    <a:pt x="438" y="570"/>
                  </a:lnTo>
                  <a:lnTo>
                    <a:pt x="446" y="580"/>
                  </a:lnTo>
                  <a:lnTo>
                    <a:pt x="446" y="580"/>
                  </a:lnTo>
                  <a:lnTo>
                    <a:pt x="442" y="598"/>
                  </a:lnTo>
                  <a:lnTo>
                    <a:pt x="442" y="598"/>
                  </a:lnTo>
                  <a:lnTo>
                    <a:pt x="436" y="598"/>
                  </a:lnTo>
                  <a:lnTo>
                    <a:pt x="428" y="594"/>
                  </a:lnTo>
                  <a:lnTo>
                    <a:pt x="416" y="584"/>
                  </a:lnTo>
                  <a:lnTo>
                    <a:pt x="402" y="568"/>
                  </a:lnTo>
                  <a:lnTo>
                    <a:pt x="402" y="568"/>
                  </a:lnTo>
                  <a:lnTo>
                    <a:pt x="368" y="566"/>
                  </a:lnTo>
                  <a:lnTo>
                    <a:pt x="368" y="566"/>
                  </a:lnTo>
                  <a:lnTo>
                    <a:pt x="350" y="594"/>
                  </a:lnTo>
                  <a:lnTo>
                    <a:pt x="350" y="594"/>
                  </a:lnTo>
                  <a:lnTo>
                    <a:pt x="348" y="604"/>
                  </a:lnTo>
                  <a:lnTo>
                    <a:pt x="346" y="616"/>
                  </a:lnTo>
                  <a:lnTo>
                    <a:pt x="340" y="628"/>
                  </a:lnTo>
                  <a:lnTo>
                    <a:pt x="336" y="634"/>
                  </a:lnTo>
                  <a:lnTo>
                    <a:pt x="332" y="638"/>
                  </a:lnTo>
                  <a:lnTo>
                    <a:pt x="332" y="638"/>
                  </a:lnTo>
                  <a:close/>
                </a:path>
              </a:pathLst>
            </a:cu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2" name="Freeform 18">
              <a:extLst>
                <a:ext uri="{FF2B5EF4-FFF2-40B4-BE49-F238E27FC236}">
                  <a16:creationId xmlns:a16="http://schemas.microsoft.com/office/drawing/2014/main" id="{CF499AC5-EA95-4A4B-8B84-473C4AFD793D}"/>
                </a:ext>
              </a:extLst>
            </p:cNvPr>
            <p:cNvSpPr>
              <a:spLocks/>
            </p:cNvSpPr>
            <p:nvPr/>
          </p:nvSpPr>
          <p:spPr bwMode="auto">
            <a:xfrm>
              <a:off x="3960" y="2895"/>
              <a:ext cx="466" cy="667"/>
            </a:xfrm>
            <a:custGeom>
              <a:avLst/>
              <a:gdLst>
                <a:gd name="T0" fmla="*/ 112 w 466"/>
                <a:gd name="T1" fmla="*/ 660 h 666"/>
                <a:gd name="T2" fmla="*/ 94 w 466"/>
                <a:gd name="T3" fmla="*/ 656 h 666"/>
                <a:gd name="T4" fmla="*/ 134 w 466"/>
                <a:gd name="T5" fmla="*/ 598 h 666"/>
                <a:gd name="T6" fmla="*/ 128 w 466"/>
                <a:gd name="T7" fmla="*/ 566 h 666"/>
                <a:gd name="T8" fmla="*/ 104 w 466"/>
                <a:gd name="T9" fmla="*/ 568 h 666"/>
                <a:gd name="T10" fmla="*/ 88 w 466"/>
                <a:gd name="T11" fmla="*/ 576 h 666"/>
                <a:gd name="T12" fmla="*/ 48 w 466"/>
                <a:gd name="T13" fmla="*/ 536 h 666"/>
                <a:gd name="T14" fmla="*/ 52 w 466"/>
                <a:gd name="T15" fmla="*/ 494 h 666"/>
                <a:gd name="T16" fmla="*/ 52 w 466"/>
                <a:gd name="T17" fmla="*/ 456 h 666"/>
                <a:gd name="T18" fmla="*/ 42 w 466"/>
                <a:gd name="T19" fmla="*/ 446 h 666"/>
                <a:gd name="T20" fmla="*/ 30 w 466"/>
                <a:gd name="T21" fmla="*/ 398 h 666"/>
                <a:gd name="T22" fmla="*/ 16 w 466"/>
                <a:gd name="T23" fmla="*/ 356 h 666"/>
                <a:gd name="T24" fmla="*/ 2 w 466"/>
                <a:gd name="T25" fmla="*/ 316 h 666"/>
                <a:gd name="T26" fmla="*/ 6 w 466"/>
                <a:gd name="T27" fmla="*/ 292 h 666"/>
                <a:gd name="T28" fmla="*/ 16 w 466"/>
                <a:gd name="T29" fmla="*/ 280 h 666"/>
                <a:gd name="T30" fmla="*/ 42 w 466"/>
                <a:gd name="T31" fmla="*/ 240 h 666"/>
                <a:gd name="T32" fmla="*/ 42 w 466"/>
                <a:gd name="T33" fmla="*/ 188 h 666"/>
                <a:gd name="T34" fmla="*/ 22 w 466"/>
                <a:gd name="T35" fmla="*/ 146 h 666"/>
                <a:gd name="T36" fmla="*/ 46 w 466"/>
                <a:gd name="T37" fmla="*/ 126 h 666"/>
                <a:gd name="T38" fmla="*/ 78 w 466"/>
                <a:gd name="T39" fmla="*/ 116 h 666"/>
                <a:gd name="T40" fmla="*/ 88 w 466"/>
                <a:gd name="T41" fmla="*/ 114 h 666"/>
                <a:gd name="T42" fmla="*/ 102 w 466"/>
                <a:gd name="T43" fmla="*/ 98 h 666"/>
                <a:gd name="T44" fmla="*/ 160 w 466"/>
                <a:gd name="T45" fmla="*/ 60 h 666"/>
                <a:gd name="T46" fmla="*/ 176 w 466"/>
                <a:gd name="T47" fmla="*/ 46 h 666"/>
                <a:gd name="T48" fmla="*/ 226 w 466"/>
                <a:gd name="T49" fmla="*/ 32 h 666"/>
                <a:gd name="T50" fmla="*/ 250 w 466"/>
                <a:gd name="T51" fmla="*/ 22 h 666"/>
                <a:gd name="T52" fmla="*/ 260 w 466"/>
                <a:gd name="T53" fmla="*/ 2 h 666"/>
                <a:gd name="T54" fmla="*/ 284 w 466"/>
                <a:gd name="T55" fmla="*/ 0 h 666"/>
                <a:gd name="T56" fmla="*/ 292 w 466"/>
                <a:gd name="T57" fmla="*/ 52 h 666"/>
                <a:gd name="T58" fmla="*/ 314 w 466"/>
                <a:gd name="T59" fmla="*/ 56 h 666"/>
                <a:gd name="T60" fmla="*/ 326 w 466"/>
                <a:gd name="T61" fmla="*/ 34 h 666"/>
                <a:gd name="T62" fmla="*/ 334 w 466"/>
                <a:gd name="T63" fmla="*/ 14 h 666"/>
                <a:gd name="T64" fmla="*/ 344 w 466"/>
                <a:gd name="T65" fmla="*/ 36 h 666"/>
                <a:gd name="T66" fmla="*/ 362 w 466"/>
                <a:gd name="T67" fmla="*/ 50 h 666"/>
                <a:gd name="T68" fmla="*/ 384 w 466"/>
                <a:gd name="T69" fmla="*/ 54 h 666"/>
                <a:gd name="T70" fmla="*/ 424 w 466"/>
                <a:gd name="T71" fmla="*/ 42 h 666"/>
                <a:gd name="T72" fmla="*/ 442 w 466"/>
                <a:gd name="T73" fmla="*/ 42 h 666"/>
                <a:gd name="T74" fmla="*/ 422 w 466"/>
                <a:gd name="T75" fmla="*/ 66 h 666"/>
                <a:gd name="T76" fmla="*/ 414 w 466"/>
                <a:gd name="T77" fmla="*/ 88 h 666"/>
                <a:gd name="T78" fmla="*/ 428 w 466"/>
                <a:gd name="T79" fmla="*/ 112 h 666"/>
                <a:gd name="T80" fmla="*/ 466 w 466"/>
                <a:gd name="T81" fmla="*/ 168 h 666"/>
                <a:gd name="T82" fmla="*/ 464 w 466"/>
                <a:gd name="T83" fmla="*/ 192 h 666"/>
                <a:gd name="T84" fmla="*/ 450 w 466"/>
                <a:gd name="T85" fmla="*/ 218 h 666"/>
                <a:gd name="T86" fmla="*/ 430 w 466"/>
                <a:gd name="T87" fmla="*/ 236 h 666"/>
                <a:gd name="T88" fmla="*/ 396 w 466"/>
                <a:gd name="T89" fmla="*/ 244 h 666"/>
                <a:gd name="T90" fmla="*/ 376 w 466"/>
                <a:gd name="T91" fmla="*/ 250 h 666"/>
                <a:gd name="T92" fmla="*/ 348 w 466"/>
                <a:gd name="T93" fmla="*/ 276 h 666"/>
                <a:gd name="T94" fmla="*/ 348 w 466"/>
                <a:gd name="T95" fmla="*/ 304 h 666"/>
                <a:gd name="T96" fmla="*/ 354 w 466"/>
                <a:gd name="T97" fmla="*/ 332 h 666"/>
                <a:gd name="T98" fmla="*/ 328 w 466"/>
                <a:gd name="T99" fmla="*/ 366 h 666"/>
                <a:gd name="T100" fmla="*/ 302 w 466"/>
                <a:gd name="T101" fmla="*/ 386 h 666"/>
                <a:gd name="T102" fmla="*/ 296 w 466"/>
                <a:gd name="T103" fmla="*/ 408 h 666"/>
                <a:gd name="T104" fmla="*/ 292 w 466"/>
                <a:gd name="T105" fmla="*/ 468 h 666"/>
                <a:gd name="T106" fmla="*/ 270 w 466"/>
                <a:gd name="T107" fmla="*/ 490 h 666"/>
                <a:gd name="T108" fmla="*/ 264 w 466"/>
                <a:gd name="T109" fmla="*/ 522 h 666"/>
                <a:gd name="T110" fmla="*/ 266 w 466"/>
                <a:gd name="T111" fmla="*/ 546 h 666"/>
                <a:gd name="T112" fmla="*/ 254 w 466"/>
                <a:gd name="T113" fmla="*/ 596 h 666"/>
                <a:gd name="T114" fmla="*/ 260 w 466"/>
                <a:gd name="T115" fmla="*/ 630 h 666"/>
                <a:gd name="T116" fmla="*/ 224 w 466"/>
                <a:gd name="T117" fmla="*/ 650 h 666"/>
                <a:gd name="T118" fmla="*/ 196 w 466"/>
                <a:gd name="T119" fmla="*/ 636 h 666"/>
                <a:gd name="T120" fmla="*/ 168 w 466"/>
                <a:gd name="T121" fmla="*/ 646 h 666"/>
                <a:gd name="T122" fmla="*/ 134 w 466"/>
                <a:gd name="T123" fmla="*/ 66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6" h="666">
                  <a:moveTo>
                    <a:pt x="118" y="666"/>
                  </a:moveTo>
                  <a:lnTo>
                    <a:pt x="118" y="666"/>
                  </a:lnTo>
                  <a:lnTo>
                    <a:pt x="112" y="660"/>
                  </a:lnTo>
                  <a:lnTo>
                    <a:pt x="106" y="658"/>
                  </a:lnTo>
                  <a:lnTo>
                    <a:pt x="94" y="656"/>
                  </a:lnTo>
                  <a:lnTo>
                    <a:pt x="94" y="656"/>
                  </a:lnTo>
                  <a:lnTo>
                    <a:pt x="94" y="650"/>
                  </a:lnTo>
                  <a:lnTo>
                    <a:pt x="94" y="650"/>
                  </a:lnTo>
                  <a:lnTo>
                    <a:pt x="134" y="598"/>
                  </a:lnTo>
                  <a:lnTo>
                    <a:pt x="134" y="598"/>
                  </a:lnTo>
                  <a:lnTo>
                    <a:pt x="132" y="578"/>
                  </a:lnTo>
                  <a:lnTo>
                    <a:pt x="128" y="566"/>
                  </a:lnTo>
                  <a:lnTo>
                    <a:pt x="128" y="566"/>
                  </a:lnTo>
                  <a:lnTo>
                    <a:pt x="114" y="566"/>
                  </a:lnTo>
                  <a:lnTo>
                    <a:pt x="104" y="568"/>
                  </a:lnTo>
                  <a:lnTo>
                    <a:pt x="96" y="572"/>
                  </a:lnTo>
                  <a:lnTo>
                    <a:pt x="88" y="576"/>
                  </a:lnTo>
                  <a:lnTo>
                    <a:pt x="88" y="576"/>
                  </a:lnTo>
                  <a:lnTo>
                    <a:pt x="60" y="576"/>
                  </a:lnTo>
                  <a:lnTo>
                    <a:pt x="60" y="576"/>
                  </a:lnTo>
                  <a:lnTo>
                    <a:pt x="48" y="536"/>
                  </a:lnTo>
                  <a:lnTo>
                    <a:pt x="48" y="536"/>
                  </a:lnTo>
                  <a:lnTo>
                    <a:pt x="50" y="514"/>
                  </a:lnTo>
                  <a:lnTo>
                    <a:pt x="52" y="494"/>
                  </a:lnTo>
                  <a:lnTo>
                    <a:pt x="54" y="474"/>
                  </a:lnTo>
                  <a:lnTo>
                    <a:pt x="52" y="466"/>
                  </a:lnTo>
                  <a:lnTo>
                    <a:pt x="52" y="456"/>
                  </a:lnTo>
                  <a:lnTo>
                    <a:pt x="52" y="456"/>
                  </a:lnTo>
                  <a:lnTo>
                    <a:pt x="42" y="446"/>
                  </a:lnTo>
                  <a:lnTo>
                    <a:pt x="42" y="446"/>
                  </a:lnTo>
                  <a:lnTo>
                    <a:pt x="40" y="434"/>
                  </a:lnTo>
                  <a:lnTo>
                    <a:pt x="38" y="422"/>
                  </a:lnTo>
                  <a:lnTo>
                    <a:pt x="30" y="398"/>
                  </a:lnTo>
                  <a:lnTo>
                    <a:pt x="22" y="376"/>
                  </a:lnTo>
                  <a:lnTo>
                    <a:pt x="16" y="356"/>
                  </a:lnTo>
                  <a:lnTo>
                    <a:pt x="16" y="356"/>
                  </a:lnTo>
                  <a:lnTo>
                    <a:pt x="6" y="334"/>
                  </a:lnTo>
                  <a:lnTo>
                    <a:pt x="4" y="326"/>
                  </a:lnTo>
                  <a:lnTo>
                    <a:pt x="2" y="316"/>
                  </a:lnTo>
                  <a:lnTo>
                    <a:pt x="0" y="308"/>
                  </a:lnTo>
                  <a:lnTo>
                    <a:pt x="2" y="300"/>
                  </a:lnTo>
                  <a:lnTo>
                    <a:pt x="6" y="292"/>
                  </a:lnTo>
                  <a:lnTo>
                    <a:pt x="12" y="282"/>
                  </a:lnTo>
                  <a:lnTo>
                    <a:pt x="12" y="282"/>
                  </a:lnTo>
                  <a:lnTo>
                    <a:pt x="16" y="280"/>
                  </a:lnTo>
                  <a:lnTo>
                    <a:pt x="20" y="276"/>
                  </a:lnTo>
                  <a:lnTo>
                    <a:pt x="30" y="264"/>
                  </a:lnTo>
                  <a:lnTo>
                    <a:pt x="42" y="240"/>
                  </a:lnTo>
                  <a:lnTo>
                    <a:pt x="42" y="240"/>
                  </a:lnTo>
                  <a:lnTo>
                    <a:pt x="42" y="188"/>
                  </a:lnTo>
                  <a:lnTo>
                    <a:pt x="42" y="188"/>
                  </a:lnTo>
                  <a:lnTo>
                    <a:pt x="30" y="156"/>
                  </a:lnTo>
                  <a:lnTo>
                    <a:pt x="30" y="156"/>
                  </a:lnTo>
                  <a:lnTo>
                    <a:pt x="22" y="146"/>
                  </a:lnTo>
                  <a:lnTo>
                    <a:pt x="22" y="146"/>
                  </a:lnTo>
                  <a:lnTo>
                    <a:pt x="46" y="126"/>
                  </a:lnTo>
                  <a:lnTo>
                    <a:pt x="46" y="126"/>
                  </a:lnTo>
                  <a:lnTo>
                    <a:pt x="62" y="122"/>
                  </a:lnTo>
                  <a:lnTo>
                    <a:pt x="74" y="118"/>
                  </a:lnTo>
                  <a:lnTo>
                    <a:pt x="78" y="116"/>
                  </a:lnTo>
                  <a:lnTo>
                    <a:pt x="80" y="114"/>
                  </a:lnTo>
                  <a:lnTo>
                    <a:pt x="80" y="114"/>
                  </a:lnTo>
                  <a:lnTo>
                    <a:pt x="88" y="114"/>
                  </a:lnTo>
                  <a:lnTo>
                    <a:pt x="88" y="114"/>
                  </a:lnTo>
                  <a:lnTo>
                    <a:pt x="94" y="106"/>
                  </a:lnTo>
                  <a:lnTo>
                    <a:pt x="102" y="98"/>
                  </a:lnTo>
                  <a:lnTo>
                    <a:pt x="122" y="84"/>
                  </a:lnTo>
                  <a:lnTo>
                    <a:pt x="142" y="72"/>
                  </a:lnTo>
                  <a:lnTo>
                    <a:pt x="160" y="60"/>
                  </a:lnTo>
                  <a:lnTo>
                    <a:pt x="160" y="60"/>
                  </a:lnTo>
                  <a:lnTo>
                    <a:pt x="168" y="52"/>
                  </a:lnTo>
                  <a:lnTo>
                    <a:pt x="176" y="46"/>
                  </a:lnTo>
                  <a:lnTo>
                    <a:pt x="188" y="42"/>
                  </a:lnTo>
                  <a:lnTo>
                    <a:pt x="200" y="38"/>
                  </a:lnTo>
                  <a:lnTo>
                    <a:pt x="226" y="32"/>
                  </a:lnTo>
                  <a:lnTo>
                    <a:pt x="238" y="28"/>
                  </a:lnTo>
                  <a:lnTo>
                    <a:pt x="250" y="22"/>
                  </a:lnTo>
                  <a:lnTo>
                    <a:pt x="250" y="22"/>
                  </a:lnTo>
                  <a:lnTo>
                    <a:pt x="256" y="8"/>
                  </a:lnTo>
                  <a:lnTo>
                    <a:pt x="258" y="4"/>
                  </a:lnTo>
                  <a:lnTo>
                    <a:pt x="260" y="2"/>
                  </a:lnTo>
                  <a:lnTo>
                    <a:pt x="270" y="0"/>
                  </a:lnTo>
                  <a:lnTo>
                    <a:pt x="284" y="0"/>
                  </a:lnTo>
                  <a:lnTo>
                    <a:pt x="284" y="0"/>
                  </a:lnTo>
                  <a:lnTo>
                    <a:pt x="286" y="48"/>
                  </a:lnTo>
                  <a:lnTo>
                    <a:pt x="286" y="48"/>
                  </a:lnTo>
                  <a:lnTo>
                    <a:pt x="292" y="52"/>
                  </a:lnTo>
                  <a:lnTo>
                    <a:pt x="298" y="54"/>
                  </a:lnTo>
                  <a:lnTo>
                    <a:pt x="314" y="56"/>
                  </a:lnTo>
                  <a:lnTo>
                    <a:pt x="314" y="56"/>
                  </a:lnTo>
                  <a:lnTo>
                    <a:pt x="320" y="50"/>
                  </a:lnTo>
                  <a:lnTo>
                    <a:pt x="322" y="44"/>
                  </a:lnTo>
                  <a:lnTo>
                    <a:pt x="326" y="34"/>
                  </a:lnTo>
                  <a:lnTo>
                    <a:pt x="330" y="22"/>
                  </a:lnTo>
                  <a:lnTo>
                    <a:pt x="332" y="18"/>
                  </a:lnTo>
                  <a:lnTo>
                    <a:pt x="334" y="14"/>
                  </a:lnTo>
                  <a:lnTo>
                    <a:pt x="334" y="14"/>
                  </a:lnTo>
                  <a:lnTo>
                    <a:pt x="338" y="24"/>
                  </a:lnTo>
                  <a:lnTo>
                    <a:pt x="344" y="36"/>
                  </a:lnTo>
                  <a:lnTo>
                    <a:pt x="350" y="42"/>
                  </a:lnTo>
                  <a:lnTo>
                    <a:pt x="356" y="46"/>
                  </a:lnTo>
                  <a:lnTo>
                    <a:pt x="362" y="50"/>
                  </a:lnTo>
                  <a:lnTo>
                    <a:pt x="370" y="54"/>
                  </a:lnTo>
                  <a:lnTo>
                    <a:pt x="370" y="54"/>
                  </a:lnTo>
                  <a:lnTo>
                    <a:pt x="384" y="54"/>
                  </a:lnTo>
                  <a:lnTo>
                    <a:pt x="396" y="52"/>
                  </a:lnTo>
                  <a:lnTo>
                    <a:pt x="410" y="48"/>
                  </a:lnTo>
                  <a:lnTo>
                    <a:pt x="424" y="42"/>
                  </a:lnTo>
                  <a:lnTo>
                    <a:pt x="424" y="42"/>
                  </a:lnTo>
                  <a:lnTo>
                    <a:pt x="442" y="42"/>
                  </a:lnTo>
                  <a:lnTo>
                    <a:pt x="442" y="42"/>
                  </a:lnTo>
                  <a:lnTo>
                    <a:pt x="438" y="48"/>
                  </a:lnTo>
                  <a:lnTo>
                    <a:pt x="432" y="54"/>
                  </a:lnTo>
                  <a:lnTo>
                    <a:pt x="422" y="66"/>
                  </a:lnTo>
                  <a:lnTo>
                    <a:pt x="418" y="74"/>
                  </a:lnTo>
                  <a:lnTo>
                    <a:pt x="414" y="80"/>
                  </a:lnTo>
                  <a:lnTo>
                    <a:pt x="414" y="88"/>
                  </a:lnTo>
                  <a:lnTo>
                    <a:pt x="414" y="96"/>
                  </a:lnTo>
                  <a:lnTo>
                    <a:pt x="414" y="96"/>
                  </a:lnTo>
                  <a:lnTo>
                    <a:pt x="428" y="112"/>
                  </a:lnTo>
                  <a:lnTo>
                    <a:pt x="440" y="128"/>
                  </a:lnTo>
                  <a:lnTo>
                    <a:pt x="452" y="146"/>
                  </a:lnTo>
                  <a:lnTo>
                    <a:pt x="466" y="168"/>
                  </a:lnTo>
                  <a:lnTo>
                    <a:pt x="466" y="168"/>
                  </a:lnTo>
                  <a:lnTo>
                    <a:pt x="464" y="192"/>
                  </a:lnTo>
                  <a:lnTo>
                    <a:pt x="464" y="192"/>
                  </a:lnTo>
                  <a:lnTo>
                    <a:pt x="460" y="196"/>
                  </a:lnTo>
                  <a:lnTo>
                    <a:pt x="456" y="202"/>
                  </a:lnTo>
                  <a:lnTo>
                    <a:pt x="450" y="218"/>
                  </a:lnTo>
                  <a:lnTo>
                    <a:pt x="450" y="218"/>
                  </a:lnTo>
                  <a:lnTo>
                    <a:pt x="440" y="228"/>
                  </a:lnTo>
                  <a:lnTo>
                    <a:pt x="430" y="236"/>
                  </a:lnTo>
                  <a:lnTo>
                    <a:pt x="422" y="240"/>
                  </a:lnTo>
                  <a:lnTo>
                    <a:pt x="414" y="242"/>
                  </a:lnTo>
                  <a:lnTo>
                    <a:pt x="396" y="244"/>
                  </a:lnTo>
                  <a:lnTo>
                    <a:pt x="386" y="246"/>
                  </a:lnTo>
                  <a:lnTo>
                    <a:pt x="376" y="250"/>
                  </a:lnTo>
                  <a:lnTo>
                    <a:pt x="376" y="250"/>
                  </a:lnTo>
                  <a:lnTo>
                    <a:pt x="360" y="262"/>
                  </a:lnTo>
                  <a:lnTo>
                    <a:pt x="352" y="272"/>
                  </a:lnTo>
                  <a:lnTo>
                    <a:pt x="348" y="276"/>
                  </a:lnTo>
                  <a:lnTo>
                    <a:pt x="348" y="282"/>
                  </a:lnTo>
                  <a:lnTo>
                    <a:pt x="348" y="304"/>
                  </a:lnTo>
                  <a:lnTo>
                    <a:pt x="348" y="304"/>
                  </a:lnTo>
                  <a:lnTo>
                    <a:pt x="354" y="312"/>
                  </a:lnTo>
                  <a:lnTo>
                    <a:pt x="356" y="322"/>
                  </a:lnTo>
                  <a:lnTo>
                    <a:pt x="354" y="332"/>
                  </a:lnTo>
                  <a:lnTo>
                    <a:pt x="350" y="344"/>
                  </a:lnTo>
                  <a:lnTo>
                    <a:pt x="350" y="344"/>
                  </a:lnTo>
                  <a:lnTo>
                    <a:pt x="328" y="366"/>
                  </a:lnTo>
                  <a:lnTo>
                    <a:pt x="328" y="366"/>
                  </a:lnTo>
                  <a:lnTo>
                    <a:pt x="308" y="382"/>
                  </a:lnTo>
                  <a:lnTo>
                    <a:pt x="302" y="386"/>
                  </a:lnTo>
                  <a:lnTo>
                    <a:pt x="298" y="392"/>
                  </a:lnTo>
                  <a:lnTo>
                    <a:pt x="296" y="400"/>
                  </a:lnTo>
                  <a:lnTo>
                    <a:pt x="296" y="408"/>
                  </a:lnTo>
                  <a:lnTo>
                    <a:pt x="300" y="440"/>
                  </a:lnTo>
                  <a:lnTo>
                    <a:pt x="300" y="440"/>
                  </a:lnTo>
                  <a:lnTo>
                    <a:pt x="292" y="468"/>
                  </a:lnTo>
                  <a:lnTo>
                    <a:pt x="292" y="468"/>
                  </a:lnTo>
                  <a:lnTo>
                    <a:pt x="278" y="480"/>
                  </a:lnTo>
                  <a:lnTo>
                    <a:pt x="270" y="490"/>
                  </a:lnTo>
                  <a:lnTo>
                    <a:pt x="266" y="496"/>
                  </a:lnTo>
                  <a:lnTo>
                    <a:pt x="264" y="502"/>
                  </a:lnTo>
                  <a:lnTo>
                    <a:pt x="264" y="522"/>
                  </a:lnTo>
                  <a:lnTo>
                    <a:pt x="264" y="522"/>
                  </a:lnTo>
                  <a:lnTo>
                    <a:pt x="266" y="546"/>
                  </a:lnTo>
                  <a:lnTo>
                    <a:pt x="266" y="546"/>
                  </a:lnTo>
                  <a:lnTo>
                    <a:pt x="262" y="560"/>
                  </a:lnTo>
                  <a:lnTo>
                    <a:pt x="256" y="576"/>
                  </a:lnTo>
                  <a:lnTo>
                    <a:pt x="254" y="596"/>
                  </a:lnTo>
                  <a:lnTo>
                    <a:pt x="254" y="614"/>
                  </a:lnTo>
                  <a:lnTo>
                    <a:pt x="254" y="614"/>
                  </a:lnTo>
                  <a:lnTo>
                    <a:pt x="260" y="630"/>
                  </a:lnTo>
                  <a:lnTo>
                    <a:pt x="260" y="630"/>
                  </a:lnTo>
                  <a:lnTo>
                    <a:pt x="224" y="650"/>
                  </a:lnTo>
                  <a:lnTo>
                    <a:pt x="224" y="650"/>
                  </a:lnTo>
                  <a:lnTo>
                    <a:pt x="216" y="642"/>
                  </a:lnTo>
                  <a:lnTo>
                    <a:pt x="206" y="638"/>
                  </a:lnTo>
                  <a:lnTo>
                    <a:pt x="196" y="636"/>
                  </a:lnTo>
                  <a:lnTo>
                    <a:pt x="188" y="638"/>
                  </a:lnTo>
                  <a:lnTo>
                    <a:pt x="178" y="642"/>
                  </a:lnTo>
                  <a:lnTo>
                    <a:pt x="168" y="646"/>
                  </a:lnTo>
                  <a:lnTo>
                    <a:pt x="148" y="654"/>
                  </a:lnTo>
                  <a:lnTo>
                    <a:pt x="148" y="654"/>
                  </a:lnTo>
                  <a:lnTo>
                    <a:pt x="134" y="660"/>
                  </a:lnTo>
                  <a:lnTo>
                    <a:pt x="118" y="666"/>
                  </a:lnTo>
                  <a:lnTo>
                    <a:pt x="118" y="666"/>
                  </a:lnTo>
                  <a:close/>
                </a:path>
              </a:pathLst>
            </a:custGeom>
            <a:solidFill>
              <a:sysClr val="window" lastClr="FFFFFF"/>
            </a:solidFill>
            <a:ln w="25400" cap="flat" cmpd="sng" algn="ctr">
              <a:solidFill>
                <a:srgbClr val="9BBB59"/>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3" name="Freeform 19">
              <a:extLst>
                <a:ext uri="{FF2B5EF4-FFF2-40B4-BE49-F238E27FC236}">
                  <a16:creationId xmlns:a16="http://schemas.microsoft.com/office/drawing/2014/main" id="{9AAD780D-4F1B-4C48-B2C5-CF822C48692A}"/>
                </a:ext>
              </a:extLst>
            </p:cNvPr>
            <p:cNvSpPr>
              <a:spLocks/>
            </p:cNvSpPr>
            <p:nvPr/>
          </p:nvSpPr>
          <p:spPr bwMode="auto">
            <a:xfrm>
              <a:off x="2360" y="2473"/>
              <a:ext cx="972" cy="957"/>
            </a:xfrm>
            <a:custGeom>
              <a:avLst/>
              <a:gdLst>
                <a:gd name="T0" fmla="*/ 392 w 972"/>
                <a:gd name="T1" fmla="*/ 934 h 956"/>
                <a:gd name="T2" fmla="*/ 354 w 972"/>
                <a:gd name="T3" fmla="*/ 888 h 956"/>
                <a:gd name="T4" fmla="*/ 366 w 972"/>
                <a:gd name="T5" fmla="*/ 840 h 956"/>
                <a:gd name="T6" fmla="*/ 324 w 972"/>
                <a:gd name="T7" fmla="*/ 780 h 956"/>
                <a:gd name="T8" fmla="*/ 290 w 972"/>
                <a:gd name="T9" fmla="*/ 722 h 956"/>
                <a:gd name="T10" fmla="*/ 248 w 972"/>
                <a:gd name="T11" fmla="*/ 712 h 956"/>
                <a:gd name="T12" fmla="*/ 192 w 972"/>
                <a:gd name="T13" fmla="*/ 608 h 956"/>
                <a:gd name="T14" fmla="*/ 160 w 972"/>
                <a:gd name="T15" fmla="*/ 662 h 956"/>
                <a:gd name="T16" fmla="*/ 140 w 972"/>
                <a:gd name="T17" fmla="*/ 634 h 956"/>
                <a:gd name="T18" fmla="*/ 138 w 972"/>
                <a:gd name="T19" fmla="*/ 590 h 956"/>
                <a:gd name="T20" fmla="*/ 130 w 972"/>
                <a:gd name="T21" fmla="*/ 500 h 956"/>
                <a:gd name="T22" fmla="*/ 150 w 972"/>
                <a:gd name="T23" fmla="*/ 442 h 956"/>
                <a:gd name="T24" fmla="*/ 110 w 972"/>
                <a:gd name="T25" fmla="*/ 312 h 956"/>
                <a:gd name="T26" fmla="*/ 50 w 972"/>
                <a:gd name="T27" fmla="*/ 222 h 956"/>
                <a:gd name="T28" fmla="*/ 6 w 972"/>
                <a:gd name="T29" fmla="*/ 178 h 956"/>
                <a:gd name="T30" fmla="*/ 2 w 972"/>
                <a:gd name="T31" fmla="*/ 134 h 956"/>
                <a:gd name="T32" fmla="*/ 26 w 972"/>
                <a:gd name="T33" fmla="*/ 80 h 956"/>
                <a:gd name="T34" fmla="*/ 74 w 972"/>
                <a:gd name="T35" fmla="*/ 24 h 956"/>
                <a:gd name="T36" fmla="*/ 112 w 972"/>
                <a:gd name="T37" fmla="*/ 64 h 956"/>
                <a:gd name="T38" fmla="*/ 166 w 972"/>
                <a:gd name="T39" fmla="*/ 152 h 956"/>
                <a:gd name="T40" fmla="*/ 200 w 972"/>
                <a:gd name="T41" fmla="*/ 172 h 956"/>
                <a:gd name="T42" fmla="*/ 236 w 972"/>
                <a:gd name="T43" fmla="*/ 158 h 956"/>
                <a:gd name="T44" fmla="*/ 250 w 972"/>
                <a:gd name="T45" fmla="*/ 170 h 956"/>
                <a:gd name="T46" fmla="*/ 290 w 972"/>
                <a:gd name="T47" fmla="*/ 188 h 956"/>
                <a:gd name="T48" fmla="*/ 374 w 972"/>
                <a:gd name="T49" fmla="*/ 166 h 956"/>
                <a:gd name="T50" fmla="*/ 378 w 972"/>
                <a:gd name="T51" fmla="*/ 128 h 956"/>
                <a:gd name="T52" fmla="*/ 370 w 972"/>
                <a:gd name="T53" fmla="*/ 66 h 956"/>
                <a:gd name="T54" fmla="*/ 412 w 972"/>
                <a:gd name="T55" fmla="*/ 100 h 956"/>
                <a:gd name="T56" fmla="*/ 468 w 972"/>
                <a:gd name="T57" fmla="*/ 100 h 956"/>
                <a:gd name="T58" fmla="*/ 472 w 972"/>
                <a:gd name="T59" fmla="*/ 30 h 956"/>
                <a:gd name="T60" fmla="*/ 516 w 972"/>
                <a:gd name="T61" fmla="*/ 0 h 956"/>
                <a:gd name="T62" fmla="*/ 562 w 972"/>
                <a:gd name="T63" fmla="*/ 50 h 956"/>
                <a:gd name="T64" fmla="*/ 628 w 972"/>
                <a:gd name="T65" fmla="*/ 98 h 956"/>
                <a:gd name="T66" fmla="*/ 656 w 972"/>
                <a:gd name="T67" fmla="*/ 150 h 956"/>
                <a:gd name="T68" fmla="*/ 764 w 972"/>
                <a:gd name="T69" fmla="*/ 184 h 956"/>
                <a:gd name="T70" fmla="*/ 812 w 972"/>
                <a:gd name="T71" fmla="*/ 168 h 956"/>
                <a:gd name="T72" fmla="*/ 932 w 972"/>
                <a:gd name="T73" fmla="*/ 208 h 956"/>
                <a:gd name="T74" fmla="*/ 972 w 972"/>
                <a:gd name="T75" fmla="*/ 278 h 956"/>
                <a:gd name="T76" fmla="*/ 908 w 972"/>
                <a:gd name="T77" fmla="*/ 388 h 956"/>
                <a:gd name="T78" fmla="*/ 840 w 972"/>
                <a:gd name="T79" fmla="*/ 418 h 956"/>
                <a:gd name="T80" fmla="*/ 788 w 972"/>
                <a:gd name="T81" fmla="*/ 376 h 956"/>
                <a:gd name="T82" fmla="*/ 764 w 972"/>
                <a:gd name="T83" fmla="*/ 422 h 956"/>
                <a:gd name="T84" fmla="*/ 772 w 972"/>
                <a:gd name="T85" fmla="*/ 478 h 956"/>
                <a:gd name="T86" fmla="*/ 784 w 972"/>
                <a:gd name="T87" fmla="*/ 564 h 956"/>
                <a:gd name="T88" fmla="*/ 810 w 972"/>
                <a:gd name="T89" fmla="*/ 602 h 956"/>
                <a:gd name="T90" fmla="*/ 780 w 972"/>
                <a:gd name="T91" fmla="*/ 646 h 956"/>
                <a:gd name="T92" fmla="*/ 788 w 972"/>
                <a:gd name="T93" fmla="*/ 686 h 956"/>
                <a:gd name="T94" fmla="*/ 848 w 972"/>
                <a:gd name="T95" fmla="*/ 740 h 956"/>
                <a:gd name="T96" fmla="*/ 796 w 972"/>
                <a:gd name="T97" fmla="*/ 758 h 956"/>
                <a:gd name="T98" fmla="*/ 756 w 972"/>
                <a:gd name="T99" fmla="*/ 712 h 956"/>
                <a:gd name="T100" fmla="*/ 716 w 972"/>
                <a:gd name="T101" fmla="*/ 718 h 956"/>
                <a:gd name="T102" fmla="*/ 662 w 972"/>
                <a:gd name="T103" fmla="*/ 706 h 956"/>
                <a:gd name="T104" fmla="*/ 630 w 972"/>
                <a:gd name="T105" fmla="*/ 636 h 956"/>
                <a:gd name="T106" fmla="*/ 578 w 972"/>
                <a:gd name="T107" fmla="*/ 648 h 956"/>
                <a:gd name="T108" fmla="*/ 550 w 972"/>
                <a:gd name="T109" fmla="*/ 682 h 956"/>
                <a:gd name="T110" fmla="*/ 558 w 972"/>
                <a:gd name="T111" fmla="*/ 726 h 956"/>
                <a:gd name="T112" fmla="*/ 558 w 972"/>
                <a:gd name="T113" fmla="*/ 766 h 956"/>
                <a:gd name="T114" fmla="*/ 500 w 972"/>
                <a:gd name="T115" fmla="*/ 810 h 956"/>
                <a:gd name="T116" fmla="*/ 522 w 972"/>
                <a:gd name="T117" fmla="*/ 870 h 956"/>
                <a:gd name="T118" fmla="*/ 522 w 972"/>
                <a:gd name="T119" fmla="*/ 918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2" h="956">
                  <a:moveTo>
                    <a:pt x="432" y="956"/>
                  </a:moveTo>
                  <a:lnTo>
                    <a:pt x="432" y="956"/>
                  </a:lnTo>
                  <a:lnTo>
                    <a:pt x="422" y="952"/>
                  </a:lnTo>
                  <a:lnTo>
                    <a:pt x="422" y="952"/>
                  </a:lnTo>
                  <a:lnTo>
                    <a:pt x="406" y="942"/>
                  </a:lnTo>
                  <a:lnTo>
                    <a:pt x="392" y="934"/>
                  </a:lnTo>
                  <a:lnTo>
                    <a:pt x="380" y="928"/>
                  </a:lnTo>
                  <a:lnTo>
                    <a:pt x="368" y="920"/>
                  </a:lnTo>
                  <a:lnTo>
                    <a:pt x="368" y="920"/>
                  </a:lnTo>
                  <a:lnTo>
                    <a:pt x="354" y="904"/>
                  </a:lnTo>
                  <a:lnTo>
                    <a:pt x="354" y="904"/>
                  </a:lnTo>
                  <a:lnTo>
                    <a:pt x="354" y="888"/>
                  </a:lnTo>
                  <a:lnTo>
                    <a:pt x="354" y="888"/>
                  </a:lnTo>
                  <a:lnTo>
                    <a:pt x="362" y="878"/>
                  </a:lnTo>
                  <a:lnTo>
                    <a:pt x="368" y="866"/>
                  </a:lnTo>
                  <a:lnTo>
                    <a:pt x="370" y="858"/>
                  </a:lnTo>
                  <a:lnTo>
                    <a:pt x="368" y="848"/>
                  </a:lnTo>
                  <a:lnTo>
                    <a:pt x="366" y="840"/>
                  </a:lnTo>
                  <a:lnTo>
                    <a:pt x="362" y="832"/>
                  </a:lnTo>
                  <a:lnTo>
                    <a:pt x="350" y="816"/>
                  </a:lnTo>
                  <a:lnTo>
                    <a:pt x="350" y="816"/>
                  </a:lnTo>
                  <a:lnTo>
                    <a:pt x="342" y="808"/>
                  </a:lnTo>
                  <a:lnTo>
                    <a:pt x="336" y="798"/>
                  </a:lnTo>
                  <a:lnTo>
                    <a:pt x="324" y="780"/>
                  </a:lnTo>
                  <a:lnTo>
                    <a:pt x="316" y="764"/>
                  </a:lnTo>
                  <a:lnTo>
                    <a:pt x="306" y="750"/>
                  </a:lnTo>
                  <a:lnTo>
                    <a:pt x="306" y="750"/>
                  </a:lnTo>
                  <a:lnTo>
                    <a:pt x="298" y="730"/>
                  </a:lnTo>
                  <a:lnTo>
                    <a:pt x="294" y="726"/>
                  </a:lnTo>
                  <a:lnTo>
                    <a:pt x="290" y="722"/>
                  </a:lnTo>
                  <a:lnTo>
                    <a:pt x="286" y="720"/>
                  </a:lnTo>
                  <a:lnTo>
                    <a:pt x="282" y="720"/>
                  </a:lnTo>
                  <a:lnTo>
                    <a:pt x="266" y="720"/>
                  </a:lnTo>
                  <a:lnTo>
                    <a:pt x="266" y="720"/>
                  </a:lnTo>
                  <a:lnTo>
                    <a:pt x="248" y="712"/>
                  </a:lnTo>
                  <a:lnTo>
                    <a:pt x="248" y="712"/>
                  </a:lnTo>
                  <a:lnTo>
                    <a:pt x="224" y="678"/>
                  </a:lnTo>
                  <a:lnTo>
                    <a:pt x="224" y="678"/>
                  </a:lnTo>
                  <a:lnTo>
                    <a:pt x="206" y="626"/>
                  </a:lnTo>
                  <a:lnTo>
                    <a:pt x="206" y="626"/>
                  </a:lnTo>
                  <a:lnTo>
                    <a:pt x="192" y="608"/>
                  </a:lnTo>
                  <a:lnTo>
                    <a:pt x="192" y="608"/>
                  </a:lnTo>
                  <a:lnTo>
                    <a:pt x="178" y="608"/>
                  </a:lnTo>
                  <a:lnTo>
                    <a:pt x="170" y="614"/>
                  </a:lnTo>
                  <a:lnTo>
                    <a:pt x="164" y="620"/>
                  </a:lnTo>
                  <a:lnTo>
                    <a:pt x="162" y="630"/>
                  </a:lnTo>
                  <a:lnTo>
                    <a:pt x="162" y="652"/>
                  </a:lnTo>
                  <a:lnTo>
                    <a:pt x="160" y="662"/>
                  </a:lnTo>
                  <a:lnTo>
                    <a:pt x="156" y="674"/>
                  </a:lnTo>
                  <a:lnTo>
                    <a:pt x="156" y="674"/>
                  </a:lnTo>
                  <a:lnTo>
                    <a:pt x="148" y="670"/>
                  </a:lnTo>
                  <a:lnTo>
                    <a:pt x="148" y="670"/>
                  </a:lnTo>
                  <a:lnTo>
                    <a:pt x="146" y="652"/>
                  </a:lnTo>
                  <a:lnTo>
                    <a:pt x="140" y="634"/>
                  </a:lnTo>
                  <a:lnTo>
                    <a:pt x="134" y="620"/>
                  </a:lnTo>
                  <a:lnTo>
                    <a:pt x="130" y="606"/>
                  </a:lnTo>
                  <a:lnTo>
                    <a:pt x="130" y="606"/>
                  </a:lnTo>
                  <a:lnTo>
                    <a:pt x="134" y="602"/>
                  </a:lnTo>
                  <a:lnTo>
                    <a:pt x="136" y="598"/>
                  </a:lnTo>
                  <a:lnTo>
                    <a:pt x="138" y="590"/>
                  </a:lnTo>
                  <a:lnTo>
                    <a:pt x="138" y="576"/>
                  </a:lnTo>
                  <a:lnTo>
                    <a:pt x="138" y="576"/>
                  </a:lnTo>
                  <a:lnTo>
                    <a:pt x="142" y="538"/>
                  </a:lnTo>
                  <a:lnTo>
                    <a:pt x="142" y="538"/>
                  </a:lnTo>
                  <a:lnTo>
                    <a:pt x="134" y="518"/>
                  </a:lnTo>
                  <a:lnTo>
                    <a:pt x="130" y="500"/>
                  </a:lnTo>
                  <a:lnTo>
                    <a:pt x="128" y="482"/>
                  </a:lnTo>
                  <a:lnTo>
                    <a:pt x="130" y="466"/>
                  </a:lnTo>
                  <a:lnTo>
                    <a:pt x="130" y="466"/>
                  </a:lnTo>
                  <a:lnTo>
                    <a:pt x="140" y="454"/>
                  </a:lnTo>
                  <a:lnTo>
                    <a:pt x="150" y="442"/>
                  </a:lnTo>
                  <a:lnTo>
                    <a:pt x="150" y="442"/>
                  </a:lnTo>
                  <a:lnTo>
                    <a:pt x="146" y="396"/>
                  </a:lnTo>
                  <a:lnTo>
                    <a:pt x="146" y="396"/>
                  </a:lnTo>
                  <a:lnTo>
                    <a:pt x="124" y="364"/>
                  </a:lnTo>
                  <a:lnTo>
                    <a:pt x="124" y="364"/>
                  </a:lnTo>
                  <a:lnTo>
                    <a:pt x="114" y="326"/>
                  </a:lnTo>
                  <a:lnTo>
                    <a:pt x="110" y="312"/>
                  </a:lnTo>
                  <a:lnTo>
                    <a:pt x="104" y="300"/>
                  </a:lnTo>
                  <a:lnTo>
                    <a:pt x="104" y="300"/>
                  </a:lnTo>
                  <a:lnTo>
                    <a:pt x="84" y="276"/>
                  </a:lnTo>
                  <a:lnTo>
                    <a:pt x="68" y="254"/>
                  </a:lnTo>
                  <a:lnTo>
                    <a:pt x="54" y="232"/>
                  </a:lnTo>
                  <a:lnTo>
                    <a:pt x="50" y="222"/>
                  </a:lnTo>
                  <a:lnTo>
                    <a:pt x="48" y="212"/>
                  </a:lnTo>
                  <a:lnTo>
                    <a:pt x="48" y="212"/>
                  </a:lnTo>
                  <a:lnTo>
                    <a:pt x="12" y="188"/>
                  </a:lnTo>
                  <a:lnTo>
                    <a:pt x="12" y="188"/>
                  </a:lnTo>
                  <a:lnTo>
                    <a:pt x="6" y="178"/>
                  </a:lnTo>
                  <a:lnTo>
                    <a:pt x="6" y="178"/>
                  </a:lnTo>
                  <a:lnTo>
                    <a:pt x="0" y="178"/>
                  </a:lnTo>
                  <a:lnTo>
                    <a:pt x="0" y="178"/>
                  </a:lnTo>
                  <a:lnTo>
                    <a:pt x="0" y="154"/>
                  </a:lnTo>
                  <a:lnTo>
                    <a:pt x="0" y="142"/>
                  </a:lnTo>
                  <a:lnTo>
                    <a:pt x="2" y="134"/>
                  </a:lnTo>
                  <a:lnTo>
                    <a:pt x="2" y="134"/>
                  </a:lnTo>
                  <a:lnTo>
                    <a:pt x="10" y="130"/>
                  </a:lnTo>
                  <a:lnTo>
                    <a:pt x="16" y="124"/>
                  </a:lnTo>
                  <a:lnTo>
                    <a:pt x="20" y="118"/>
                  </a:lnTo>
                  <a:lnTo>
                    <a:pt x="22" y="110"/>
                  </a:lnTo>
                  <a:lnTo>
                    <a:pt x="24" y="96"/>
                  </a:lnTo>
                  <a:lnTo>
                    <a:pt x="26" y="80"/>
                  </a:lnTo>
                  <a:lnTo>
                    <a:pt x="26" y="80"/>
                  </a:lnTo>
                  <a:lnTo>
                    <a:pt x="0" y="50"/>
                  </a:lnTo>
                  <a:lnTo>
                    <a:pt x="0" y="50"/>
                  </a:lnTo>
                  <a:lnTo>
                    <a:pt x="0" y="28"/>
                  </a:lnTo>
                  <a:lnTo>
                    <a:pt x="0" y="28"/>
                  </a:lnTo>
                  <a:lnTo>
                    <a:pt x="74" y="24"/>
                  </a:lnTo>
                  <a:lnTo>
                    <a:pt x="74" y="24"/>
                  </a:lnTo>
                  <a:lnTo>
                    <a:pt x="82" y="28"/>
                  </a:lnTo>
                  <a:lnTo>
                    <a:pt x="92" y="38"/>
                  </a:lnTo>
                  <a:lnTo>
                    <a:pt x="102" y="50"/>
                  </a:lnTo>
                  <a:lnTo>
                    <a:pt x="112" y="64"/>
                  </a:lnTo>
                  <a:lnTo>
                    <a:pt x="112" y="64"/>
                  </a:lnTo>
                  <a:lnTo>
                    <a:pt x="112" y="76"/>
                  </a:lnTo>
                  <a:lnTo>
                    <a:pt x="116" y="88"/>
                  </a:lnTo>
                  <a:lnTo>
                    <a:pt x="122" y="98"/>
                  </a:lnTo>
                  <a:lnTo>
                    <a:pt x="128" y="110"/>
                  </a:lnTo>
                  <a:lnTo>
                    <a:pt x="146" y="132"/>
                  </a:lnTo>
                  <a:lnTo>
                    <a:pt x="166" y="152"/>
                  </a:lnTo>
                  <a:lnTo>
                    <a:pt x="166" y="152"/>
                  </a:lnTo>
                  <a:lnTo>
                    <a:pt x="174" y="152"/>
                  </a:lnTo>
                  <a:lnTo>
                    <a:pt x="182" y="154"/>
                  </a:lnTo>
                  <a:lnTo>
                    <a:pt x="186" y="156"/>
                  </a:lnTo>
                  <a:lnTo>
                    <a:pt x="190" y="158"/>
                  </a:lnTo>
                  <a:lnTo>
                    <a:pt x="200" y="172"/>
                  </a:lnTo>
                  <a:lnTo>
                    <a:pt x="200" y="172"/>
                  </a:lnTo>
                  <a:lnTo>
                    <a:pt x="208" y="170"/>
                  </a:lnTo>
                  <a:lnTo>
                    <a:pt x="216" y="170"/>
                  </a:lnTo>
                  <a:lnTo>
                    <a:pt x="224" y="166"/>
                  </a:lnTo>
                  <a:lnTo>
                    <a:pt x="236" y="158"/>
                  </a:lnTo>
                  <a:lnTo>
                    <a:pt x="236" y="158"/>
                  </a:lnTo>
                  <a:lnTo>
                    <a:pt x="242" y="158"/>
                  </a:lnTo>
                  <a:lnTo>
                    <a:pt x="242" y="158"/>
                  </a:lnTo>
                  <a:lnTo>
                    <a:pt x="248" y="162"/>
                  </a:lnTo>
                  <a:lnTo>
                    <a:pt x="248" y="162"/>
                  </a:lnTo>
                  <a:lnTo>
                    <a:pt x="248" y="166"/>
                  </a:lnTo>
                  <a:lnTo>
                    <a:pt x="250" y="170"/>
                  </a:lnTo>
                  <a:lnTo>
                    <a:pt x="254" y="172"/>
                  </a:lnTo>
                  <a:lnTo>
                    <a:pt x="258" y="174"/>
                  </a:lnTo>
                  <a:lnTo>
                    <a:pt x="270" y="176"/>
                  </a:lnTo>
                  <a:lnTo>
                    <a:pt x="282" y="178"/>
                  </a:lnTo>
                  <a:lnTo>
                    <a:pt x="282" y="178"/>
                  </a:lnTo>
                  <a:lnTo>
                    <a:pt x="290" y="188"/>
                  </a:lnTo>
                  <a:lnTo>
                    <a:pt x="290" y="188"/>
                  </a:lnTo>
                  <a:lnTo>
                    <a:pt x="310" y="188"/>
                  </a:lnTo>
                  <a:lnTo>
                    <a:pt x="310" y="188"/>
                  </a:lnTo>
                  <a:lnTo>
                    <a:pt x="328" y="174"/>
                  </a:lnTo>
                  <a:lnTo>
                    <a:pt x="328" y="174"/>
                  </a:lnTo>
                  <a:lnTo>
                    <a:pt x="374" y="166"/>
                  </a:lnTo>
                  <a:lnTo>
                    <a:pt x="374" y="166"/>
                  </a:lnTo>
                  <a:lnTo>
                    <a:pt x="378" y="160"/>
                  </a:lnTo>
                  <a:lnTo>
                    <a:pt x="382" y="154"/>
                  </a:lnTo>
                  <a:lnTo>
                    <a:pt x="382" y="154"/>
                  </a:lnTo>
                  <a:lnTo>
                    <a:pt x="382" y="142"/>
                  </a:lnTo>
                  <a:lnTo>
                    <a:pt x="378" y="128"/>
                  </a:lnTo>
                  <a:lnTo>
                    <a:pt x="372" y="104"/>
                  </a:lnTo>
                  <a:lnTo>
                    <a:pt x="368" y="92"/>
                  </a:lnTo>
                  <a:lnTo>
                    <a:pt x="366" y="80"/>
                  </a:lnTo>
                  <a:lnTo>
                    <a:pt x="368" y="72"/>
                  </a:lnTo>
                  <a:lnTo>
                    <a:pt x="370" y="66"/>
                  </a:lnTo>
                  <a:lnTo>
                    <a:pt x="370" y="66"/>
                  </a:lnTo>
                  <a:lnTo>
                    <a:pt x="376" y="70"/>
                  </a:lnTo>
                  <a:lnTo>
                    <a:pt x="384" y="78"/>
                  </a:lnTo>
                  <a:lnTo>
                    <a:pt x="392" y="84"/>
                  </a:lnTo>
                  <a:lnTo>
                    <a:pt x="406" y="92"/>
                  </a:lnTo>
                  <a:lnTo>
                    <a:pt x="406" y="92"/>
                  </a:lnTo>
                  <a:lnTo>
                    <a:pt x="412" y="100"/>
                  </a:lnTo>
                  <a:lnTo>
                    <a:pt x="412" y="100"/>
                  </a:lnTo>
                  <a:lnTo>
                    <a:pt x="424" y="104"/>
                  </a:lnTo>
                  <a:lnTo>
                    <a:pt x="438" y="104"/>
                  </a:lnTo>
                  <a:lnTo>
                    <a:pt x="452" y="104"/>
                  </a:lnTo>
                  <a:lnTo>
                    <a:pt x="468" y="100"/>
                  </a:lnTo>
                  <a:lnTo>
                    <a:pt x="468" y="100"/>
                  </a:lnTo>
                  <a:lnTo>
                    <a:pt x="484" y="84"/>
                  </a:lnTo>
                  <a:lnTo>
                    <a:pt x="484" y="84"/>
                  </a:lnTo>
                  <a:lnTo>
                    <a:pt x="482" y="64"/>
                  </a:lnTo>
                  <a:lnTo>
                    <a:pt x="478" y="50"/>
                  </a:lnTo>
                  <a:lnTo>
                    <a:pt x="474" y="40"/>
                  </a:lnTo>
                  <a:lnTo>
                    <a:pt x="472" y="30"/>
                  </a:lnTo>
                  <a:lnTo>
                    <a:pt x="472" y="30"/>
                  </a:lnTo>
                  <a:lnTo>
                    <a:pt x="482" y="18"/>
                  </a:lnTo>
                  <a:lnTo>
                    <a:pt x="494" y="8"/>
                  </a:lnTo>
                  <a:lnTo>
                    <a:pt x="502" y="2"/>
                  </a:lnTo>
                  <a:lnTo>
                    <a:pt x="508" y="0"/>
                  </a:lnTo>
                  <a:lnTo>
                    <a:pt x="516" y="0"/>
                  </a:lnTo>
                  <a:lnTo>
                    <a:pt x="526" y="4"/>
                  </a:lnTo>
                  <a:lnTo>
                    <a:pt x="526" y="4"/>
                  </a:lnTo>
                  <a:lnTo>
                    <a:pt x="530" y="16"/>
                  </a:lnTo>
                  <a:lnTo>
                    <a:pt x="536" y="26"/>
                  </a:lnTo>
                  <a:lnTo>
                    <a:pt x="546" y="36"/>
                  </a:lnTo>
                  <a:lnTo>
                    <a:pt x="562" y="50"/>
                  </a:lnTo>
                  <a:lnTo>
                    <a:pt x="562" y="50"/>
                  </a:lnTo>
                  <a:lnTo>
                    <a:pt x="588" y="60"/>
                  </a:lnTo>
                  <a:lnTo>
                    <a:pt x="588" y="60"/>
                  </a:lnTo>
                  <a:lnTo>
                    <a:pt x="598" y="72"/>
                  </a:lnTo>
                  <a:lnTo>
                    <a:pt x="612" y="84"/>
                  </a:lnTo>
                  <a:lnTo>
                    <a:pt x="628" y="98"/>
                  </a:lnTo>
                  <a:lnTo>
                    <a:pt x="636" y="106"/>
                  </a:lnTo>
                  <a:lnTo>
                    <a:pt x="642" y="118"/>
                  </a:lnTo>
                  <a:lnTo>
                    <a:pt x="642" y="118"/>
                  </a:lnTo>
                  <a:lnTo>
                    <a:pt x="650" y="138"/>
                  </a:lnTo>
                  <a:lnTo>
                    <a:pt x="650" y="138"/>
                  </a:lnTo>
                  <a:lnTo>
                    <a:pt x="656" y="150"/>
                  </a:lnTo>
                  <a:lnTo>
                    <a:pt x="666" y="164"/>
                  </a:lnTo>
                  <a:lnTo>
                    <a:pt x="678" y="176"/>
                  </a:lnTo>
                  <a:lnTo>
                    <a:pt x="686" y="182"/>
                  </a:lnTo>
                  <a:lnTo>
                    <a:pt x="694" y="184"/>
                  </a:lnTo>
                  <a:lnTo>
                    <a:pt x="694" y="184"/>
                  </a:lnTo>
                  <a:lnTo>
                    <a:pt x="764" y="184"/>
                  </a:lnTo>
                  <a:lnTo>
                    <a:pt x="764" y="184"/>
                  </a:lnTo>
                  <a:lnTo>
                    <a:pt x="774" y="178"/>
                  </a:lnTo>
                  <a:lnTo>
                    <a:pt x="786" y="172"/>
                  </a:lnTo>
                  <a:lnTo>
                    <a:pt x="798" y="168"/>
                  </a:lnTo>
                  <a:lnTo>
                    <a:pt x="812" y="168"/>
                  </a:lnTo>
                  <a:lnTo>
                    <a:pt x="812" y="168"/>
                  </a:lnTo>
                  <a:lnTo>
                    <a:pt x="858" y="184"/>
                  </a:lnTo>
                  <a:lnTo>
                    <a:pt x="858" y="184"/>
                  </a:lnTo>
                  <a:lnTo>
                    <a:pt x="900" y="184"/>
                  </a:lnTo>
                  <a:lnTo>
                    <a:pt x="900" y="184"/>
                  </a:lnTo>
                  <a:lnTo>
                    <a:pt x="920" y="202"/>
                  </a:lnTo>
                  <a:lnTo>
                    <a:pt x="932" y="208"/>
                  </a:lnTo>
                  <a:lnTo>
                    <a:pt x="952" y="210"/>
                  </a:lnTo>
                  <a:lnTo>
                    <a:pt x="952" y="210"/>
                  </a:lnTo>
                  <a:lnTo>
                    <a:pt x="972" y="228"/>
                  </a:lnTo>
                  <a:lnTo>
                    <a:pt x="972" y="228"/>
                  </a:lnTo>
                  <a:lnTo>
                    <a:pt x="972" y="278"/>
                  </a:lnTo>
                  <a:lnTo>
                    <a:pt x="972" y="278"/>
                  </a:lnTo>
                  <a:lnTo>
                    <a:pt x="958" y="296"/>
                  </a:lnTo>
                  <a:lnTo>
                    <a:pt x="946" y="316"/>
                  </a:lnTo>
                  <a:lnTo>
                    <a:pt x="938" y="336"/>
                  </a:lnTo>
                  <a:lnTo>
                    <a:pt x="930" y="358"/>
                  </a:lnTo>
                  <a:lnTo>
                    <a:pt x="930" y="358"/>
                  </a:lnTo>
                  <a:lnTo>
                    <a:pt x="908" y="388"/>
                  </a:lnTo>
                  <a:lnTo>
                    <a:pt x="880" y="418"/>
                  </a:lnTo>
                  <a:lnTo>
                    <a:pt x="880" y="418"/>
                  </a:lnTo>
                  <a:lnTo>
                    <a:pt x="866" y="422"/>
                  </a:lnTo>
                  <a:lnTo>
                    <a:pt x="856" y="422"/>
                  </a:lnTo>
                  <a:lnTo>
                    <a:pt x="846" y="420"/>
                  </a:lnTo>
                  <a:lnTo>
                    <a:pt x="840" y="418"/>
                  </a:lnTo>
                  <a:lnTo>
                    <a:pt x="828" y="406"/>
                  </a:lnTo>
                  <a:lnTo>
                    <a:pt x="812" y="394"/>
                  </a:lnTo>
                  <a:lnTo>
                    <a:pt x="812" y="394"/>
                  </a:lnTo>
                  <a:lnTo>
                    <a:pt x="806" y="388"/>
                  </a:lnTo>
                  <a:lnTo>
                    <a:pt x="800" y="382"/>
                  </a:lnTo>
                  <a:lnTo>
                    <a:pt x="788" y="376"/>
                  </a:lnTo>
                  <a:lnTo>
                    <a:pt x="778" y="374"/>
                  </a:lnTo>
                  <a:lnTo>
                    <a:pt x="768" y="374"/>
                  </a:lnTo>
                  <a:lnTo>
                    <a:pt x="768" y="374"/>
                  </a:lnTo>
                  <a:lnTo>
                    <a:pt x="764" y="382"/>
                  </a:lnTo>
                  <a:lnTo>
                    <a:pt x="764" y="382"/>
                  </a:lnTo>
                  <a:lnTo>
                    <a:pt x="764" y="422"/>
                  </a:lnTo>
                  <a:lnTo>
                    <a:pt x="764" y="422"/>
                  </a:lnTo>
                  <a:lnTo>
                    <a:pt x="768" y="434"/>
                  </a:lnTo>
                  <a:lnTo>
                    <a:pt x="772" y="446"/>
                  </a:lnTo>
                  <a:lnTo>
                    <a:pt x="772" y="460"/>
                  </a:lnTo>
                  <a:lnTo>
                    <a:pt x="772" y="478"/>
                  </a:lnTo>
                  <a:lnTo>
                    <a:pt x="772" y="478"/>
                  </a:lnTo>
                  <a:lnTo>
                    <a:pt x="770" y="492"/>
                  </a:lnTo>
                  <a:lnTo>
                    <a:pt x="766" y="510"/>
                  </a:lnTo>
                  <a:lnTo>
                    <a:pt x="766" y="528"/>
                  </a:lnTo>
                  <a:lnTo>
                    <a:pt x="768" y="548"/>
                  </a:lnTo>
                  <a:lnTo>
                    <a:pt x="768" y="548"/>
                  </a:lnTo>
                  <a:lnTo>
                    <a:pt x="784" y="564"/>
                  </a:lnTo>
                  <a:lnTo>
                    <a:pt x="784" y="564"/>
                  </a:lnTo>
                  <a:lnTo>
                    <a:pt x="790" y="568"/>
                  </a:lnTo>
                  <a:lnTo>
                    <a:pt x="796" y="574"/>
                  </a:lnTo>
                  <a:lnTo>
                    <a:pt x="802" y="582"/>
                  </a:lnTo>
                  <a:lnTo>
                    <a:pt x="808" y="592"/>
                  </a:lnTo>
                  <a:lnTo>
                    <a:pt x="810" y="602"/>
                  </a:lnTo>
                  <a:lnTo>
                    <a:pt x="810" y="612"/>
                  </a:lnTo>
                  <a:lnTo>
                    <a:pt x="808" y="622"/>
                  </a:lnTo>
                  <a:lnTo>
                    <a:pt x="800" y="632"/>
                  </a:lnTo>
                  <a:lnTo>
                    <a:pt x="800" y="632"/>
                  </a:lnTo>
                  <a:lnTo>
                    <a:pt x="786" y="640"/>
                  </a:lnTo>
                  <a:lnTo>
                    <a:pt x="780" y="646"/>
                  </a:lnTo>
                  <a:lnTo>
                    <a:pt x="778" y="650"/>
                  </a:lnTo>
                  <a:lnTo>
                    <a:pt x="776" y="656"/>
                  </a:lnTo>
                  <a:lnTo>
                    <a:pt x="776" y="674"/>
                  </a:lnTo>
                  <a:lnTo>
                    <a:pt x="776" y="674"/>
                  </a:lnTo>
                  <a:lnTo>
                    <a:pt x="782" y="680"/>
                  </a:lnTo>
                  <a:lnTo>
                    <a:pt x="788" y="686"/>
                  </a:lnTo>
                  <a:lnTo>
                    <a:pt x="806" y="694"/>
                  </a:lnTo>
                  <a:lnTo>
                    <a:pt x="828" y="702"/>
                  </a:lnTo>
                  <a:lnTo>
                    <a:pt x="840" y="710"/>
                  </a:lnTo>
                  <a:lnTo>
                    <a:pt x="850" y="718"/>
                  </a:lnTo>
                  <a:lnTo>
                    <a:pt x="850" y="718"/>
                  </a:lnTo>
                  <a:lnTo>
                    <a:pt x="848" y="740"/>
                  </a:lnTo>
                  <a:lnTo>
                    <a:pt x="846" y="752"/>
                  </a:lnTo>
                  <a:lnTo>
                    <a:pt x="842" y="756"/>
                  </a:lnTo>
                  <a:lnTo>
                    <a:pt x="840" y="762"/>
                  </a:lnTo>
                  <a:lnTo>
                    <a:pt x="840" y="762"/>
                  </a:lnTo>
                  <a:lnTo>
                    <a:pt x="818" y="760"/>
                  </a:lnTo>
                  <a:lnTo>
                    <a:pt x="796" y="758"/>
                  </a:lnTo>
                  <a:lnTo>
                    <a:pt x="778" y="754"/>
                  </a:lnTo>
                  <a:lnTo>
                    <a:pt x="764" y="748"/>
                  </a:lnTo>
                  <a:lnTo>
                    <a:pt x="764" y="748"/>
                  </a:lnTo>
                  <a:lnTo>
                    <a:pt x="762" y="734"/>
                  </a:lnTo>
                  <a:lnTo>
                    <a:pt x="760" y="722"/>
                  </a:lnTo>
                  <a:lnTo>
                    <a:pt x="756" y="712"/>
                  </a:lnTo>
                  <a:lnTo>
                    <a:pt x="752" y="702"/>
                  </a:lnTo>
                  <a:lnTo>
                    <a:pt x="752" y="702"/>
                  </a:lnTo>
                  <a:lnTo>
                    <a:pt x="744" y="704"/>
                  </a:lnTo>
                  <a:lnTo>
                    <a:pt x="736" y="704"/>
                  </a:lnTo>
                  <a:lnTo>
                    <a:pt x="726" y="710"/>
                  </a:lnTo>
                  <a:lnTo>
                    <a:pt x="716" y="718"/>
                  </a:lnTo>
                  <a:lnTo>
                    <a:pt x="706" y="724"/>
                  </a:lnTo>
                  <a:lnTo>
                    <a:pt x="706" y="724"/>
                  </a:lnTo>
                  <a:lnTo>
                    <a:pt x="680" y="724"/>
                  </a:lnTo>
                  <a:lnTo>
                    <a:pt x="680" y="724"/>
                  </a:lnTo>
                  <a:lnTo>
                    <a:pt x="670" y="716"/>
                  </a:lnTo>
                  <a:lnTo>
                    <a:pt x="662" y="706"/>
                  </a:lnTo>
                  <a:lnTo>
                    <a:pt x="656" y="698"/>
                  </a:lnTo>
                  <a:lnTo>
                    <a:pt x="652" y="688"/>
                  </a:lnTo>
                  <a:lnTo>
                    <a:pt x="646" y="668"/>
                  </a:lnTo>
                  <a:lnTo>
                    <a:pt x="642" y="652"/>
                  </a:lnTo>
                  <a:lnTo>
                    <a:pt x="642" y="652"/>
                  </a:lnTo>
                  <a:lnTo>
                    <a:pt x="630" y="636"/>
                  </a:lnTo>
                  <a:lnTo>
                    <a:pt x="630" y="636"/>
                  </a:lnTo>
                  <a:lnTo>
                    <a:pt x="604" y="636"/>
                  </a:lnTo>
                  <a:lnTo>
                    <a:pt x="594" y="636"/>
                  </a:lnTo>
                  <a:lnTo>
                    <a:pt x="588" y="638"/>
                  </a:lnTo>
                  <a:lnTo>
                    <a:pt x="582" y="642"/>
                  </a:lnTo>
                  <a:lnTo>
                    <a:pt x="578" y="648"/>
                  </a:lnTo>
                  <a:lnTo>
                    <a:pt x="574" y="658"/>
                  </a:lnTo>
                  <a:lnTo>
                    <a:pt x="572" y="670"/>
                  </a:lnTo>
                  <a:lnTo>
                    <a:pt x="572" y="670"/>
                  </a:lnTo>
                  <a:lnTo>
                    <a:pt x="564" y="676"/>
                  </a:lnTo>
                  <a:lnTo>
                    <a:pt x="556" y="680"/>
                  </a:lnTo>
                  <a:lnTo>
                    <a:pt x="550" y="682"/>
                  </a:lnTo>
                  <a:lnTo>
                    <a:pt x="542" y="686"/>
                  </a:lnTo>
                  <a:lnTo>
                    <a:pt x="542" y="686"/>
                  </a:lnTo>
                  <a:lnTo>
                    <a:pt x="542" y="704"/>
                  </a:lnTo>
                  <a:lnTo>
                    <a:pt x="542" y="704"/>
                  </a:lnTo>
                  <a:lnTo>
                    <a:pt x="550" y="712"/>
                  </a:lnTo>
                  <a:lnTo>
                    <a:pt x="558" y="726"/>
                  </a:lnTo>
                  <a:lnTo>
                    <a:pt x="562" y="732"/>
                  </a:lnTo>
                  <a:lnTo>
                    <a:pt x="564" y="740"/>
                  </a:lnTo>
                  <a:lnTo>
                    <a:pt x="564" y="748"/>
                  </a:lnTo>
                  <a:lnTo>
                    <a:pt x="562" y="758"/>
                  </a:lnTo>
                  <a:lnTo>
                    <a:pt x="562" y="758"/>
                  </a:lnTo>
                  <a:lnTo>
                    <a:pt x="558" y="766"/>
                  </a:lnTo>
                  <a:lnTo>
                    <a:pt x="552" y="772"/>
                  </a:lnTo>
                  <a:lnTo>
                    <a:pt x="536" y="782"/>
                  </a:lnTo>
                  <a:lnTo>
                    <a:pt x="508" y="800"/>
                  </a:lnTo>
                  <a:lnTo>
                    <a:pt x="508" y="800"/>
                  </a:lnTo>
                  <a:lnTo>
                    <a:pt x="500" y="810"/>
                  </a:lnTo>
                  <a:lnTo>
                    <a:pt x="500" y="810"/>
                  </a:lnTo>
                  <a:lnTo>
                    <a:pt x="500" y="850"/>
                  </a:lnTo>
                  <a:lnTo>
                    <a:pt x="500" y="850"/>
                  </a:lnTo>
                  <a:lnTo>
                    <a:pt x="504" y="856"/>
                  </a:lnTo>
                  <a:lnTo>
                    <a:pt x="508" y="860"/>
                  </a:lnTo>
                  <a:lnTo>
                    <a:pt x="518" y="866"/>
                  </a:lnTo>
                  <a:lnTo>
                    <a:pt x="522" y="870"/>
                  </a:lnTo>
                  <a:lnTo>
                    <a:pt x="526" y="878"/>
                  </a:lnTo>
                  <a:lnTo>
                    <a:pt x="528" y="888"/>
                  </a:lnTo>
                  <a:lnTo>
                    <a:pt x="530" y="902"/>
                  </a:lnTo>
                  <a:lnTo>
                    <a:pt x="530" y="902"/>
                  </a:lnTo>
                  <a:lnTo>
                    <a:pt x="522" y="918"/>
                  </a:lnTo>
                  <a:lnTo>
                    <a:pt x="522" y="918"/>
                  </a:lnTo>
                  <a:lnTo>
                    <a:pt x="510" y="924"/>
                  </a:lnTo>
                  <a:lnTo>
                    <a:pt x="498" y="930"/>
                  </a:lnTo>
                  <a:lnTo>
                    <a:pt x="498" y="930"/>
                  </a:lnTo>
                  <a:lnTo>
                    <a:pt x="432" y="956"/>
                  </a:lnTo>
                  <a:lnTo>
                    <a:pt x="432" y="956"/>
                  </a:lnTo>
                  <a:close/>
                </a:path>
              </a:pathLst>
            </a:custGeom>
            <a:solidFill>
              <a:sysClr val="window" lastClr="FFFFFF"/>
            </a:solidFill>
            <a:ln w="25400" cap="flat" cmpd="sng" algn="ctr">
              <a:solidFill>
                <a:srgbClr val="9BBB59"/>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4" name="Freeform 20">
              <a:extLst>
                <a:ext uri="{FF2B5EF4-FFF2-40B4-BE49-F238E27FC236}">
                  <a16:creationId xmlns:a16="http://schemas.microsoft.com/office/drawing/2014/main" id="{863D9F6B-1F2C-4778-B953-DDCDBA24D29B}"/>
                </a:ext>
              </a:extLst>
            </p:cNvPr>
            <p:cNvSpPr>
              <a:spLocks/>
            </p:cNvSpPr>
            <p:nvPr/>
          </p:nvSpPr>
          <p:spPr bwMode="auto">
            <a:xfrm>
              <a:off x="550" y="2060"/>
              <a:ext cx="1950" cy="1194"/>
            </a:xfrm>
            <a:custGeom>
              <a:avLst/>
              <a:gdLst>
                <a:gd name="T0" fmla="*/ 1244 w 1950"/>
                <a:gd name="T1" fmla="*/ 1192 h 1194"/>
                <a:gd name="T2" fmla="*/ 1218 w 1950"/>
                <a:gd name="T3" fmla="*/ 1156 h 1194"/>
                <a:gd name="T4" fmla="*/ 1200 w 1950"/>
                <a:gd name="T5" fmla="*/ 1100 h 1194"/>
                <a:gd name="T6" fmla="*/ 1152 w 1950"/>
                <a:gd name="T7" fmla="*/ 1058 h 1194"/>
                <a:gd name="T8" fmla="*/ 1050 w 1950"/>
                <a:gd name="T9" fmla="*/ 1000 h 1194"/>
                <a:gd name="T10" fmla="*/ 970 w 1950"/>
                <a:gd name="T11" fmla="*/ 1022 h 1194"/>
                <a:gd name="T12" fmla="*/ 928 w 1950"/>
                <a:gd name="T13" fmla="*/ 1096 h 1194"/>
                <a:gd name="T14" fmla="*/ 898 w 1950"/>
                <a:gd name="T15" fmla="*/ 1042 h 1194"/>
                <a:gd name="T16" fmla="*/ 872 w 1950"/>
                <a:gd name="T17" fmla="*/ 992 h 1194"/>
                <a:gd name="T18" fmla="*/ 754 w 1950"/>
                <a:gd name="T19" fmla="*/ 1010 h 1194"/>
                <a:gd name="T20" fmla="*/ 634 w 1950"/>
                <a:gd name="T21" fmla="*/ 966 h 1194"/>
                <a:gd name="T22" fmla="*/ 580 w 1950"/>
                <a:gd name="T23" fmla="*/ 900 h 1194"/>
                <a:gd name="T24" fmla="*/ 492 w 1950"/>
                <a:gd name="T25" fmla="*/ 842 h 1194"/>
                <a:gd name="T26" fmla="*/ 468 w 1950"/>
                <a:gd name="T27" fmla="*/ 764 h 1194"/>
                <a:gd name="T28" fmla="*/ 390 w 1950"/>
                <a:gd name="T29" fmla="*/ 726 h 1194"/>
                <a:gd name="T30" fmla="*/ 284 w 1950"/>
                <a:gd name="T31" fmla="*/ 610 h 1194"/>
                <a:gd name="T32" fmla="*/ 182 w 1950"/>
                <a:gd name="T33" fmla="*/ 630 h 1194"/>
                <a:gd name="T34" fmla="*/ 142 w 1950"/>
                <a:gd name="T35" fmla="*/ 552 h 1194"/>
                <a:gd name="T36" fmla="*/ 12 w 1950"/>
                <a:gd name="T37" fmla="*/ 454 h 1194"/>
                <a:gd name="T38" fmla="*/ 8 w 1950"/>
                <a:gd name="T39" fmla="*/ 412 h 1194"/>
                <a:gd name="T40" fmla="*/ 16 w 1950"/>
                <a:gd name="T41" fmla="*/ 290 h 1194"/>
                <a:gd name="T42" fmla="*/ 54 w 1950"/>
                <a:gd name="T43" fmla="*/ 300 h 1194"/>
                <a:gd name="T44" fmla="*/ 104 w 1950"/>
                <a:gd name="T45" fmla="*/ 280 h 1194"/>
                <a:gd name="T46" fmla="*/ 78 w 1950"/>
                <a:gd name="T47" fmla="*/ 126 h 1194"/>
                <a:gd name="T48" fmla="*/ 146 w 1950"/>
                <a:gd name="T49" fmla="*/ 98 h 1194"/>
                <a:gd name="T50" fmla="*/ 216 w 1950"/>
                <a:gd name="T51" fmla="*/ 72 h 1194"/>
                <a:gd name="T52" fmla="*/ 304 w 1950"/>
                <a:gd name="T53" fmla="*/ 6 h 1194"/>
                <a:gd name="T54" fmla="*/ 386 w 1950"/>
                <a:gd name="T55" fmla="*/ 48 h 1194"/>
                <a:gd name="T56" fmla="*/ 470 w 1950"/>
                <a:gd name="T57" fmla="*/ 10 h 1194"/>
                <a:gd name="T58" fmla="*/ 510 w 1950"/>
                <a:gd name="T59" fmla="*/ 56 h 1194"/>
                <a:gd name="T60" fmla="*/ 622 w 1950"/>
                <a:gd name="T61" fmla="*/ 72 h 1194"/>
                <a:gd name="T62" fmla="*/ 710 w 1950"/>
                <a:gd name="T63" fmla="*/ 56 h 1194"/>
                <a:gd name="T64" fmla="*/ 804 w 1950"/>
                <a:gd name="T65" fmla="*/ 44 h 1194"/>
                <a:gd name="T66" fmla="*/ 898 w 1950"/>
                <a:gd name="T67" fmla="*/ 30 h 1194"/>
                <a:gd name="T68" fmla="*/ 1046 w 1950"/>
                <a:gd name="T69" fmla="*/ 38 h 1194"/>
                <a:gd name="T70" fmla="*/ 1106 w 1950"/>
                <a:gd name="T71" fmla="*/ 114 h 1194"/>
                <a:gd name="T72" fmla="*/ 1092 w 1950"/>
                <a:gd name="T73" fmla="*/ 220 h 1194"/>
                <a:gd name="T74" fmla="*/ 1118 w 1950"/>
                <a:gd name="T75" fmla="*/ 378 h 1194"/>
                <a:gd name="T76" fmla="*/ 1192 w 1950"/>
                <a:gd name="T77" fmla="*/ 440 h 1194"/>
                <a:gd name="T78" fmla="*/ 1308 w 1950"/>
                <a:gd name="T79" fmla="*/ 502 h 1194"/>
                <a:gd name="T80" fmla="*/ 1406 w 1950"/>
                <a:gd name="T81" fmla="*/ 546 h 1194"/>
                <a:gd name="T82" fmla="*/ 1586 w 1950"/>
                <a:gd name="T83" fmla="*/ 576 h 1194"/>
                <a:gd name="T84" fmla="*/ 1666 w 1950"/>
                <a:gd name="T85" fmla="*/ 682 h 1194"/>
                <a:gd name="T86" fmla="*/ 1706 w 1950"/>
                <a:gd name="T87" fmla="*/ 676 h 1194"/>
                <a:gd name="T88" fmla="*/ 1794 w 1950"/>
                <a:gd name="T89" fmla="*/ 616 h 1194"/>
                <a:gd name="T90" fmla="*/ 1848 w 1950"/>
                <a:gd name="T91" fmla="*/ 632 h 1194"/>
                <a:gd name="T92" fmla="*/ 1926 w 1950"/>
                <a:gd name="T93" fmla="*/ 788 h 1194"/>
                <a:gd name="T94" fmla="*/ 1930 w 1950"/>
                <a:gd name="T95" fmla="*/ 878 h 1194"/>
                <a:gd name="T96" fmla="*/ 1940 w 1950"/>
                <a:gd name="T97" fmla="*/ 976 h 1194"/>
                <a:gd name="T98" fmla="*/ 1930 w 1950"/>
                <a:gd name="T99" fmla="*/ 1002 h 1194"/>
                <a:gd name="T100" fmla="*/ 1872 w 1950"/>
                <a:gd name="T101" fmla="*/ 1006 h 1194"/>
                <a:gd name="T102" fmla="*/ 1866 w 1950"/>
                <a:gd name="T103" fmla="*/ 1096 h 1194"/>
                <a:gd name="T104" fmla="*/ 1772 w 1950"/>
                <a:gd name="T105" fmla="*/ 1052 h 1194"/>
                <a:gd name="T106" fmla="*/ 1744 w 1950"/>
                <a:gd name="T107" fmla="*/ 1124 h 1194"/>
                <a:gd name="T108" fmla="*/ 1696 w 1950"/>
                <a:gd name="T109" fmla="*/ 1086 h 1194"/>
                <a:gd name="T110" fmla="*/ 1594 w 1950"/>
                <a:gd name="T111" fmla="*/ 1048 h 1194"/>
                <a:gd name="T112" fmla="*/ 1498 w 1950"/>
                <a:gd name="T113" fmla="*/ 1102 h 1194"/>
                <a:gd name="T114" fmla="*/ 1430 w 1950"/>
                <a:gd name="T115" fmla="*/ 1144 h 1194"/>
                <a:gd name="T116" fmla="*/ 1342 w 1950"/>
                <a:gd name="T117" fmla="*/ 1194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50" h="1194">
                  <a:moveTo>
                    <a:pt x="1342" y="1194"/>
                  </a:moveTo>
                  <a:lnTo>
                    <a:pt x="1342" y="1194"/>
                  </a:lnTo>
                  <a:lnTo>
                    <a:pt x="1336" y="1192"/>
                  </a:lnTo>
                  <a:lnTo>
                    <a:pt x="1324" y="1188"/>
                  </a:lnTo>
                  <a:lnTo>
                    <a:pt x="1298" y="1186"/>
                  </a:lnTo>
                  <a:lnTo>
                    <a:pt x="1258" y="1186"/>
                  </a:lnTo>
                  <a:lnTo>
                    <a:pt x="1258" y="1186"/>
                  </a:lnTo>
                  <a:lnTo>
                    <a:pt x="1244" y="1192"/>
                  </a:lnTo>
                  <a:lnTo>
                    <a:pt x="1244" y="1192"/>
                  </a:lnTo>
                  <a:lnTo>
                    <a:pt x="1226" y="1188"/>
                  </a:lnTo>
                  <a:lnTo>
                    <a:pt x="1216" y="1184"/>
                  </a:lnTo>
                  <a:lnTo>
                    <a:pt x="1212" y="1182"/>
                  </a:lnTo>
                  <a:lnTo>
                    <a:pt x="1210" y="1180"/>
                  </a:lnTo>
                  <a:lnTo>
                    <a:pt x="1210" y="1172"/>
                  </a:lnTo>
                  <a:lnTo>
                    <a:pt x="1214" y="1164"/>
                  </a:lnTo>
                  <a:lnTo>
                    <a:pt x="1218" y="1156"/>
                  </a:lnTo>
                  <a:lnTo>
                    <a:pt x="1224" y="1146"/>
                  </a:lnTo>
                  <a:lnTo>
                    <a:pt x="1228" y="1136"/>
                  </a:lnTo>
                  <a:lnTo>
                    <a:pt x="1228" y="1136"/>
                  </a:lnTo>
                  <a:lnTo>
                    <a:pt x="1228" y="1114"/>
                  </a:lnTo>
                  <a:lnTo>
                    <a:pt x="1228" y="1114"/>
                  </a:lnTo>
                  <a:lnTo>
                    <a:pt x="1216" y="1108"/>
                  </a:lnTo>
                  <a:lnTo>
                    <a:pt x="1206" y="1104"/>
                  </a:lnTo>
                  <a:lnTo>
                    <a:pt x="1200" y="1100"/>
                  </a:lnTo>
                  <a:lnTo>
                    <a:pt x="1194" y="1094"/>
                  </a:lnTo>
                  <a:lnTo>
                    <a:pt x="1192" y="1088"/>
                  </a:lnTo>
                  <a:lnTo>
                    <a:pt x="1190" y="1082"/>
                  </a:lnTo>
                  <a:lnTo>
                    <a:pt x="1186" y="1068"/>
                  </a:lnTo>
                  <a:lnTo>
                    <a:pt x="1186" y="1068"/>
                  </a:lnTo>
                  <a:lnTo>
                    <a:pt x="1180" y="1058"/>
                  </a:lnTo>
                  <a:lnTo>
                    <a:pt x="1180" y="1058"/>
                  </a:lnTo>
                  <a:lnTo>
                    <a:pt x="1152" y="1058"/>
                  </a:lnTo>
                  <a:lnTo>
                    <a:pt x="1128" y="1052"/>
                  </a:lnTo>
                  <a:lnTo>
                    <a:pt x="1128" y="1052"/>
                  </a:lnTo>
                  <a:lnTo>
                    <a:pt x="1112" y="1028"/>
                  </a:lnTo>
                  <a:lnTo>
                    <a:pt x="1112" y="1028"/>
                  </a:lnTo>
                  <a:lnTo>
                    <a:pt x="1092" y="1022"/>
                  </a:lnTo>
                  <a:lnTo>
                    <a:pt x="1074" y="1014"/>
                  </a:lnTo>
                  <a:lnTo>
                    <a:pt x="1060" y="1006"/>
                  </a:lnTo>
                  <a:lnTo>
                    <a:pt x="1050" y="1000"/>
                  </a:lnTo>
                  <a:lnTo>
                    <a:pt x="1050" y="1000"/>
                  </a:lnTo>
                  <a:lnTo>
                    <a:pt x="1038" y="994"/>
                  </a:lnTo>
                  <a:lnTo>
                    <a:pt x="1038" y="994"/>
                  </a:lnTo>
                  <a:lnTo>
                    <a:pt x="1002" y="994"/>
                  </a:lnTo>
                  <a:lnTo>
                    <a:pt x="1002" y="994"/>
                  </a:lnTo>
                  <a:lnTo>
                    <a:pt x="992" y="1002"/>
                  </a:lnTo>
                  <a:lnTo>
                    <a:pt x="982" y="1012"/>
                  </a:lnTo>
                  <a:lnTo>
                    <a:pt x="970" y="1022"/>
                  </a:lnTo>
                  <a:lnTo>
                    <a:pt x="956" y="1028"/>
                  </a:lnTo>
                  <a:lnTo>
                    <a:pt x="956" y="1028"/>
                  </a:lnTo>
                  <a:lnTo>
                    <a:pt x="944" y="1040"/>
                  </a:lnTo>
                  <a:lnTo>
                    <a:pt x="944" y="1040"/>
                  </a:lnTo>
                  <a:lnTo>
                    <a:pt x="936" y="1056"/>
                  </a:lnTo>
                  <a:lnTo>
                    <a:pt x="936" y="1056"/>
                  </a:lnTo>
                  <a:lnTo>
                    <a:pt x="932" y="1076"/>
                  </a:lnTo>
                  <a:lnTo>
                    <a:pt x="928" y="1096"/>
                  </a:lnTo>
                  <a:lnTo>
                    <a:pt x="928" y="1096"/>
                  </a:lnTo>
                  <a:lnTo>
                    <a:pt x="912" y="1092"/>
                  </a:lnTo>
                  <a:lnTo>
                    <a:pt x="906" y="1090"/>
                  </a:lnTo>
                  <a:lnTo>
                    <a:pt x="902" y="1086"/>
                  </a:lnTo>
                  <a:lnTo>
                    <a:pt x="896" y="1076"/>
                  </a:lnTo>
                  <a:lnTo>
                    <a:pt x="894" y="1066"/>
                  </a:lnTo>
                  <a:lnTo>
                    <a:pt x="894" y="1054"/>
                  </a:lnTo>
                  <a:lnTo>
                    <a:pt x="898" y="1042"/>
                  </a:lnTo>
                  <a:lnTo>
                    <a:pt x="902" y="1030"/>
                  </a:lnTo>
                  <a:lnTo>
                    <a:pt x="908" y="1020"/>
                  </a:lnTo>
                  <a:lnTo>
                    <a:pt x="908" y="1020"/>
                  </a:lnTo>
                  <a:lnTo>
                    <a:pt x="908" y="1004"/>
                  </a:lnTo>
                  <a:lnTo>
                    <a:pt x="908" y="1004"/>
                  </a:lnTo>
                  <a:lnTo>
                    <a:pt x="894" y="996"/>
                  </a:lnTo>
                  <a:lnTo>
                    <a:pt x="886" y="992"/>
                  </a:lnTo>
                  <a:lnTo>
                    <a:pt x="872" y="992"/>
                  </a:lnTo>
                  <a:lnTo>
                    <a:pt x="872" y="992"/>
                  </a:lnTo>
                  <a:lnTo>
                    <a:pt x="822" y="1002"/>
                  </a:lnTo>
                  <a:lnTo>
                    <a:pt x="802" y="1008"/>
                  </a:lnTo>
                  <a:lnTo>
                    <a:pt x="782" y="1018"/>
                  </a:lnTo>
                  <a:lnTo>
                    <a:pt x="782" y="1018"/>
                  </a:lnTo>
                  <a:lnTo>
                    <a:pt x="772" y="1016"/>
                  </a:lnTo>
                  <a:lnTo>
                    <a:pt x="762" y="1014"/>
                  </a:lnTo>
                  <a:lnTo>
                    <a:pt x="754" y="1010"/>
                  </a:lnTo>
                  <a:lnTo>
                    <a:pt x="748" y="1006"/>
                  </a:lnTo>
                  <a:lnTo>
                    <a:pt x="736" y="994"/>
                  </a:lnTo>
                  <a:lnTo>
                    <a:pt x="728" y="982"/>
                  </a:lnTo>
                  <a:lnTo>
                    <a:pt x="728" y="982"/>
                  </a:lnTo>
                  <a:lnTo>
                    <a:pt x="714" y="966"/>
                  </a:lnTo>
                  <a:lnTo>
                    <a:pt x="714" y="966"/>
                  </a:lnTo>
                  <a:lnTo>
                    <a:pt x="634" y="966"/>
                  </a:lnTo>
                  <a:lnTo>
                    <a:pt x="634" y="966"/>
                  </a:lnTo>
                  <a:lnTo>
                    <a:pt x="626" y="960"/>
                  </a:lnTo>
                  <a:lnTo>
                    <a:pt x="620" y="954"/>
                  </a:lnTo>
                  <a:lnTo>
                    <a:pt x="612" y="938"/>
                  </a:lnTo>
                  <a:lnTo>
                    <a:pt x="606" y="922"/>
                  </a:lnTo>
                  <a:lnTo>
                    <a:pt x="600" y="908"/>
                  </a:lnTo>
                  <a:lnTo>
                    <a:pt x="600" y="908"/>
                  </a:lnTo>
                  <a:lnTo>
                    <a:pt x="584" y="904"/>
                  </a:lnTo>
                  <a:lnTo>
                    <a:pt x="580" y="900"/>
                  </a:lnTo>
                  <a:lnTo>
                    <a:pt x="576" y="894"/>
                  </a:lnTo>
                  <a:lnTo>
                    <a:pt x="576" y="894"/>
                  </a:lnTo>
                  <a:lnTo>
                    <a:pt x="554" y="878"/>
                  </a:lnTo>
                  <a:lnTo>
                    <a:pt x="554" y="878"/>
                  </a:lnTo>
                  <a:lnTo>
                    <a:pt x="514" y="864"/>
                  </a:lnTo>
                  <a:lnTo>
                    <a:pt x="514" y="864"/>
                  </a:lnTo>
                  <a:lnTo>
                    <a:pt x="500" y="852"/>
                  </a:lnTo>
                  <a:lnTo>
                    <a:pt x="492" y="842"/>
                  </a:lnTo>
                  <a:lnTo>
                    <a:pt x="486" y="832"/>
                  </a:lnTo>
                  <a:lnTo>
                    <a:pt x="482" y="824"/>
                  </a:lnTo>
                  <a:lnTo>
                    <a:pt x="480" y="816"/>
                  </a:lnTo>
                  <a:lnTo>
                    <a:pt x="480" y="808"/>
                  </a:lnTo>
                  <a:lnTo>
                    <a:pt x="478" y="784"/>
                  </a:lnTo>
                  <a:lnTo>
                    <a:pt x="478" y="784"/>
                  </a:lnTo>
                  <a:lnTo>
                    <a:pt x="468" y="764"/>
                  </a:lnTo>
                  <a:lnTo>
                    <a:pt x="468" y="764"/>
                  </a:lnTo>
                  <a:lnTo>
                    <a:pt x="424" y="766"/>
                  </a:lnTo>
                  <a:lnTo>
                    <a:pt x="424" y="766"/>
                  </a:lnTo>
                  <a:lnTo>
                    <a:pt x="406" y="758"/>
                  </a:lnTo>
                  <a:lnTo>
                    <a:pt x="400" y="754"/>
                  </a:lnTo>
                  <a:lnTo>
                    <a:pt x="396" y="750"/>
                  </a:lnTo>
                  <a:lnTo>
                    <a:pt x="392" y="740"/>
                  </a:lnTo>
                  <a:lnTo>
                    <a:pt x="390" y="726"/>
                  </a:lnTo>
                  <a:lnTo>
                    <a:pt x="390" y="726"/>
                  </a:lnTo>
                  <a:lnTo>
                    <a:pt x="380" y="716"/>
                  </a:lnTo>
                  <a:lnTo>
                    <a:pt x="372" y="710"/>
                  </a:lnTo>
                  <a:lnTo>
                    <a:pt x="358" y="700"/>
                  </a:lnTo>
                  <a:lnTo>
                    <a:pt x="358" y="700"/>
                  </a:lnTo>
                  <a:lnTo>
                    <a:pt x="318" y="666"/>
                  </a:lnTo>
                  <a:lnTo>
                    <a:pt x="318" y="666"/>
                  </a:lnTo>
                  <a:lnTo>
                    <a:pt x="284" y="610"/>
                  </a:lnTo>
                  <a:lnTo>
                    <a:pt x="284" y="610"/>
                  </a:lnTo>
                  <a:lnTo>
                    <a:pt x="260" y="610"/>
                  </a:lnTo>
                  <a:lnTo>
                    <a:pt x="252" y="612"/>
                  </a:lnTo>
                  <a:lnTo>
                    <a:pt x="242" y="616"/>
                  </a:lnTo>
                  <a:lnTo>
                    <a:pt x="242" y="616"/>
                  </a:lnTo>
                  <a:lnTo>
                    <a:pt x="230" y="622"/>
                  </a:lnTo>
                  <a:lnTo>
                    <a:pt x="218" y="630"/>
                  </a:lnTo>
                  <a:lnTo>
                    <a:pt x="218" y="630"/>
                  </a:lnTo>
                  <a:lnTo>
                    <a:pt x="182" y="630"/>
                  </a:lnTo>
                  <a:lnTo>
                    <a:pt x="182" y="630"/>
                  </a:lnTo>
                  <a:lnTo>
                    <a:pt x="170" y="620"/>
                  </a:lnTo>
                  <a:lnTo>
                    <a:pt x="162" y="612"/>
                  </a:lnTo>
                  <a:lnTo>
                    <a:pt x="156" y="602"/>
                  </a:lnTo>
                  <a:lnTo>
                    <a:pt x="150" y="592"/>
                  </a:lnTo>
                  <a:lnTo>
                    <a:pt x="144" y="572"/>
                  </a:lnTo>
                  <a:lnTo>
                    <a:pt x="142" y="552"/>
                  </a:lnTo>
                  <a:lnTo>
                    <a:pt x="142" y="552"/>
                  </a:lnTo>
                  <a:lnTo>
                    <a:pt x="112" y="506"/>
                  </a:lnTo>
                  <a:lnTo>
                    <a:pt x="112" y="506"/>
                  </a:lnTo>
                  <a:lnTo>
                    <a:pt x="100" y="494"/>
                  </a:lnTo>
                  <a:lnTo>
                    <a:pt x="88" y="486"/>
                  </a:lnTo>
                  <a:lnTo>
                    <a:pt x="74" y="478"/>
                  </a:lnTo>
                  <a:lnTo>
                    <a:pt x="62" y="472"/>
                  </a:lnTo>
                  <a:lnTo>
                    <a:pt x="36" y="462"/>
                  </a:lnTo>
                  <a:lnTo>
                    <a:pt x="12" y="454"/>
                  </a:lnTo>
                  <a:lnTo>
                    <a:pt x="12" y="454"/>
                  </a:lnTo>
                  <a:lnTo>
                    <a:pt x="4" y="448"/>
                  </a:lnTo>
                  <a:lnTo>
                    <a:pt x="0" y="442"/>
                  </a:lnTo>
                  <a:lnTo>
                    <a:pt x="0" y="436"/>
                  </a:lnTo>
                  <a:lnTo>
                    <a:pt x="0" y="430"/>
                  </a:lnTo>
                  <a:lnTo>
                    <a:pt x="2" y="420"/>
                  </a:lnTo>
                  <a:lnTo>
                    <a:pt x="8" y="412"/>
                  </a:lnTo>
                  <a:lnTo>
                    <a:pt x="8" y="412"/>
                  </a:lnTo>
                  <a:lnTo>
                    <a:pt x="14" y="406"/>
                  </a:lnTo>
                  <a:lnTo>
                    <a:pt x="18" y="400"/>
                  </a:lnTo>
                  <a:lnTo>
                    <a:pt x="22" y="388"/>
                  </a:lnTo>
                  <a:lnTo>
                    <a:pt x="22" y="388"/>
                  </a:lnTo>
                  <a:lnTo>
                    <a:pt x="26" y="316"/>
                  </a:lnTo>
                  <a:lnTo>
                    <a:pt x="26" y="316"/>
                  </a:lnTo>
                  <a:lnTo>
                    <a:pt x="18" y="296"/>
                  </a:lnTo>
                  <a:lnTo>
                    <a:pt x="16" y="290"/>
                  </a:lnTo>
                  <a:lnTo>
                    <a:pt x="14" y="286"/>
                  </a:lnTo>
                  <a:lnTo>
                    <a:pt x="16" y="284"/>
                  </a:lnTo>
                  <a:lnTo>
                    <a:pt x="20" y="282"/>
                  </a:lnTo>
                  <a:lnTo>
                    <a:pt x="36" y="280"/>
                  </a:lnTo>
                  <a:lnTo>
                    <a:pt x="36" y="280"/>
                  </a:lnTo>
                  <a:lnTo>
                    <a:pt x="48" y="288"/>
                  </a:lnTo>
                  <a:lnTo>
                    <a:pt x="48" y="288"/>
                  </a:lnTo>
                  <a:lnTo>
                    <a:pt x="54" y="300"/>
                  </a:lnTo>
                  <a:lnTo>
                    <a:pt x="58" y="308"/>
                  </a:lnTo>
                  <a:lnTo>
                    <a:pt x="64" y="314"/>
                  </a:lnTo>
                  <a:lnTo>
                    <a:pt x="70" y="318"/>
                  </a:lnTo>
                  <a:lnTo>
                    <a:pt x="78" y="320"/>
                  </a:lnTo>
                  <a:lnTo>
                    <a:pt x="86" y="316"/>
                  </a:lnTo>
                  <a:lnTo>
                    <a:pt x="94" y="308"/>
                  </a:lnTo>
                  <a:lnTo>
                    <a:pt x="94" y="308"/>
                  </a:lnTo>
                  <a:lnTo>
                    <a:pt x="104" y="280"/>
                  </a:lnTo>
                  <a:lnTo>
                    <a:pt x="104" y="280"/>
                  </a:lnTo>
                  <a:lnTo>
                    <a:pt x="98" y="216"/>
                  </a:lnTo>
                  <a:lnTo>
                    <a:pt x="98" y="216"/>
                  </a:lnTo>
                  <a:lnTo>
                    <a:pt x="80" y="166"/>
                  </a:lnTo>
                  <a:lnTo>
                    <a:pt x="80" y="166"/>
                  </a:lnTo>
                  <a:lnTo>
                    <a:pt x="76" y="144"/>
                  </a:lnTo>
                  <a:lnTo>
                    <a:pt x="76" y="134"/>
                  </a:lnTo>
                  <a:lnTo>
                    <a:pt x="78" y="126"/>
                  </a:lnTo>
                  <a:lnTo>
                    <a:pt x="80" y="118"/>
                  </a:lnTo>
                  <a:lnTo>
                    <a:pt x="84" y="112"/>
                  </a:lnTo>
                  <a:lnTo>
                    <a:pt x="90" y="104"/>
                  </a:lnTo>
                  <a:lnTo>
                    <a:pt x="98" y="98"/>
                  </a:lnTo>
                  <a:lnTo>
                    <a:pt x="98" y="98"/>
                  </a:lnTo>
                  <a:lnTo>
                    <a:pt x="108" y="82"/>
                  </a:lnTo>
                  <a:lnTo>
                    <a:pt x="108" y="82"/>
                  </a:lnTo>
                  <a:lnTo>
                    <a:pt x="146" y="98"/>
                  </a:lnTo>
                  <a:lnTo>
                    <a:pt x="146" y="98"/>
                  </a:lnTo>
                  <a:lnTo>
                    <a:pt x="182" y="98"/>
                  </a:lnTo>
                  <a:lnTo>
                    <a:pt x="182" y="98"/>
                  </a:lnTo>
                  <a:lnTo>
                    <a:pt x="190" y="92"/>
                  </a:lnTo>
                  <a:lnTo>
                    <a:pt x="198" y="86"/>
                  </a:lnTo>
                  <a:lnTo>
                    <a:pt x="206" y="80"/>
                  </a:lnTo>
                  <a:lnTo>
                    <a:pt x="216" y="72"/>
                  </a:lnTo>
                  <a:lnTo>
                    <a:pt x="216" y="72"/>
                  </a:lnTo>
                  <a:lnTo>
                    <a:pt x="226" y="48"/>
                  </a:lnTo>
                  <a:lnTo>
                    <a:pt x="238" y="30"/>
                  </a:lnTo>
                  <a:lnTo>
                    <a:pt x="244" y="22"/>
                  </a:lnTo>
                  <a:lnTo>
                    <a:pt x="254" y="14"/>
                  </a:lnTo>
                  <a:lnTo>
                    <a:pt x="276" y="0"/>
                  </a:lnTo>
                  <a:lnTo>
                    <a:pt x="276" y="0"/>
                  </a:lnTo>
                  <a:lnTo>
                    <a:pt x="286" y="0"/>
                  </a:lnTo>
                  <a:lnTo>
                    <a:pt x="304" y="6"/>
                  </a:lnTo>
                  <a:lnTo>
                    <a:pt x="304" y="6"/>
                  </a:lnTo>
                  <a:lnTo>
                    <a:pt x="350" y="34"/>
                  </a:lnTo>
                  <a:lnTo>
                    <a:pt x="350" y="34"/>
                  </a:lnTo>
                  <a:lnTo>
                    <a:pt x="352" y="42"/>
                  </a:lnTo>
                  <a:lnTo>
                    <a:pt x="356" y="48"/>
                  </a:lnTo>
                  <a:lnTo>
                    <a:pt x="362" y="50"/>
                  </a:lnTo>
                  <a:lnTo>
                    <a:pt x="368" y="50"/>
                  </a:lnTo>
                  <a:lnTo>
                    <a:pt x="386" y="48"/>
                  </a:lnTo>
                  <a:lnTo>
                    <a:pt x="402" y="42"/>
                  </a:lnTo>
                  <a:lnTo>
                    <a:pt x="402" y="42"/>
                  </a:lnTo>
                  <a:lnTo>
                    <a:pt x="438" y="36"/>
                  </a:lnTo>
                  <a:lnTo>
                    <a:pt x="438" y="36"/>
                  </a:lnTo>
                  <a:lnTo>
                    <a:pt x="454" y="20"/>
                  </a:lnTo>
                  <a:lnTo>
                    <a:pt x="458" y="14"/>
                  </a:lnTo>
                  <a:lnTo>
                    <a:pt x="464" y="10"/>
                  </a:lnTo>
                  <a:lnTo>
                    <a:pt x="470" y="10"/>
                  </a:lnTo>
                  <a:lnTo>
                    <a:pt x="476" y="10"/>
                  </a:lnTo>
                  <a:lnTo>
                    <a:pt x="486" y="14"/>
                  </a:lnTo>
                  <a:lnTo>
                    <a:pt x="496" y="22"/>
                  </a:lnTo>
                  <a:lnTo>
                    <a:pt x="496" y="22"/>
                  </a:lnTo>
                  <a:lnTo>
                    <a:pt x="498" y="38"/>
                  </a:lnTo>
                  <a:lnTo>
                    <a:pt x="498" y="44"/>
                  </a:lnTo>
                  <a:lnTo>
                    <a:pt x="500" y="48"/>
                  </a:lnTo>
                  <a:lnTo>
                    <a:pt x="510" y="56"/>
                  </a:lnTo>
                  <a:lnTo>
                    <a:pt x="528" y="68"/>
                  </a:lnTo>
                  <a:lnTo>
                    <a:pt x="528" y="68"/>
                  </a:lnTo>
                  <a:lnTo>
                    <a:pt x="564" y="82"/>
                  </a:lnTo>
                  <a:lnTo>
                    <a:pt x="564" y="82"/>
                  </a:lnTo>
                  <a:lnTo>
                    <a:pt x="594" y="82"/>
                  </a:lnTo>
                  <a:lnTo>
                    <a:pt x="594" y="82"/>
                  </a:lnTo>
                  <a:lnTo>
                    <a:pt x="608" y="76"/>
                  </a:lnTo>
                  <a:lnTo>
                    <a:pt x="622" y="72"/>
                  </a:lnTo>
                  <a:lnTo>
                    <a:pt x="638" y="68"/>
                  </a:lnTo>
                  <a:lnTo>
                    <a:pt x="658" y="66"/>
                  </a:lnTo>
                  <a:lnTo>
                    <a:pt x="658" y="66"/>
                  </a:lnTo>
                  <a:lnTo>
                    <a:pt x="678" y="56"/>
                  </a:lnTo>
                  <a:lnTo>
                    <a:pt x="686" y="54"/>
                  </a:lnTo>
                  <a:lnTo>
                    <a:pt x="694" y="54"/>
                  </a:lnTo>
                  <a:lnTo>
                    <a:pt x="700" y="54"/>
                  </a:lnTo>
                  <a:lnTo>
                    <a:pt x="710" y="56"/>
                  </a:lnTo>
                  <a:lnTo>
                    <a:pt x="734" y="68"/>
                  </a:lnTo>
                  <a:lnTo>
                    <a:pt x="734" y="68"/>
                  </a:lnTo>
                  <a:lnTo>
                    <a:pt x="776" y="68"/>
                  </a:lnTo>
                  <a:lnTo>
                    <a:pt x="776" y="68"/>
                  </a:lnTo>
                  <a:lnTo>
                    <a:pt x="784" y="60"/>
                  </a:lnTo>
                  <a:lnTo>
                    <a:pt x="788" y="54"/>
                  </a:lnTo>
                  <a:lnTo>
                    <a:pt x="794" y="48"/>
                  </a:lnTo>
                  <a:lnTo>
                    <a:pt x="804" y="44"/>
                  </a:lnTo>
                  <a:lnTo>
                    <a:pt x="804" y="44"/>
                  </a:lnTo>
                  <a:lnTo>
                    <a:pt x="824" y="28"/>
                  </a:lnTo>
                  <a:lnTo>
                    <a:pt x="834" y="22"/>
                  </a:lnTo>
                  <a:lnTo>
                    <a:pt x="844" y="18"/>
                  </a:lnTo>
                  <a:lnTo>
                    <a:pt x="854" y="18"/>
                  </a:lnTo>
                  <a:lnTo>
                    <a:pt x="866" y="18"/>
                  </a:lnTo>
                  <a:lnTo>
                    <a:pt x="882" y="24"/>
                  </a:lnTo>
                  <a:lnTo>
                    <a:pt x="898" y="30"/>
                  </a:lnTo>
                  <a:lnTo>
                    <a:pt x="898" y="30"/>
                  </a:lnTo>
                  <a:lnTo>
                    <a:pt x="926" y="30"/>
                  </a:lnTo>
                  <a:lnTo>
                    <a:pt x="956" y="26"/>
                  </a:lnTo>
                  <a:lnTo>
                    <a:pt x="986" y="24"/>
                  </a:lnTo>
                  <a:lnTo>
                    <a:pt x="1018" y="24"/>
                  </a:lnTo>
                  <a:lnTo>
                    <a:pt x="1018" y="24"/>
                  </a:lnTo>
                  <a:lnTo>
                    <a:pt x="1046" y="38"/>
                  </a:lnTo>
                  <a:lnTo>
                    <a:pt x="1046" y="38"/>
                  </a:lnTo>
                  <a:lnTo>
                    <a:pt x="1060" y="52"/>
                  </a:lnTo>
                  <a:lnTo>
                    <a:pt x="1072" y="60"/>
                  </a:lnTo>
                  <a:lnTo>
                    <a:pt x="1086" y="66"/>
                  </a:lnTo>
                  <a:lnTo>
                    <a:pt x="1086" y="66"/>
                  </a:lnTo>
                  <a:lnTo>
                    <a:pt x="1088" y="90"/>
                  </a:lnTo>
                  <a:lnTo>
                    <a:pt x="1088" y="90"/>
                  </a:lnTo>
                  <a:lnTo>
                    <a:pt x="1096" y="100"/>
                  </a:lnTo>
                  <a:lnTo>
                    <a:pt x="1106" y="114"/>
                  </a:lnTo>
                  <a:lnTo>
                    <a:pt x="1110" y="122"/>
                  </a:lnTo>
                  <a:lnTo>
                    <a:pt x="1112" y="130"/>
                  </a:lnTo>
                  <a:lnTo>
                    <a:pt x="1112" y="140"/>
                  </a:lnTo>
                  <a:lnTo>
                    <a:pt x="1110" y="152"/>
                  </a:lnTo>
                  <a:lnTo>
                    <a:pt x="1110" y="152"/>
                  </a:lnTo>
                  <a:lnTo>
                    <a:pt x="1092" y="182"/>
                  </a:lnTo>
                  <a:lnTo>
                    <a:pt x="1092" y="182"/>
                  </a:lnTo>
                  <a:lnTo>
                    <a:pt x="1092" y="220"/>
                  </a:lnTo>
                  <a:lnTo>
                    <a:pt x="1092" y="220"/>
                  </a:lnTo>
                  <a:lnTo>
                    <a:pt x="1094" y="246"/>
                  </a:lnTo>
                  <a:lnTo>
                    <a:pt x="1096" y="270"/>
                  </a:lnTo>
                  <a:lnTo>
                    <a:pt x="1096" y="294"/>
                  </a:lnTo>
                  <a:lnTo>
                    <a:pt x="1100" y="320"/>
                  </a:lnTo>
                  <a:lnTo>
                    <a:pt x="1104" y="344"/>
                  </a:lnTo>
                  <a:lnTo>
                    <a:pt x="1112" y="368"/>
                  </a:lnTo>
                  <a:lnTo>
                    <a:pt x="1118" y="378"/>
                  </a:lnTo>
                  <a:lnTo>
                    <a:pt x="1126" y="390"/>
                  </a:lnTo>
                  <a:lnTo>
                    <a:pt x="1134" y="402"/>
                  </a:lnTo>
                  <a:lnTo>
                    <a:pt x="1144" y="412"/>
                  </a:lnTo>
                  <a:lnTo>
                    <a:pt x="1144" y="412"/>
                  </a:lnTo>
                  <a:lnTo>
                    <a:pt x="1166" y="426"/>
                  </a:lnTo>
                  <a:lnTo>
                    <a:pt x="1178" y="432"/>
                  </a:lnTo>
                  <a:lnTo>
                    <a:pt x="1192" y="440"/>
                  </a:lnTo>
                  <a:lnTo>
                    <a:pt x="1192" y="440"/>
                  </a:lnTo>
                  <a:lnTo>
                    <a:pt x="1236" y="446"/>
                  </a:lnTo>
                  <a:lnTo>
                    <a:pt x="1236" y="446"/>
                  </a:lnTo>
                  <a:lnTo>
                    <a:pt x="1244" y="460"/>
                  </a:lnTo>
                  <a:lnTo>
                    <a:pt x="1254" y="472"/>
                  </a:lnTo>
                  <a:lnTo>
                    <a:pt x="1266" y="482"/>
                  </a:lnTo>
                  <a:lnTo>
                    <a:pt x="1278" y="490"/>
                  </a:lnTo>
                  <a:lnTo>
                    <a:pt x="1292" y="496"/>
                  </a:lnTo>
                  <a:lnTo>
                    <a:pt x="1308" y="502"/>
                  </a:lnTo>
                  <a:lnTo>
                    <a:pt x="1324" y="506"/>
                  </a:lnTo>
                  <a:lnTo>
                    <a:pt x="1344" y="510"/>
                  </a:lnTo>
                  <a:lnTo>
                    <a:pt x="1344" y="510"/>
                  </a:lnTo>
                  <a:lnTo>
                    <a:pt x="1360" y="522"/>
                  </a:lnTo>
                  <a:lnTo>
                    <a:pt x="1376" y="534"/>
                  </a:lnTo>
                  <a:lnTo>
                    <a:pt x="1384" y="538"/>
                  </a:lnTo>
                  <a:lnTo>
                    <a:pt x="1394" y="542"/>
                  </a:lnTo>
                  <a:lnTo>
                    <a:pt x="1406" y="546"/>
                  </a:lnTo>
                  <a:lnTo>
                    <a:pt x="1420" y="548"/>
                  </a:lnTo>
                  <a:lnTo>
                    <a:pt x="1420" y="548"/>
                  </a:lnTo>
                  <a:lnTo>
                    <a:pt x="1528" y="546"/>
                  </a:lnTo>
                  <a:lnTo>
                    <a:pt x="1528" y="546"/>
                  </a:lnTo>
                  <a:lnTo>
                    <a:pt x="1552" y="554"/>
                  </a:lnTo>
                  <a:lnTo>
                    <a:pt x="1552" y="554"/>
                  </a:lnTo>
                  <a:lnTo>
                    <a:pt x="1586" y="576"/>
                  </a:lnTo>
                  <a:lnTo>
                    <a:pt x="1586" y="576"/>
                  </a:lnTo>
                  <a:lnTo>
                    <a:pt x="1606" y="622"/>
                  </a:lnTo>
                  <a:lnTo>
                    <a:pt x="1606" y="622"/>
                  </a:lnTo>
                  <a:lnTo>
                    <a:pt x="1610" y="640"/>
                  </a:lnTo>
                  <a:lnTo>
                    <a:pt x="1616" y="652"/>
                  </a:lnTo>
                  <a:lnTo>
                    <a:pt x="1626" y="664"/>
                  </a:lnTo>
                  <a:lnTo>
                    <a:pt x="1644" y="682"/>
                  </a:lnTo>
                  <a:lnTo>
                    <a:pt x="1644" y="682"/>
                  </a:lnTo>
                  <a:lnTo>
                    <a:pt x="1666" y="682"/>
                  </a:lnTo>
                  <a:lnTo>
                    <a:pt x="1666" y="682"/>
                  </a:lnTo>
                  <a:lnTo>
                    <a:pt x="1678" y="664"/>
                  </a:lnTo>
                  <a:lnTo>
                    <a:pt x="1678" y="664"/>
                  </a:lnTo>
                  <a:lnTo>
                    <a:pt x="1696" y="662"/>
                  </a:lnTo>
                  <a:lnTo>
                    <a:pt x="1696" y="662"/>
                  </a:lnTo>
                  <a:lnTo>
                    <a:pt x="1698" y="666"/>
                  </a:lnTo>
                  <a:lnTo>
                    <a:pt x="1698" y="670"/>
                  </a:lnTo>
                  <a:lnTo>
                    <a:pt x="1706" y="676"/>
                  </a:lnTo>
                  <a:lnTo>
                    <a:pt x="1716" y="680"/>
                  </a:lnTo>
                  <a:lnTo>
                    <a:pt x="1728" y="682"/>
                  </a:lnTo>
                  <a:lnTo>
                    <a:pt x="1728" y="682"/>
                  </a:lnTo>
                  <a:lnTo>
                    <a:pt x="1764" y="660"/>
                  </a:lnTo>
                  <a:lnTo>
                    <a:pt x="1764" y="660"/>
                  </a:lnTo>
                  <a:lnTo>
                    <a:pt x="1774" y="646"/>
                  </a:lnTo>
                  <a:lnTo>
                    <a:pt x="1784" y="632"/>
                  </a:lnTo>
                  <a:lnTo>
                    <a:pt x="1794" y="616"/>
                  </a:lnTo>
                  <a:lnTo>
                    <a:pt x="1804" y="604"/>
                  </a:lnTo>
                  <a:lnTo>
                    <a:pt x="1804" y="604"/>
                  </a:lnTo>
                  <a:lnTo>
                    <a:pt x="1808" y="602"/>
                  </a:lnTo>
                  <a:lnTo>
                    <a:pt x="1808" y="602"/>
                  </a:lnTo>
                  <a:lnTo>
                    <a:pt x="1814" y="610"/>
                  </a:lnTo>
                  <a:lnTo>
                    <a:pt x="1824" y="616"/>
                  </a:lnTo>
                  <a:lnTo>
                    <a:pt x="1848" y="632"/>
                  </a:lnTo>
                  <a:lnTo>
                    <a:pt x="1848" y="632"/>
                  </a:lnTo>
                  <a:lnTo>
                    <a:pt x="1850" y="642"/>
                  </a:lnTo>
                  <a:lnTo>
                    <a:pt x="1856" y="654"/>
                  </a:lnTo>
                  <a:lnTo>
                    <a:pt x="1868" y="676"/>
                  </a:lnTo>
                  <a:lnTo>
                    <a:pt x="1886" y="698"/>
                  </a:lnTo>
                  <a:lnTo>
                    <a:pt x="1906" y="722"/>
                  </a:lnTo>
                  <a:lnTo>
                    <a:pt x="1906" y="722"/>
                  </a:lnTo>
                  <a:lnTo>
                    <a:pt x="1926" y="788"/>
                  </a:lnTo>
                  <a:lnTo>
                    <a:pt x="1926" y="788"/>
                  </a:lnTo>
                  <a:lnTo>
                    <a:pt x="1934" y="800"/>
                  </a:lnTo>
                  <a:lnTo>
                    <a:pt x="1942" y="814"/>
                  </a:lnTo>
                  <a:lnTo>
                    <a:pt x="1948" y="830"/>
                  </a:lnTo>
                  <a:lnTo>
                    <a:pt x="1950" y="840"/>
                  </a:lnTo>
                  <a:lnTo>
                    <a:pt x="1950" y="850"/>
                  </a:lnTo>
                  <a:lnTo>
                    <a:pt x="1950" y="850"/>
                  </a:lnTo>
                  <a:lnTo>
                    <a:pt x="1938" y="866"/>
                  </a:lnTo>
                  <a:lnTo>
                    <a:pt x="1930" y="878"/>
                  </a:lnTo>
                  <a:lnTo>
                    <a:pt x="1928" y="892"/>
                  </a:lnTo>
                  <a:lnTo>
                    <a:pt x="1928" y="918"/>
                  </a:lnTo>
                  <a:lnTo>
                    <a:pt x="1928" y="918"/>
                  </a:lnTo>
                  <a:lnTo>
                    <a:pt x="1932" y="932"/>
                  </a:lnTo>
                  <a:lnTo>
                    <a:pt x="1938" y="948"/>
                  </a:lnTo>
                  <a:lnTo>
                    <a:pt x="1940" y="958"/>
                  </a:lnTo>
                  <a:lnTo>
                    <a:pt x="1942" y="966"/>
                  </a:lnTo>
                  <a:lnTo>
                    <a:pt x="1940" y="976"/>
                  </a:lnTo>
                  <a:lnTo>
                    <a:pt x="1938" y="986"/>
                  </a:lnTo>
                  <a:lnTo>
                    <a:pt x="1938" y="986"/>
                  </a:lnTo>
                  <a:lnTo>
                    <a:pt x="1938" y="1008"/>
                  </a:lnTo>
                  <a:lnTo>
                    <a:pt x="1938" y="1008"/>
                  </a:lnTo>
                  <a:lnTo>
                    <a:pt x="1932" y="1008"/>
                  </a:lnTo>
                  <a:lnTo>
                    <a:pt x="1932" y="1008"/>
                  </a:lnTo>
                  <a:lnTo>
                    <a:pt x="1932" y="1004"/>
                  </a:lnTo>
                  <a:lnTo>
                    <a:pt x="1930" y="1002"/>
                  </a:lnTo>
                  <a:lnTo>
                    <a:pt x="1924" y="996"/>
                  </a:lnTo>
                  <a:lnTo>
                    <a:pt x="1918" y="992"/>
                  </a:lnTo>
                  <a:lnTo>
                    <a:pt x="1912" y="988"/>
                  </a:lnTo>
                  <a:lnTo>
                    <a:pt x="1912" y="988"/>
                  </a:lnTo>
                  <a:lnTo>
                    <a:pt x="1896" y="990"/>
                  </a:lnTo>
                  <a:lnTo>
                    <a:pt x="1886" y="994"/>
                  </a:lnTo>
                  <a:lnTo>
                    <a:pt x="1880" y="998"/>
                  </a:lnTo>
                  <a:lnTo>
                    <a:pt x="1872" y="1006"/>
                  </a:lnTo>
                  <a:lnTo>
                    <a:pt x="1872" y="1006"/>
                  </a:lnTo>
                  <a:lnTo>
                    <a:pt x="1872" y="1018"/>
                  </a:lnTo>
                  <a:lnTo>
                    <a:pt x="1876" y="1032"/>
                  </a:lnTo>
                  <a:lnTo>
                    <a:pt x="1882" y="1066"/>
                  </a:lnTo>
                  <a:lnTo>
                    <a:pt x="1882" y="1066"/>
                  </a:lnTo>
                  <a:lnTo>
                    <a:pt x="1880" y="1092"/>
                  </a:lnTo>
                  <a:lnTo>
                    <a:pt x="1880" y="1092"/>
                  </a:lnTo>
                  <a:lnTo>
                    <a:pt x="1866" y="1096"/>
                  </a:lnTo>
                  <a:lnTo>
                    <a:pt x="1866" y="1096"/>
                  </a:lnTo>
                  <a:lnTo>
                    <a:pt x="1842" y="1096"/>
                  </a:lnTo>
                  <a:lnTo>
                    <a:pt x="1842" y="1096"/>
                  </a:lnTo>
                  <a:lnTo>
                    <a:pt x="1810" y="1054"/>
                  </a:lnTo>
                  <a:lnTo>
                    <a:pt x="1810" y="1054"/>
                  </a:lnTo>
                  <a:lnTo>
                    <a:pt x="1796" y="1050"/>
                  </a:lnTo>
                  <a:lnTo>
                    <a:pt x="1782" y="1048"/>
                  </a:lnTo>
                  <a:lnTo>
                    <a:pt x="1772" y="1052"/>
                  </a:lnTo>
                  <a:lnTo>
                    <a:pt x="1762" y="1058"/>
                  </a:lnTo>
                  <a:lnTo>
                    <a:pt x="1756" y="1068"/>
                  </a:lnTo>
                  <a:lnTo>
                    <a:pt x="1752" y="1078"/>
                  </a:lnTo>
                  <a:lnTo>
                    <a:pt x="1752" y="1092"/>
                  </a:lnTo>
                  <a:lnTo>
                    <a:pt x="1754" y="1108"/>
                  </a:lnTo>
                  <a:lnTo>
                    <a:pt x="1754" y="1108"/>
                  </a:lnTo>
                  <a:lnTo>
                    <a:pt x="1748" y="1116"/>
                  </a:lnTo>
                  <a:lnTo>
                    <a:pt x="1744" y="1124"/>
                  </a:lnTo>
                  <a:lnTo>
                    <a:pt x="1744" y="1124"/>
                  </a:lnTo>
                  <a:lnTo>
                    <a:pt x="1730" y="1122"/>
                  </a:lnTo>
                  <a:lnTo>
                    <a:pt x="1718" y="1118"/>
                  </a:lnTo>
                  <a:lnTo>
                    <a:pt x="1706" y="1112"/>
                  </a:lnTo>
                  <a:lnTo>
                    <a:pt x="1700" y="1108"/>
                  </a:lnTo>
                  <a:lnTo>
                    <a:pt x="1700" y="1108"/>
                  </a:lnTo>
                  <a:lnTo>
                    <a:pt x="1696" y="1086"/>
                  </a:lnTo>
                  <a:lnTo>
                    <a:pt x="1696" y="1086"/>
                  </a:lnTo>
                  <a:lnTo>
                    <a:pt x="1678" y="1076"/>
                  </a:lnTo>
                  <a:lnTo>
                    <a:pt x="1660" y="1070"/>
                  </a:lnTo>
                  <a:lnTo>
                    <a:pt x="1632" y="1060"/>
                  </a:lnTo>
                  <a:lnTo>
                    <a:pt x="1632" y="1060"/>
                  </a:lnTo>
                  <a:lnTo>
                    <a:pt x="1620" y="1046"/>
                  </a:lnTo>
                  <a:lnTo>
                    <a:pt x="1620" y="1046"/>
                  </a:lnTo>
                  <a:lnTo>
                    <a:pt x="1600" y="1046"/>
                  </a:lnTo>
                  <a:lnTo>
                    <a:pt x="1594" y="1048"/>
                  </a:lnTo>
                  <a:lnTo>
                    <a:pt x="1588" y="1050"/>
                  </a:lnTo>
                  <a:lnTo>
                    <a:pt x="1580" y="1058"/>
                  </a:lnTo>
                  <a:lnTo>
                    <a:pt x="1566" y="1070"/>
                  </a:lnTo>
                  <a:lnTo>
                    <a:pt x="1566" y="1070"/>
                  </a:lnTo>
                  <a:lnTo>
                    <a:pt x="1522" y="1094"/>
                  </a:lnTo>
                  <a:lnTo>
                    <a:pt x="1522" y="1094"/>
                  </a:lnTo>
                  <a:lnTo>
                    <a:pt x="1504" y="1100"/>
                  </a:lnTo>
                  <a:lnTo>
                    <a:pt x="1498" y="1102"/>
                  </a:lnTo>
                  <a:lnTo>
                    <a:pt x="1492" y="1106"/>
                  </a:lnTo>
                  <a:lnTo>
                    <a:pt x="1486" y="1116"/>
                  </a:lnTo>
                  <a:lnTo>
                    <a:pt x="1474" y="1132"/>
                  </a:lnTo>
                  <a:lnTo>
                    <a:pt x="1474" y="1132"/>
                  </a:lnTo>
                  <a:lnTo>
                    <a:pt x="1450" y="1134"/>
                  </a:lnTo>
                  <a:lnTo>
                    <a:pt x="1442" y="1138"/>
                  </a:lnTo>
                  <a:lnTo>
                    <a:pt x="1436" y="1140"/>
                  </a:lnTo>
                  <a:lnTo>
                    <a:pt x="1430" y="1144"/>
                  </a:lnTo>
                  <a:lnTo>
                    <a:pt x="1424" y="1150"/>
                  </a:lnTo>
                  <a:lnTo>
                    <a:pt x="1410" y="1170"/>
                  </a:lnTo>
                  <a:lnTo>
                    <a:pt x="1410" y="1170"/>
                  </a:lnTo>
                  <a:lnTo>
                    <a:pt x="1400" y="1178"/>
                  </a:lnTo>
                  <a:lnTo>
                    <a:pt x="1400" y="1178"/>
                  </a:lnTo>
                  <a:lnTo>
                    <a:pt x="1382" y="1182"/>
                  </a:lnTo>
                  <a:lnTo>
                    <a:pt x="1368" y="1186"/>
                  </a:lnTo>
                  <a:lnTo>
                    <a:pt x="1342" y="1194"/>
                  </a:lnTo>
                  <a:lnTo>
                    <a:pt x="1342" y="1194"/>
                  </a:lnTo>
                  <a:close/>
                </a:path>
              </a:pathLst>
            </a:custGeom>
            <a:solidFill>
              <a:sysClr val="window" lastClr="FFFFFF"/>
            </a:solidFill>
            <a:ln w="25400" cap="flat" cmpd="sng" algn="ctr">
              <a:solidFill>
                <a:srgbClr val="9BBB59"/>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5" name="Freeform 21">
              <a:extLst>
                <a:ext uri="{FF2B5EF4-FFF2-40B4-BE49-F238E27FC236}">
                  <a16:creationId xmlns:a16="http://schemas.microsoft.com/office/drawing/2014/main" id="{E9DF5FA8-6094-4801-83C9-841901D20034}"/>
                </a:ext>
              </a:extLst>
            </p:cNvPr>
            <p:cNvSpPr>
              <a:spLocks/>
            </p:cNvSpPr>
            <p:nvPr/>
          </p:nvSpPr>
          <p:spPr bwMode="auto">
            <a:xfrm>
              <a:off x="4386" y="2826"/>
              <a:ext cx="364" cy="360"/>
            </a:xfrm>
            <a:custGeom>
              <a:avLst/>
              <a:gdLst>
                <a:gd name="T0" fmla="*/ 138 w 364"/>
                <a:gd name="T1" fmla="*/ 356 h 360"/>
                <a:gd name="T2" fmla="*/ 108 w 364"/>
                <a:gd name="T3" fmla="*/ 340 h 360"/>
                <a:gd name="T4" fmla="*/ 86 w 364"/>
                <a:gd name="T5" fmla="*/ 274 h 360"/>
                <a:gd name="T6" fmla="*/ 48 w 364"/>
                <a:gd name="T7" fmla="*/ 256 h 360"/>
                <a:gd name="T8" fmla="*/ 46 w 364"/>
                <a:gd name="T9" fmla="*/ 226 h 360"/>
                <a:gd name="T10" fmla="*/ 24 w 364"/>
                <a:gd name="T11" fmla="*/ 188 h 360"/>
                <a:gd name="T12" fmla="*/ 0 w 364"/>
                <a:gd name="T13" fmla="*/ 162 h 360"/>
                <a:gd name="T14" fmla="*/ 10 w 364"/>
                <a:gd name="T15" fmla="*/ 140 h 360"/>
                <a:gd name="T16" fmla="*/ 26 w 364"/>
                <a:gd name="T17" fmla="*/ 122 h 360"/>
                <a:gd name="T18" fmla="*/ 32 w 364"/>
                <a:gd name="T19" fmla="*/ 104 h 360"/>
                <a:gd name="T20" fmla="*/ 58 w 364"/>
                <a:gd name="T21" fmla="*/ 88 h 360"/>
                <a:gd name="T22" fmla="*/ 70 w 364"/>
                <a:gd name="T23" fmla="*/ 68 h 360"/>
                <a:gd name="T24" fmla="*/ 72 w 364"/>
                <a:gd name="T25" fmla="*/ 16 h 360"/>
                <a:gd name="T26" fmla="*/ 90 w 364"/>
                <a:gd name="T27" fmla="*/ 8 h 360"/>
                <a:gd name="T28" fmla="*/ 106 w 364"/>
                <a:gd name="T29" fmla="*/ 6 h 360"/>
                <a:gd name="T30" fmla="*/ 140 w 364"/>
                <a:gd name="T31" fmla="*/ 10 h 360"/>
                <a:gd name="T32" fmla="*/ 152 w 364"/>
                <a:gd name="T33" fmla="*/ 2 h 360"/>
                <a:gd name="T34" fmla="*/ 186 w 364"/>
                <a:gd name="T35" fmla="*/ 4 h 360"/>
                <a:gd name="T36" fmla="*/ 212 w 364"/>
                <a:gd name="T37" fmla="*/ 16 h 360"/>
                <a:gd name="T38" fmla="*/ 238 w 364"/>
                <a:gd name="T39" fmla="*/ 26 h 360"/>
                <a:gd name="T40" fmla="*/ 254 w 364"/>
                <a:gd name="T41" fmla="*/ 22 h 360"/>
                <a:gd name="T42" fmla="*/ 280 w 364"/>
                <a:gd name="T43" fmla="*/ 2 h 360"/>
                <a:gd name="T44" fmla="*/ 300 w 364"/>
                <a:gd name="T45" fmla="*/ 8 h 360"/>
                <a:gd name="T46" fmla="*/ 324 w 364"/>
                <a:gd name="T47" fmla="*/ 18 h 360"/>
                <a:gd name="T48" fmla="*/ 360 w 364"/>
                <a:gd name="T49" fmla="*/ 28 h 360"/>
                <a:gd name="T50" fmla="*/ 324 w 364"/>
                <a:gd name="T51" fmla="*/ 58 h 360"/>
                <a:gd name="T52" fmla="*/ 316 w 364"/>
                <a:gd name="T53" fmla="*/ 76 h 360"/>
                <a:gd name="T54" fmla="*/ 320 w 364"/>
                <a:gd name="T55" fmla="*/ 84 h 360"/>
                <a:gd name="T56" fmla="*/ 362 w 364"/>
                <a:gd name="T57" fmla="*/ 72 h 360"/>
                <a:gd name="T58" fmla="*/ 364 w 364"/>
                <a:gd name="T59" fmla="*/ 90 h 360"/>
                <a:gd name="T60" fmla="*/ 346 w 364"/>
                <a:gd name="T61" fmla="*/ 100 h 360"/>
                <a:gd name="T62" fmla="*/ 322 w 364"/>
                <a:gd name="T63" fmla="*/ 112 h 360"/>
                <a:gd name="T64" fmla="*/ 344 w 364"/>
                <a:gd name="T65" fmla="*/ 142 h 360"/>
                <a:gd name="T66" fmla="*/ 340 w 364"/>
                <a:gd name="T67" fmla="*/ 196 h 360"/>
                <a:gd name="T68" fmla="*/ 344 w 364"/>
                <a:gd name="T69" fmla="*/ 214 h 360"/>
                <a:gd name="T70" fmla="*/ 338 w 364"/>
                <a:gd name="T71" fmla="*/ 238 h 360"/>
                <a:gd name="T72" fmla="*/ 330 w 364"/>
                <a:gd name="T73" fmla="*/ 240 h 360"/>
                <a:gd name="T74" fmla="*/ 324 w 364"/>
                <a:gd name="T75" fmla="*/ 224 h 360"/>
                <a:gd name="T76" fmla="*/ 304 w 364"/>
                <a:gd name="T77" fmla="*/ 232 h 360"/>
                <a:gd name="T78" fmla="*/ 270 w 364"/>
                <a:gd name="T79" fmla="*/ 268 h 360"/>
                <a:gd name="T80" fmla="*/ 262 w 364"/>
                <a:gd name="T81" fmla="*/ 286 h 360"/>
                <a:gd name="T82" fmla="*/ 260 w 364"/>
                <a:gd name="T83" fmla="*/ 344 h 360"/>
                <a:gd name="T84" fmla="*/ 222 w 364"/>
                <a:gd name="T85" fmla="*/ 344 h 360"/>
                <a:gd name="T86" fmla="*/ 158 w 364"/>
                <a:gd name="T87" fmla="*/ 3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4" h="360">
                  <a:moveTo>
                    <a:pt x="158" y="360"/>
                  </a:moveTo>
                  <a:lnTo>
                    <a:pt x="158" y="360"/>
                  </a:lnTo>
                  <a:lnTo>
                    <a:pt x="138" y="356"/>
                  </a:lnTo>
                  <a:lnTo>
                    <a:pt x="126" y="352"/>
                  </a:lnTo>
                  <a:lnTo>
                    <a:pt x="116" y="346"/>
                  </a:lnTo>
                  <a:lnTo>
                    <a:pt x="108" y="340"/>
                  </a:lnTo>
                  <a:lnTo>
                    <a:pt x="108" y="340"/>
                  </a:lnTo>
                  <a:lnTo>
                    <a:pt x="86" y="274"/>
                  </a:lnTo>
                  <a:lnTo>
                    <a:pt x="86" y="274"/>
                  </a:lnTo>
                  <a:lnTo>
                    <a:pt x="66" y="258"/>
                  </a:lnTo>
                  <a:lnTo>
                    <a:pt x="66" y="258"/>
                  </a:lnTo>
                  <a:lnTo>
                    <a:pt x="48" y="256"/>
                  </a:lnTo>
                  <a:lnTo>
                    <a:pt x="48" y="256"/>
                  </a:lnTo>
                  <a:lnTo>
                    <a:pt x="50" y="240"/>
                  </a:lnTo>
                  <a:lnTo>
                    <a:pt x="46" y="226"/>
                  </a:lnTo>
                  <a:lnTo>
                    <a:pt x="40" y="212"/>
                  </a:lnTo>
                  <a:lnTo>
                    <a:pt x="34" y="200"/>
                  </a:lnTo>
                  <a:lnTo>
                    <a:pt x="24" y="188"/>
                  </a:lnTo>
                  <a:lnTo>
                    <a:pt x="14" y="178"/>
                  </a:lnTo>
                  <a:lnTo>
                    <a:pt x="0" y="162"/>
                  </a:lnTo>
                  <a:lnTo>
                    <a:pt x="0" y="162"/>
                  </a:lnTo>
                  <a:lnTo>
                    <a:pt x="0" y="156"/>
                  </a:lnTo>
                  <a:lnTo>
                    <a:pt x="2" y="150"/>
                  </a:lnTo>
                  <a:lnTo>
                    <a:pt x="10" y="140"/>
                  </a:lnTo>
                  <a:lnTo>
                    <a:pt x="18" y="130"/>
                  </a:lnTo>
                  <a:lnTo>
                    <a:pt x="26" y="122"/>
                  </a:lnTo>
                  <a:lnTo>
                    <a:pt x="26" y="122"/>
                  </a:lnTo>
                  <a:lnTo>
                    <a:pt x="26" y="114"/>
                  </a:lnTo>
                  <a:lnTo>
                    <a:pt x="28" y="110"/>
                  </a:lnTo>
                  <a:lnTo>
                    <a:pt x="32" y="104"/>
                  </a:lnTo>
                  <a:lnTo>
                    <a:pt x="36" y="102"/>
                  </a:lnTo>
                  <a:lnTo>
                    <a:pt x="48" y="94"/>
                  </a:lnTo>
                  <a:lnTo>
                    <a:pt x="58" y="88"/>
                  </a:lnTo>
                  <a:lnTo>
                    <a:pt x="58" y="88"/>
                  </a:lnTo>
                  <a:lnTo>
                    <a:pt x="70" y="68"/>
                  </a:lnTo>
                  <a:lnTo>
                    <a:pt x="70" y="68"/>
                  </a:lnTo>
                  <a:lnTo>
                    <a:pt x="70" y="38"/>
                  </a:lnTo>
                  <a:lnTo>
                    <a:pt x="70" y="24"/>
                  </a:lnTo>
                  <a:lnTo>
                    <a:pt x="72" y="16"/>
                  </a:lnTo>
                  <a:lnTo>
                    <a:pt x="72" y="16"/>
                  </a:lnTo>
                  <a:lnTo>
                    <a:pt x="80" y="14"/>
                  </a:lnTo>
                  <a:lnTo>
                    <a:pt x="90" y="8"/>
                  </a:lnTo>
                  <a:lnTo>
                    <a:pt x="94" y="6"/>
                  </a:lnTo>
                  <a:lnTo>
                    <a:pt x="100" y="6"/>
                  </a:lnTo>
                  <a:lnTo>
                    <a:pt x="106" y="6"/>
                  </a:lnTo>
                  <a:lnTo>
                    <a:pt x="112" y="10"/>
                  </a:lnTo>
                  <a:lnTo>
                    <a:pt x="112" y="10"/>
                  </a:lnTo>
                  <a:lnTo>
                    <a:pt x="140" y="10"/>
                  </a:lnTo>
                  <a:lnTo>
                    <a:pt x="140" y="10"/>
                  </a:lnTo>
                  <a:lnTo>
                    <a:pt x="146" y="6"/>
                  </a:lnTo>
                  <a:lnTo>
                    <a:pt x="152" y="2"/>
                  </a:lnTo>
                  <a:lnTo>
                    <a:pt x="160" y="0"/>
                  </a:lnTo>
                  <a:lnTo>
                    <a:pt x="168" y="0"/>
                  </a:lnTo>
                  <a:lnTo>
                    <a:pt x="186" y="4"/>
                  </a:lnTo>
                  <a:lnTo>
                    <a:pt x="202" y="8"/>
                  </a:lnTo>
                  <a:lnTo>
                    <a:pt x="202" y="8"/>
                  </a:lnTo>
                  <a:lnTo>
                    <a:pt x="212" y="16"/>
                  </a:lnTo>
                  <a:lnTo>
                    <a:pt x="224" y="22"/>
                  </a:lnTo>
                  <a:lnTo>
                    <a:pt x="230" y="24"/>
                  </a:lnTo>
                  <a:lnTo>
                    <a:pt x="238" y="26"/>
                  </a:lnTo>
                  <a:lnTo>
                    <a:pt x="246" y="24"/>
                  </a:lnTo>
                  <a:lnTo>
                    <a:pt x="254" y="22"/>
                  </a:lnTo>
                  <a:lnTo>
                    <a:pt x="254" y="22"/>
                  </a:lnTo>
                  <a:lnTo>
                    <a:pt x="264" y="14"/>
                  </a:lnTo>
                  <a:lnTo>
                    <a:pt x="274" y="4"/>
                  </a:lnTo>
                  <a:lnTo>
                    <a:pt x="280" y="2"/>
                  </a:lnTo>
                  <a:lnTo>
                    <a:pt x="286" y="0"/>
                  </a:lnTo>
                  <a:lnTo>
                    <a:pt x="292" y="2"/>
                  </a:lnTo>
                  <a:lnTo>
                    <a:pt x="300" y="8"/>
                  </a:lnTo>
                  <a:lnTo>
                    <a:pt x="300" y="8"/>
                  </a:lnTo>
                  <a:lnTo>
                    <a:pt x="324" y="18"/>
                  </a:lnTo>
                  <a:lnTo>
                    <a:pt x="324" y="18"/>
                  </a:lnTo>
                  <a:lnTo>
                    <a:pt x="364" y="22"/>
                  </a:lnTo>
                  <a:lnTo>
                    <a:pt x="364" y="22"/>
                  </a:lnTo>
                  <a:lnTo>
                    <a:pt x="360" y="28"/>
                  </a:lnTo>
                  <a:lnTo>
                    <a:pt x="352" y="34"/>
                  </a:lnTo>
                  <a:lnTo>
                    <a:pt x="332" y="48"/>
                  </a:lnTo>
                  <a:lnTo>
                    <a:pt x="324" y="58"/>
                  </a:lnTo>
                  <a:lnTo>
                    <a:pt x="318" y="66"/>
                  </a:lnTo>
                  <a:lnTo>
                    <a:pt x="316" y="72"/>
                  </a:lnTo>
                  <a:lnTo>
                    <a:pt x="316" y="76"/>
                  </a:lnTo>
                  <a:lnTo>
                    <a:pt x="316" y="80"/>
                  </a:lnTo>
                  <a:lnTo>
                    <a:pt x="320" y="84"/>
                  </a:lnTo>
                  <a:lnTo>
                    <a:pt x="320" y="84"/>
                  </a:lnTo>
                  <a:lnTo>
                    <a:pt x="350" y="84"/>
                  </a:lnTo>
                  <a:lnTo>
                    <a:pt x="350" y="84"/>
                  </a:lnTo>
                  <a:lnTo>
                    <a:pt x="362" y="72"/>
                  </a:lnTo>
                  <a:lnTo>
                    <a:pt x="362" y="72"/>
                  </a:lnTo>
                  <a:lnTo>
                    <a:pt x="364" y="82"/>
                  </a:lnTo>
                  <a:lnTo>
                    <a:pt x="364" y="90"/>
                  </a:lnTo>
                  <a:lnTo>
                    <a:pt x="360" y="96"/>
                  </a:lnTo>
                  <a:lnTo>
                    <a:pt x="360" y="96"/>
                  </a:lnTo>
                  <a:lnTo>
                    <a:pt x="346" y="100"/>
                  </a:lnTo>
                  <a:lnTo>
                    <a:pt x="338" y="104"/>
                  </a:lnTo>
                  <a:lnTo>
                    <a:pt x="322" y="112"/>
                  </a:lnTo>
                  <a:lnTo>
                    <a:pt x="322" y="112"/>
                  </a:lnTo>
                  <a:lnTo>
                    <a:pt x="324" y="132"/>
                  </a:lnTo>
                  <a:lnTo>
                    <a:pt x="324" y="132"/>
                  </a:lnTo>
                  <a:lnTo>
                    <a:pt x="344" y="142"/>
                  </a:lnTo>
                  <a:lnTo>
                    <a:pt x="344" y="142"/>
                  </a:lnTo>
                  <a:lnTo>
                    <a:pt x="340" y="166"/>
                  </a:lnTo>
                  <a:lnTo>
                    <a:pt x="340" y="196"/>
                  </a:lnTo>
                  <a:lnTo>
                    <a:pt x="340" y="196"/>
                  </a:lnTo>
                  <a:lnTo>
                    <a:pt x="342" y="204"/>
                  </a:lnTo>
                  <a:lnTo>
                    <a:pt x="344" y="214"/>
                  </a:lnTo>
                  <a:lnTo>
                    <a:pt x="342" y="228"/>
                  </a:lnTo>
                  <a:lnTo>
                    <a:pt x="340" y="232"/>
                  </a:lnTo>
                  <a:lnTo>
                    <a:pt x="338" y="238"/>
                  </a:lnTo>
                  <a:lnTo>
                    <a:pt x="338" y="238"/>
                  </a:lnTo>
                  <a:lnTo>
                    <a:pt x="330" y="240"/>
                  </a:lnTo>
                  <a:lnTo>
                    <a:pt x="330" y="240"/>
                  </a:lnTo>
                  <a:lnTo>
                    <a:pt x="328" y="226"/>
                  </a:lnTo>
                  <a:lnTo>
                    <a:pt x="328" y="226"/>
                  </a:lnTo>
                  <a:lnTo>
                    <a:pt x="324" y="224"/>
                  </a:lnTo>
                  <a:lnTo>
                    <a:pt x="320" y="224"/>
                  </a:lnTo>
                  <a:lnTo>
                    <a:pt x="312" y="226"/>
                  </a:lnTo>
                  <a:lnTo>
                    <a:pt x="304" y="232"/>
                  </a:lnTo>
                  <a:lnTo>
                    <a:pt x="296" y="240"/>
                  </a:lnTo>
                  <a:lnTo>
                    <a:pt x="280" y="256"/>
                  </a:lnTo>
                  <a:lnTo>
                    <a:pt x="270" y="268"/>
                  </a:lnTo>
                  <a:lnTo>
                    <a:pt x="270" y="268"/>
                  </a:lnTo>
                  <a:lnTo>
                    <a:pt x="266" y="278"/>
                  </a:lnTo>
                  <a:lnTo>
                    <a:pt x="262" y="286"/>
                  </a:lnTo>
                  <a:lnTo>
                    <a:pt x="262" y="286"/>
                  </a:lnTo>
                  <a:lnTo>
                    <a:pt x="260" y="344"/>
                  </a:lnTo>
                  <a:lnTo>
                    <a:pt x="260" y="344"/>
                  </a:lnTo>
                  <a:lnTo>
                    <a:pt x="250" y="342"/>
                  </a:lnTo>
                  <a:lnTo>
                    <a:pt x="250" y="342"/>
                  </a:lnTo>
                  <a:lnTo>
                    <a:pt x="222" y="344"/>
                  </a:lnTo>
                  <a:lnTo>
                    <a:pt x="200" y="346"/>
                  </a:lnTo>
                  <a:lnTo>
                    <a:pt x="180" y="352"/>
                  </a:lnTo>
                  <a:lnTo>
                    <a:pt x="158" y="360"/>
                  </a:lnTo>
                  <a:lnTo>
                    <a:pt x="158" y="360"/>
                  </a:lnTo>
                  <a:close/>
                </a:path>
              </a:pathLst>
            </a:custGeom>
            <a:solidFill>
              <a:sysClr val="window" lastClr="FFFFFF"/>
            </a:solidFill>
            <a:ln w="25400" cap="flat" cmpd="sng" algn="ctr">
              <a:solidFill>
                <a:srgbClr val="9BBB59"/>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6" name="Freeform 22">
              <a:extLst>
                <a:ext uri="{FF2B5EF4-FFF2-40B4-BE49-F238E27FC236}">
                  <a16:creationId xmlns:a16="http://schemas.microsoft.com/office/drawing/2014/main" id="{5E6AFFEB-1024-4947-A937-6DC7088E795A}"/>
                </a:ext>
              </a:extLst>
            </p:cNvPr>
            <p:cNvSpPr>
              <a:spLocks/>
            </p:cNvSpPr>
            <p:nvPr/>
          </p:nvSpPr>
          <p:spPr bwMode="auto">
            <a:xfrm>
              <a:off x="3134" y="2692"/>
              <a:ext cx="462" cy="480"/>
            </a:xfrm>
            <a:custGeom>
              <a:avLst/>
              <a:gdLst>
                <a:gd name="T0" fmla="*/ 360 w 462"/>
                <a:gd name="T1" fmla="*/ 474 h 480"/>
                <a:gd name="T2" fmla="*/ 328 w 462"/>
                <a:gd name="T3" fmla="*/ 448 h 480"/>
                <a:gd name="T4" fmla="*/ 300 w 462"/>
                <a:gd name="T5" fmla="*/ 412 h 480"/>
                <a:gd name="T6" fmla="*/ 282 w 462"/>
                <a:gd name="T7" fmla="*/ 362 h 480"/>
                <a:gd name="T8" fmla="*/ 252 w 462"/>
                <a:gd name="T9" fmla="*/ 340 h 480"/>
                <a:gd name="T10" fmla="*/ 230 w 462"/>
                <a:gd name="T11" fmla="*/ 340 h 480"/>
                <a:gd name="T12" fmla="*/ 214 w 462"/>
                <a:gd name="T13" fmla="*/ 346 h 480"/>
                <a:gd name="T14" fmla="*/ 196 w 462"/>
                <a:gd name="T15" fmla="*/ 376 h 480"/>
                <a:gd name="T16" fmla="*/ 176 w 462"/>
                <a:gd name="T17" fmla="*/ 402 h 480"/>
                <a:gd name="T18" fmla="*/ 152 w 462"/>
                <a:gd name="T19" fmla="*/ 428 h 480"/>
                <a:gd name="T20" fmla="*/ 144 w 462"/>
                <a:gd name="T21" fmla="*/ 430 h 480"/>
                <a:gd name="T22" fmla="*/ 118 w 462"/>
                <a:gd name="T23" fmla="*/ 442 h 480"/>
                <a:gd name="T24" fmla="*/ 72 w 462"/>
                <a:gd name="T25" fmla="*/ 434 h 480"/>
                <a:gd name="T26" fmla="*/ 38 w 462"/>
                <a:gd name="T27" fmla="*/ 416 h 480"/>
                <a:gd name="T28" fmla="*/ 46 w 462"/>
                <a:gd name="T29" fmla="*/ 386 h 480"/>
                <a:gd name="T30" fmla="*/ 42 w 462"/>
                <a:gd name="T31" fmla="*/ 360 h 480"/>
                <a:gd name="T32" fmla="*/ 2 w 462"/>
                <a:gd name="T33" fmla="*/ 312 h 480"/>
                <a:gd name="T34" fmla="*/ 10 w 462"/>
                <a:gd name="T35" fmla="*/ 228 h 480"/>
                <a:gd name="T36" fmla="*/ 0 w 462"/>
                <a:gd name="T37" fmla="*/ 168 h 480"/>
                <a:gd name="T38" fmla="*/ 4 w 462"/>
                <a:gd name="T39" fmla="*/ 166 h 480"/>
                <a:gd name="T40" fmla="*/ 64 w 462"/>
                <a:gd name="T41" fmla="*/ 212 h 480"/>
                <a:gd name="T42" fmla="*/ 82 w 462"/>
                <a:gd name="T43" fmla="*/ 216 h 480"/>
                <a:gd name="T44" fmla="*/ 110 w 462"/>
                <a:gd name="T45" fmla="*/ 208 h 480"/>
                <a:gd name="T46" fmla="*/ 148 w 462"/>
                <a:gd name="T47" fmla="*/ 172 h 480"/>
                <a:gd name="T48" fmla="*/ 176 w 462"/>
                <a:gd name="T49" fmla="*/ 116 h 480"/>
                <a:gd name="T50" fmla="*/ 210 w 462"/>
                <a:gd name="T51" fmla="*/ 62 h 480"/>
                <a:gd name="T52" fmla="*/ 232 w 462"/>
                <a:gd name="T53" fmla="*/ 4 h 480"/>
                <a:gd name="T54" fmla="*/ 272 w 462"/>
                <a:gd name="T55" fmla="*/ 0 h 480"/>
                <a:gd name="T56" fmla="*/ 306 w 462"/>
                <a:gd name="T57" fmla="*/ 10 h 480"/>
                <a:gd name="T58" fmla="*/ 352 w 462"/>
                <a:gd name="T59" fmla="*/ 50 h 480"/>
                <a:gd name="T60" fmla="*/ 394 w 462"/>
                <a:gd name="T61" fmla="*/ 60 h 480"/>
                <a:gd name="T62" fmla="*/ 444 w 462"/>
                <a:gd name="T63" fmla="*/ 98 h 480"/>
                <a:gd name="T64" fmla="*/ 462 w 462"/>
                <a:gd name="T65" fmla="*/ 134 h 480"/>
                <a:gd name="T66" fmla="*/ 430 w 462"/>
                <a:gd name="T67" fmla="*/ 158 h 480"/>
                <a:gd name="T68" fmla="*/ 402 w 462"/>
                <a:gd name="T69" fmla="*/ 182 h 480"/>
                <a:gd name="T70" fmla="*/ 336 w 462"/>
                <a:gd name="T71" fmla="*/ 188 h 480"/>
                <a:gd name="T72" fmla="*/ 292 w 462"/>
                <a:gd name="T73" fmla="*/ 192 h 480"/>
                <a:gd name="T74" fmla="*/ 284 w 462"/>
                <a:gd name="T75" fmla="*/ 218 h 480"/>
                <a:gd name="T76" fmla="*/ 288 w 462"/>
                <a:gd name="T77" fmla="*/ 236 h 480"/>
                <a:gd name="T78" fmla="*/ 284 w 462"/>
                <a:gd name="T79" fmla="*/ 276 h 480"/>
                <a:gd name="T80" fmla="*/ 304 w 462"/>
                <a:gd name="T81" fmla="*/ 296 h 480"/>
                <a:gd name="T82" fmla="*/ 362 w 462"/>
                <a:gd name="T83" fmla="*/ 364 h 480"/>
                <a:gd name="T84" fmla="*/ 372 w 462"/>
                <a:gd name="T85" fmla="*/ 400 h 4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2" h="480">
                  <a:moveTo>
                    <a:pt x="372" y="480"/>
                  </a:moveTo>
                  <a:lnTo>
                    <a:pt x="372" y="480"/>
                  </a:lnTo>
                  <a:lnTo>
                    <a:pt x="360" y="474"/>
                  </a:lnTo>
                  <a:lnTo>
                    <a:pt x="348" y="466"/>
                  </a:lnTo>
                  <a:lnTo>
                    <a:pt x="338" y="458"/>
                  </a:lnTo>
                  <a:lnTo>
                    <a:pt x="328" y="448"/>
                  </a:lnTo>
                  <a:lnTo>
                    <a:pt x="312" y="430"/>
                  </a:lnTo>
                  <a:lnTo>
                    <a:pt x="300" y="412"/>
                  </a:lnTo>
                  <a:lnTo>
                    <a:pt x="296" y="394"/>
                  </a:lnTo>
                  <a:lnTo>
                    <a:pt x="290" y="376"/>
                  </a:lnTo>
                  <a:lnTo>
                    <a:pt x="282" y="362"/>
                  </a:lnTo>
                  <a:lnTo>
                    <a:pt x="272" y="350"/>
                  </a:lnTo>
                  <a:lnTo>
                    <a:pt x="258" y="342"/>
                  </a:lnTo>
                  <a:lnTo>
                    <a:pt x="252" y="340"/>
                  </a:lnTo>
                  <a:lnTo>
                    <a:pt x="246" y="338"/>
                  </a:lnTo>
                  <a:lnTo>
                    <a:pt x="238" y="338"/>
                  </a:lnTo>
                  <a:lnTo>
                    <a:pt x="230" y="340"/>
                  </a:lnTo>
                  <a:lnTo>
                    <a:pt x="222" y="342"/>
                  </a:lnTo>
                  <a:lnTo>
                    <a:pt x="214" y="346"/>
                  </a:lnTo>
                  <a:lnTo>
                    <a:pt x="202" y="358"/>
                  </a:lnTo>
                  <a:lnTo>
                    <a:pt x="198" y="364"/>
                  </a:lnTo>
                  <a:lnTo>
                    <a:pt x="196" y="376"/>
                  </a:lnTo>
                  <a:lnTo>
                    <a:pt x="188" y="390"/>
                  </a:lnTo>
                  <a:lnTo>
                    <a:pt x="176" y="402"/>
                  </a:lnTo>
                  <a:lnTo>
                    <a:pt x="152" y="424"/>
                  </a:lnTo>
                  <a:lnTo>
                    <a:pt x="152" y="428"/>
                  </a:lnTo>
                  <a:lnTo>
                    <a:pt x="146" y="428"/>
                  </a:lnTo>
                  <a:lnTo>
                    <a:pt x="144" y="430"/>
                  </a:lnTo>
                  <a:lnTo>
                    <a:pt x="140" y="434"/>
                  </a:lnTo>
                  <a:lnTo>
                    <a:pt x="118" y="442"/>
                  </a:lnTo>
                  <a:lnTo>
                    <a:pt x="94" y="440"/>
                  </a:lnTo>
                  <a:lnTo>
                    <a:pt x="72" y="434"/>
                  </a:lnTo>
                  <a:lnTo>
                    <a:pt x="54" y="426"/>
                  </a:lnTo>
                  <a:lnTo>
                    <a:pt x="46" y="422"/>
                  </a:lnTo>
                  <a:lnTo>
                    <a:pt x="38" y="416"/>
                  </a:lnTo>
                  <a:lnTo>
                    <a:pt x="46" y="400"/>
                  </a:lnTo>
                  <a:lnTo>
                    <a:pt x="46" y="386"/>
                  </a:lnTo>
                  <a:lnTo>
                    <a:pt x="44" y="374"/>
                  </a:lnTo>
                  <a:lnTo>
                    <a:pt x="42" y="360"/>
                  </a:lnTo>
                  <a:lnTo>
                    <a:pt x="16" y="336"/>
                  </a:lnTo>
                  <a:lnTo>
                    <a:pt x="8" y="324"/>
                  </a:lnTo>
                  <a:lnTo>
                    <a:pt x="2" y="312"/>
                  </a:lnTo>
                  <a:lnTo>
                    <a:pt x="10" y="228"/>
                  </a:lnTo>
                  <a:lnTo>
                    <a:pt x="2" y="194"/>
                  </a:lnTo>
                  <a:lnTo>
                    <a:pt x="0" y="182"/>
                  </a:lnTo>
                  <a:lnTo>
                    <a:pt x="0" y="168"/>
                  </a:lnTo>
                  <a:lnTo>
                    <a:pt x="4" y="166"/>
                  </a:lnTo>
                  <a:lnTo>
                    <a:pt x="38" y="188"/>
                  </a:lnTo>
                  <a:lnTo>
                    <a:pt x="64" y="212"/>
                  </a:lnTo>
                  <a:lnTo>
                    <a:pt x="74" y="216"/>
                  </a:lnTo>
                  <a:lnTo>
                    <a:pt x="82" y="216"/>
                  </a:lnTo>
                  <a:lnTo>
                    <a:pt x="92" y="216"/>
                  </a:lnTo>
                  <a:lnTo>
                    <a:pt x="102" y="212"/>
                  </a:lnTo>
                  <a:lnTo>
                    <a:pt x="110" y="208"/>
                  </a:lnTo>
                  <a:lnTo>
                    <a:pt x="118" y="204"/>
                  </a:lnTo>
                  <a:lnTo>
                    <a:pt x="134" y="190"/>
                  </a:lnTo>
                  <a:lnTo>
                    <a:pt x="148" y="172"/>
                  </a:lnTo>
                  <a:lnTo>
                    <a:pt x="158" y="154"/>
                  </a:lnTo>
                  <a:lnTo>
                    <a:pt x="168" y="134"/>
                  </a:lnTo>
                  <a:lnTo>
                    <a:pt x="176" y="116"/>
                  </a:lnTo>
                  <a:lnTo>
                    <a:pt x="210" y="62"/>
                  </a:lnTo>
                  <a:lnTo>
                    <a:pt x="210" y="16"/>
                  </a:lnTo>
                  <a:lnTo>
                    <a:pt x="232" y="4"/>
                  </a:lnTo>
                  <a:lnTo>
                    <a:pt x="252" y="2"/>
                  </a:lnTo>
                  <a:lnTo>
                    <a:pt x="272" y="0"/>
                  </a:lnTo>
                  <a:lnTo>
                    <a:pt x="284" y="2"/>
                  </a:lnTo>
                  <a:lnTo>
                    <a:pt x="294" y="4"/>
                  </a:lnTo>
                  <a:lnTo>
                    <a:pt x="306" y="10"/>
                  </a:lnTo>
                  <a:lnTo>
                    <a:pt x="318" y="18"/>
                  </a:lnTo>
                  <a:lnTo>
                    <a:pt x="352" y="50"/>
                  </a:lnTo>
                  <a:lnTo>
                    <a:pt x="394" y="60"/>
                  </a:lnTo>
                  <a:lnTo>
                    <a:pt x="412" y="70"/>
                  </a:lnTo>
                  <a:lnTo>
                    <a:pt x="434" y="88"/>
                  </a:lnTo>
                  <a:lnTo>
                    <a:pt x="444" y="98"/>
                  </a:lnTo>
                  <a:lnTo>
                    <a:pt x="454" y="110"/>
                  </a:lnTo>
                  <a:lnTo>
                    <a:pt x="460" y="122"/>
                  </a:lnTo>
                  <a:lnTo>
                    <a:pt x="462" y="134"/>
                  </a:lnTo>
                  <a:lnTo>
                    <a:pt x="444" y="146"/>
                  </a:lnTo>
                  <a:lnTo>
                    <a:pt x="430" y="158"/>
                  </a:lnTo>
                  <a:lnTo>
                    <a:pt x="416" y="170"/>
                  </a:lnTo>
                  <a:lnTo>
                    <a:pt x="402" y="182"/>
                  </a:lnTo>
                  <a:lnTo>
                    <a:pt x="386" y="186"/>
                  </a:lnTo>
                  <a:lnTo>
                    <a:pt x="368" y="188"/>
                  </a:lnTo>
                  <a:lnTo>
                    <a:pt x="336" y="188"/>
                  </a:lnTo>
                  <a:lnTo>
                    <a:pt x="322" y="186"/>
                  </a:lnTo>
                  <a:lnTo>
                    <a:pt x="306" y="188"/>
                  </a:lnTo>
                  <a:lnTo>
                    <a:pt x="292" y="192"/>
                  </a:lnTo>
                  <a:lnTo>
                    <a:pt x="280" y="198"/>
                  </a:lnTo>
                  <a:lnTo>
                    <a:pt x="284" y="218"/>
                  </a:lnTo>
                  <a:lnTo>
                    <a:pt x="288" y="228"/>
                  </a:lnTo>
                  <a:lnTo>
                    <a:pt x="288" y="236"/>
                  </a:lnTo>
                  <a:lnTo>
                    <a:pt x="284" y="256"/>
                  </a:lnTo>
                  <a:lnTo>
                    <a:pt x="282" y="266"/>
                  </a:lnTo>
                  <a:lnTo>
                    <a:pt x="284" y="276"/>
                  </a:lnTo>
                  <a:lnTo>
                    <a:pt x="290" y="286"/>
                  </a:lnTo>
                  <a:lnTo>
                    <a:pt x="304" y="296"/>
                  </a:lnTo>
                  <a:lnTo>
                    <a:pt x="334" y="324"/>
                  </a:lnTo>
                  <a:lnTo>
                    <a:pt x="362" y="364"/>
                  </a:lnTo>
                  <a:lnTo>
                    <a:pt x="372" y="400"/>
                  </a:lnTo>
                  <a:lnTo>
                    <a:pt x="372" y="480"/>
                  </a:lnTo>
                  <a:close/>
                </a:path>
              </a:pathLst>
            </a:custGeom>
            <a:solidFill>
              <a:srgbClr val="FFF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97" name="Freeform 23">
              <a:extLst>
                <a:ext uri="{FF2B5EF4-FFF2-40B4-BE49-F238E27FC236}">
                  <a16:creationId xmlns:a16="http://schemas.microsoft.com/office/drawing/2014/main" id="{795650F9-9B98-4F1C-BA7E-96E4B3D0F9FF}"/>
                </a:ext>
              </a:extLst>
            </p:cNvPr>
            <p:cNvSpPr>
              <a:spLocks/>
            </p:cNvSpPr>
            <p:nvPr/>
          </p:nvSpPr>
          <p:spPr bwMode="auto">
            <a:xfrm>
              <a:off x="3426" y="2586"/>
              <a:ext cx="754" cy="466"/>
            </a:xfrm>
            <a:custGeom>
              <a:avLst/>
              <a:gdLst>
                <a:gd name="T0" fmla="*/ 72 w 754"/>
                <a:gd name="T1" fmla="*/ 452 h 466"/>
                <a:gd name="T2" fmla="*/ 4 w 754"/>
                <a:gd name="T3" fmla="*/ 380 h 466"/>
                <a:gd name="T4" fmla="*/ 2 w 754"/>
                <a:gd name="T5" fmla="*/ 362 h 466"/>
                <a:gd name="T6" fmla="*/ 6 w 754"/>
                <a:gd name="T7" fmla="*/ 348 h 466"/>
                <a:gd name="T8" fmla="*/ 0 w 754"/>
                <a:gd name="T9" fmla="*/ 310 h 466"/>
                <a:gd name="T10" fmla="*/ 18 w 754"/>
                <a:gd name="T11" fmla="*/ 304 h 466"/>
                <a:gd name="T12" fmla="*/ 96 w 754"/>
                <a:gd name="T13" fmla="*/ 304 h 466"/>
                <a:gd name="T14" fmla="*/ 138 w 754"/>
                <a:gd name="T15" fmla="*/ 276 h 466"/>
                <a:gd name="T16" fmla="*/ 178 w 754"/>
                <a:gd name="T17" fmla="*/ 244 h 466"/>
                <a:gd name="T18" fmla="*/ 180 w 754"/>
                <a:gd name="T19" fmla="*/ 226 h 466"/>
                <a:gd name="T20" fmla="*/ 126 w 754"/>
                <a:gd name="T21" fmla="*/ 166 h 466"/>
                <a:gd name="T22" fmla="*/ 100 w 754"/>
                <a:gd name="T23" fmla="*/ 144 h 466"/>
                <a:gd name="T24" fmla="*/ 98 w 754"/>
                <a:gd name="T25" fmla="*/ 96 h 466"/>
                <a:gd name="T26" fmla="*/ 136 w 754"/>
                <a:gd name="T27" fmla="*/ 66 h 466"/>
                <a:gd name="T28" fmla="*/ 146 w 754"/>
                <a:gd name="T29" fmla="*/ 54 h 466"/>
                <a:gd name="T30" fmla="*/ 140 w 754"/>
                <a:gd name="T31" fmla="*/ 30 h 466"/>
                <a:gd name="T32" fmla="*/ 118 w 754"/>
                <a:gd name="T33" fmla="*/ 10 h 466"/>
                <a:gd name="T34" fmla="*/ 108 w 754"/>
                <a:gd name="T35" fmla="*/ 0 h 466"/>
                <a:gd name="T36" fmla="*/ 234 w 754"/>
                <a:gd name="T37" fmla="*/ 6 h 466"/>
                <a:gd name="T38" fmla="*/ 246 w 754"/>
                <a:gd name="T39" fmla="*/ 22 h 466"/>
                <a:gd name="T40" fmla="*/ 276 w 754"/>
                <a:gd name="T41" fmla="*/ 46 h 466"/>
                <a:gd name="T42" fmla="*/ 314 w 754"/>
                <a:gd name="T43" fmla="*/ 62 h 466"/>
                <a:gd name="T44" fmla="*/ 338 w 754"/>
                <a:gd name="T45" fmla="*/ 72 h 466"/>
                <a:gd name="T46" fmla="*/ 494 w 754"/>
                <a:gd name="T47" fmla="*/ 100 h 466"/>
                <a:gd name="T48" fmla="*/ 504 w 754"/>
                <a:gd name="T49" fmla="*/ 116 h 466"/>
                <a:gd name="T50" fmla="*/ 524 w 754"/>
                <a:gd name="T51" fmla="*/ 136 h 466"/>
                <a:gd name="T52" fmla="*/ 618 w 754"/>
                <a:gd name="T53" fmla="*/ 158 h 466"/>
                <a:gd name="T54" fmla="*/ 626 w 754"/>
                <a:gd name="T55" fmla="*/ 160 h 466"/>
                <a:gd name="T56" fmla="*/ 660 w 754"/>
                <a:gd name="T57" fmla="*/ 164 h 466"/>
                <a:gd name="T58" fmla="*/ 670 w 754"/>
                <a:gd name="T59" fmla="*/ 174 h 466"/>
                <a:gd name="T60" fmla="*/ 684 w 754"/>
                <a:gd name="T61" fmla="*/ 192 h 466"/>
                <a:gd name="T62" fmla="*/ 702 w 754"/>
                <a:gd name="T63" fmla="*/ 196 h 466"/>
                <a:gd name="T64" fmla="*/ 718 w 754"/>
                <a:gd name="T65" fmla="*/ 208 h 466"/>
                <a:gd name="T66" fmla="*/ 708 w 754"/>
                <a:gd name="T67" fmla="*/ 228 h 466"/>
                <a:gd name="T68" fmla="*/ 702 w 754"/>
                <a:gd name="T69" fmla="*/ 250 h 466"/>
                <a:gd name="T70" fmla="*/ 724 w 754"/>
                <a:gd name="T71" fmla="*/ 274 h 466"/>
                <a:gd name="T72" fmla="*/ 732 w 754"/>
                <a:gd name="T73" fmla="*/ 298 h 466"/>
                <a:gd name="T74" fmla="*/ 740 w 754"/>
                <a:gd name="T75" fmla="*/ 320 h 466"/>
                <a:gd name="T76" fmla="*/ 754 w 754"/>
                <a:gd name="T77" fmla="*/ 330 h 466"/>
                <a:gd name="T78" fmla="*/ 734 w 754"/>
                <a:gd name="T79" fmla="*/ 338 h 466"/>
                <a:gd name="T80" fmla="*/ 692 w 754"/>
                <a:gd name="T81" fmla="*/ 354 h 466"/>
                <a:gd name="T82" fmla="*/ 640 w 754"/>
                <a:gd name="T83" fmla="*/ 392 h 466"/>
                <a:gd name="T84" fmla="*/ 616 w 754"/>
                <a:gd name="T85" fmla="*/ 414 h 466"/>
                <a:gd name="T86" fmla="*/ 582 w 754"/>
                <a:gd name="T87" fmla="*/ 424 h 466"/>
                <a:gd name="T88" fmla="*/ 562 w 754"/>
                <a:gd name="T89" fmla="*/ 434 h 466"/>
                <a:gd name="T90" fmla="*/ 544 w 754"/>
                <a:gd name="T91" fmla="*/ 448 h 466"/>
                <a:gd name="T92" fmla="*/ 512 w 754"/>
                <a:gd name="T93" fmla="*/ 422 h 466"/>
                <a:gd name="T94" fmla="*/ 482 w 754"/>
                <a:gd name="T95" fmla="*/ 408 h 466"/>
                <a:gd name="T96" fmla="*/ 450 w 754"/>
                <a:gd name="T97" fmla="*/ 380 h 466"/>
                <a:gd name="T98" fmla="*/ 426 w 754"/>
                <a:gd name="T99" fmla="*/ 384 h 466"/>
                <a:gd name="T100" fmla="*/ 410 w 754"/>
                <a:gd name="T101" fmla="*/ 404 h 466"/>
                <a:gd name="T102" fmla="*/ 358 w 754"/>
                <a:gd name="T103" fmla="*/ 392 h 466"/>
                <a:gd name="T104" fmla="*/ 286 w 754"/>
                <a:gd name="T105" fmla="*/ 352 h 466"/>
                <a:gd name="T106" fmla="*/ 252 w 754"/>
                <a:gd name="T107" fmla="*/ 346 h 466"/>
                <a:gd name="T108" fmla="*/ 200 w 754"/>
                <a:gd name="T109" fmla="*/ 338 h 466"/>
                <a:gd name="T110" fmla="*/ 184 w 754"/>
                <a:gd name="T111" fmla="*/ 350 h 466"/>
                <a:gd name="T112" fmla="*/ 202 w 754"/>
                <a:gd name="T113" fmla="*/ 380 h 466"/>
                <a:gd name="T114" fmla="*/ 196 w 754"/>
                <a:gd name="T115" fmla="*/ 392 h 466"/>
                <a:gd name="T116" fmla="*/ 164 w 754"/>
                <a:gd name="T117" fmla="*/ 390 h 466"/>
                <a:gd name="T118" fmla="*/ 128 w 754"/>
                <a:gd name="T119" fmla="*/ 406 h 466"/>
                <a:gd name="T120" fmla="*/ 96 w 754"/>
                <a:gd name="T121" fmla="*/ 454 h 466"/>
                <a:gd name="T122" fmla="*/ 80 w 754"/>
                <a:gd name="T123"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4" h="466">
                  <a:moveTo>
                    <a:pt x="80" y="466"/>
                  </a:moveTo>
                  <a:lnTo>
                    <a:pt x="80" y="466"/>
                  </a:lnTo>
                  <a:lnTo>
                    <a:pt x="72" y="452"/>
                  </a:lnTo>
                  <a:lnTo>
                    <a:pt x="64" y="440"/>
                  </a:lnTo>
                  <a:lnTo>
                    <a:pt x="44" y="418"/>
                  </a:lnTo>
                  <a:lnTo>
                    <a:pt x="4" y="380"/>
                  </a:lnTo>
                  <a:lnTo>
                    <a:pt x="4" y="380"/>
                  </a:lnTo>
                  <a:lnTo>
                    <a:pt x="2" y="368"/>
                  </a:lnTo>
                  <a:lnTo>
                    <a:pt x="2" y="362"/>
                  </a:lnTo>
                  <a:lnTo>
                    <a:pt x="4" y="356"/>
                  </a:lnTo>
                  <a:lnTo>
                    <a:pt x="6" y="348"/>
                  </a:lnTo>
                  <a:lnTo>
                    <a:pt x="6" y="348"/>
                  </a:lnTo>
                  <a:lnTo>
                    <a:pt x="8" y="328"/>
                  </a:lnTo>
                  <a:lnTo>
                    <a:pt x="8" y="328"/>
                  </a:lnTo>
                  <a:lnTo>
                    <a:pt x="0" y="310"/>
                  </a:lnTo>
                  <a:lnTo>
                    <a:pt x="0" y="310"/>
                  </a:lnTo>
                  <a:lnTo>
                    <a:pt x="6" y="306"/>
                  </a:lnTo>
                  <a:lnTo>
                    <a:pt x="18" y="304"/>
                  </a:lnTo>
                  <a:lnTo>
                    <a:pt x="44" y="302"/>
                  </a:lnTo>
                  <a:lnTo>
                    <a:pt x="96" y="304"/>
                  </a:lnTo>
                  <a:lnTo>
                    <a:pt x="96" y="304"/>
                  </a:lnTo>
                  <a:lnTo>
                    <a:pt x="112" y="298"/>
                  </a:lnTo>
                  <a:lnTo>
                    <a:pt x="126" y="288"/>
                  </a:lnTo>
                  <a:lnTo>
                    <a:pt x="138" y="276"/>
                  </a:lnTo>
                  <a:lnTo>
                    <a:pt x="152" y="264"/>
                  </a:lnTo>
                  <a:lnTo>
                    <a:pt x="152" y="264"/>
                  </a:lnTo>
                  <a:lnTo>
                    <a:pt x="178" y="244"/>
                  </a:lnTo>
                  <a:lnTo>
                    <a:pt x="178" y="244"/>
                  </a:lnTo>
                  <a:lnTo>
                    <a:pt x="180" y="226"/>
                  </a:lnTo>
                  <a:lnTo>
                    <a:pt x="180" y="226"/>
                  </a:lnTo>
                  <a:lnTo>
                    <a:pt x="162" y="200"/>
                  </a:lnTo>
                  <a:lnTo>
                    <a:pt x="144" y="182"/>
                  </a:lnTo>
                  <a:lnTo>
                    <a:pt x="126" y="166"/>
                  </a:lnTo>
                  <a:lnTo>
                    <a:pt x="106" y="156"/>
                  </a:lnTo>
                  <a:lnTo>
                    <a:pt x="106" y="156"/>
                  </a:lnTo>
                  <a:lnTo>
                    <a:pt x="100" y="144"/>
                  </a:lnTo>
                  <a:lnTo>
                    <a:pt x="100" y="144"/>
                  </a:lnTo>
                  <a:lnTo>
                    <a:pt x="98" y="96"/>
                  </a:lnTo>
                  <a:lnTo>
                    <a:pt x="98" y="96"/>
                  </a:lnTo>
                  <a:lnTo>
                    <a:pt x="114" y="80"/>
                  </a:lnTo>
                  <a:lnTo>
                    <a:pt x="124" y="72"/>
                  </a:lnTo>
                  <a:lnTo>
                    <a:pt x="136" y="66"/>
                  </a:lnTo>
                  <a:lnTo>
                    <a:pt x="136" y="66"/>
                  </a:lnTo>
                  <a:lnTo>
                    <a:pt x="142" y="60"/>
                  </a:lnTo>
                  <a:lnTo>
                    <a:pt x="146" y="54"/>
                  </a:lnTo>
                  <a:lnTo>
                    <a:pt x="146" y="48"/>
                  </a:lnTo>
                  <a:lnTo>
                    <a:pt x="146" y="42"/>
                  </a:lnTo>
                  <a:lnTo>
                    <a:pt x="140" y="30"/>
                  </a:lnTo>
                  <a:lnTo>
                    <a:pt x="134" y="22"/>
                  </a:lnTo>
                  <a:lnTo>
                    <a:pt x="134" y="22"/>
                  </a:lnTo>
                  <a:lnTo>
                    <a:pt x="118" y="10"/>
                  </a:lnTo>
                  <a:lnTo>
                    <a:pt x="112" y="6"/>
                  </a:lnTo>
                  <a:lnTo>
                    <a:pt x="108" y="0"/>
                  </a:lnTo>
                  <a:lnTo>
                    <a:pt x="108" y="0"/>
                  </a:lnTo>
                  <a:lnTo>
                    <a:pt x="196" y="0"/>
                  </a:lnTo>
                  <a:lnTo>
                    <a:pt x="196" y="0"/>
                  </a:lnTo>
                  <a:lnTo>
                    <a:pt x="234" y="6"/>
                  </a:lnTo>
                  <a:lnTo>
                    <a:pt x="234" y="6"/>
                  </a:lnTo>
                  <a:lnTo>
                    <a:pt x="238" y="14"/>
                  </a:lnTo>
                  <a:lnTo>
                    <a:pt x="246" y="22"/>
                  </a:lnTo>
                  <a:lnTo>
                    <a:pt x="254" y="30"/>
                  </a:lnTo>
                  <a:lnTo>
                    <a:pt x="264" y="38"/>
                  </a:lnTo>
                  <a:lnTo>
                    <a:pt x="276" y="46"/>
                  </a:lnTo>
                  <a:lnTo>
                    <a:pt x="288" y="52"/>
                  </a:lnTo>
                  <a:lnTo>
                    <a:pt x="300" y="58"/>
                  </a:lnTo>
                  <a:lnTo>
                    <a:pt x="314" y="62"/>
                  </a:lnTo>
                  <a:lnTo>
                    <a:pt x="314" y="62"/>
                  </a:lnTo>
                  <a:lnTo>
                    <a:pt x="338" y="72"/>
                  </a:lnTo>
                  <a:lnTo>
                    <a:pt x="338" y="72"/>
                  </a:lnTo>
                  <a:lnTo>
                    <a:pt x="456" y="74"/>
                  </a:lnTo>
                  <a:lnTo>
                    <a:pt x="456" y="74"/>
                  </a:lnTo>
                  <a:lnTo>
                    <a:pt x="494" y="100"/>
                  </a:lnTo>
                  <a:lnTo>
                    <a:pt x="494" y="100"/>
                  </a:lnTo>
                  <a:lnTo>
                    <a:pt x="498" y="108"/>
                  </a:lnTo>
                  <a:lnTo>
                    <a:pt x="504" y="116"/>
                  </a:lnTo>
                  <a:lnTo>
                    <a:pt x="512" y="126"/>
                  </a:lnTo>
                  <a:lnTo>
                    <a:pt x="524" y="136"/>
                  </a:lnTo>
                  <a:lnTo>
                    <a:pt x="524" y="136"/>
                  </a:lnTo>
                  <a:lnTo>
                    <a:pt x="578" y="140"/>
                  </a:lnTo>
                  <a:lnTo>
                    <a:pt x="578" y="140"/>
                  </a:lnTo>
                  <a:lnTo>
                    <a:pt x="618" y="158"/>
                  </a:lnTo>
                  <a:lnTo>
                    <a:pt x="618" y="158"/>
                  </a:lnTo>
                  <a:lnTo>
                    <a:pt x="622" y="160"/>
                  </a:lnTo>
                  <a:lnTo>
                    <a:pt x="626" y="160"/>
                  </a:lnTo>
                  <a:lnTo>
                    <a:pt x="638" y="160"/>
                  </a:lnTo>
                  <a:lnTo>
                    <a:pt x="652" y="162"/>
                  </a:lnTo>
                  <a:lnTo>
                    <a:pt x="660" y="164"/>
                  </a:lnTo>
                  <a:lnTo>
                    <a:pt x="668" y="170"/>
                  </a:lnTo>
                  <a:lnTo>
                    <a:pt x="668" y="170"/>
                  </a:lnTo>
                  <a:lnTo>
                    <a:pt x="670" y="174"/>
                  </a:lnTo>
                  <a:lnTo>
                    <a:pt x="672" y="180"/>
                  </a:lnTo>
                  <a:lnTo>
                    <a:pt x="676" y="186"/>
                  </a:lnTo>
                  <a:lnTo>
                    <a:pt x="684" y="192"/>
                  </a:lnTo>
                  <a:lnTo>
                    <a:pt x="684" y="192"/>
                  </a:lnTo>
                  <a:lnTo>
                    <a:pt x="690" y="194"/>
                  </a:lnTo>
                  <a:lnTo>
                    <a:pt x="702" y="196"/>
                  </a:lnTo>
                  <a:lnTo>
                    <a:pt x="710" y="198"/>
                  </a:lnTo>
                  <a:lnTo>
                    <a:pt x="714" y="202"/>
                  </a:lnTo>
                  <a:lnTo>
                    <a:pt x="718" y="208"/>
                  </a:lnTo>
                  <a:lnTo>
                    <a:pt x="720" y="214"/>
                  </a:lnTo>
                  <a:lnTo>
                    <a:pt x="720" y="214"/>
                  </a:lnTo>
                  <a:lnTo>
                    <a:pt x="708" y="228"/>
                  </a:lnTo>
                  <a:lnTo>
                    <a:pt x="706" y="236"/>
                  </a:lnTo>
                  <a:lnTo>
                    <a:pt x="702" y="250"/>
                  </a:lnTo>
                  <a:lnTo>
                    <a:pt x="702" y="250"/>
                  </a:lnTo>
                  <a:lnTo>
                    <a:pt x="708" y="256"/>
                  </a:lnTo>
                  <a:lnTo>
                    <a:pt x="716" y="264"/>
                  </a:lnTo>
                  <a:lnTo>
                    <a:pt x="724" y="274"/>
                  </a:lnTo>
                  <a:lnTo>
                    <a:pt x="732" y="290"/>
                  </a:lnTo>
                  <a:lnTo>
                    <a:pt x="732" y="290"/>
                  </a:lnTo>
                  <a:lnTo>
                    <a:pt x="732" y="298"/>
                  </a:lnTo>
                  <a:lnTo>
                    <a:pt x="734" y="310"/>
                  </a:lnTo>
                  <a:lnTo>
                    <a:pt x="736" y="316"/>
                  </a:lnTo>
                  <a:lnTo>
                    <a:pt x="740" y="320"/>
                  </a:lnTo>
                  <a:lnTo>
                    <a:pt x="746" y="326"/>
                  </a:lnTo>
                  <a:lnTo>
                    <a:pt x="754" y="330"/>
                  </a:lnTo>
                  <a:lnTo>
                    <a:pt x="754" y="330"/>
                  </a:lnTo>
                  <a:lnTo>
                    <a:pt x="754" y="334"/>
                  </a:lnTo>
                  <a:lnTo>
                    <a:pt x="754" y="334"/>
                  </a:lnTo>
                  <a:lnTo>
                    <a:pt x="734" y="338"/>
                  </a:lnTo>
                  <a:lnTo>
                    <a:pt x="718" y="342"/>
                  </a:lnTo>
                  <a:lnTo>
                    <a:pt x="704" y="348"/>
                  </a:lnTo>
                  <a:lnTo>
                    <a:pt x="692" y="354"/>
                  </a:lnTo>
                  <a:lnTo>
                    <a:pt x="670" y="372"/>
                  </a:lnTo>
                  <a:lnTo>
                    <a:pt x="640" y="392"/>
                  </a:lnTo>
                  <a:lnTo>
                    <a:pt x="640" y="392"/>
                  </a:lnTo>
                  <a:lnTo>
                    <a:pt x="634" y="396"/>
                  </a:lnTo>
                  <a:lnTo>
                    <a:pt x="626" y="400"/>
                  </a:lnTo>
                  <a:lnTo>
                    <a:pt x="616" y="414"/>
                  </a:lnTo>
                  <a:lnTo>
                    <a:pt x="616" y="414"/>
                  </a:lnTo>
                  <a:lnTo>
                    <a:pt x="598" y="420"/>
                  </a:lnTo>
                  <a:lnTo>
                    <a:pt x="582" y="424"/>
                  </a:lnTo>
                  <a:lnTo>
                    <a:pt x="576" y="426"/>
                  </a:lnTo>
                  <a:lnTo>
                    <a:pt x="570" y="430"/>
                  </a:lnTo>
                  <a:lnTo>
                    <a:pt x="562" y="434"/>
                  </a:lnTo>
                  <a:lnTo>
                    <a:pt x="556" y="442"/>
                  </a:lnTo>
                  <a:lnTo>
                    <a:pt x="556" y="442"/>
                  </a:lnTo>
                  <a:lnTo>
                    <a:pt x="544" y="448"/>
                  </a:lnTo>
                  <a:lnTo>
                    <a:pt x="544" y="448"/>
                  </a:lnTo>
                  <a:lnTo>
                    <a:pt x="512" y="422"/>
                  </a:lnTo>
                  <a:lnTo>
                    <a:pt x="512" y="422"/>
                  </a:lnTo>
                  <a:lnTo>
                    <a:pt x="500" y="418"/>
                  </a:lnTo>
                  <a:lnTo>
                    <a:pt x="490" y="414"/>
                  </a:lnTo>
                  <a:lnTo>
                    <a:pt x="482" y="408"/>
                  </a:lnTo>
                  <a:lnTo>
                    <a:pt x="474" y="402"/>
                  </a:lnTo>
                  <a:lnTo>
                    <a:pt x="462" y="390"/>
                  </a:lnTo>
                  <a:lnTo>
                    <a:pt x="450" y="380"/>
                  </a:lnTo>
                  <a:lnTo>
                    <a:pt x="450" y="380"/>
                  </a:lnTo>
                  <a:lnTo>
                    <a:pt x="434" y="382"/>
                  </a:lnTo>
                  <a:lnTo>
                    <a:pt x="426" y="384"/>
                  </a:lnTo>
                  <a:lnTo>
                    <a:pt x="420" y="392"/>
                  </a:lnTo>
                  <a:lnTo>
                    <a:pt x="410" y="404"/>
                  </a:lnTo>
                  <a:lnTo>
                    <a:pt x="410" y="404"/>
                  </a:lnTo>
                  <a:lnTo>
                    <a:pt x="392" y="402"/>
                  </a:lnTo>
                  <a:lnTo>
                    <a:pt x="374" y="398"/>
                  </a:lnTo>
                  <a:lnTo>
                    <a:pt x="358" y="392"/>
                  </a:lnTo>
                  <a:lnTo>
                    <a:pt x="342" y="384"/>
                  </a:lnTo>
                  <a:lnTo>
                    <a:pt x="312" y="366"/>
                  </a:lnTo>
                  <a:lnTo>
                    <a:pt x="286" y="352"/>
                  </a:lnTo>
                  <a:lnTo>
                    <a:pt x="286" y="352"/>
                  </a:lnTo>
                  <a:lnTo>
                    <a:pt x="268" y="348"/>
                  </a:lnTo>
                  <a:lnTo>
                    <a:pt x="252" y="346"/>
                  </a:lnTo>
                  <a:lnTo>
                    <a:pt x="228" y="338"/>
                  </a:lnTo>
                  <a:lnTo>
                    <a:pt x="228" y="338"/>
                  </a:lnTo>
                  <a:lnTo>
                    <a:pt x="200" y="338"/>
                  </a:lnTo>
                  <a:lnTo>
                    <a:pt x="192" y="342"/>
                  </a:lnTo>
                  <a:lnTo>
                    <a:pt x="186" y="344"/>
                  </a:lnTo>
                  <a:lnTo>
                    <a:pt x="184" y="350"/>
                  </a:lnTo>
                  <a:lnTo>
                    <a:pt x="186" y="358"/>
                  </a:lnTo>
                  <a:lnTo>
                    <a:pt x="192" y="368"/>
                  </a:lnTo>
                  <a:lnTo>
                    <a:pt x="202" y="380"/>
                  </a:lnTo>
                  <a:lnTo>
                    <a:pt x="202" y="380"/>
                  </a:lnTo>
                  <a:lnTo>
                    <a:pt x="196" y="392"/>
                  </a:lnTo>
                  <a:lnTo>
                    <a:pt x="196" y="392"/>
                  </a:lnTo>
                  <a:lnTo>
                    <a:pt x="182" y="390"/>
                  </a:lnTo>
                  <a:lnTo>
                    <a:pt x="182" y="390"/>
                  </a:lnTo>
                  <a:lnTo>
                    <a:pt x="164" y="390"/>
                  </a:lnTo>
                  <a:lnTo>
                    <a:pt x="150" y="394"/>
                  </a:lnTo>
                  <a:lnTo>
                    <a:pt x="138" y="398"/>
                  </a:lnTo>
                  <a:lnTo>
                    <a:pt x="128" y="406"/>
                  </a:lnTo>
                  <a:lnTo>
                    <a:pt x="118" y="414"/>
                  </a:lnTo>
                  <a:lnTo>
                    <a:pt x="112" y="426"/>
                  </a:lnTo>
                  <a:lnTo>
                    <a:pt x="96" y="454"/>
                  </a:lnTo>
                  <a:lnTo>
                    <a:pt x="96" y="454"/>
                  </a:lnTo>
                  <a:lnTo>
                    <a:pt x="88" y="460"/>
                  </a:lnTo>
                  <a:lnTo>
                    <a:pt x="80" y="466"/>
                  </a:lnTo>
                  <a:lnTo>
                    <a:pt x="80" y="466"/>
                  </a:lnTo>
                  <a:close/>
                </a:path>
              </a:pathLst>
            </a:custGeom>
            <a:solidFill>
              <a:sysClr val="window" lastClr="FFFFFF"/>
            </a:solidFill>
            <a:ln w="25400" cap="flat" cmpd="sng" algn="ctr">
              <a:solidFill>
                <a:srgbClr val="9BBB59"/>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8" name="Freeform 24">
              <a:extLst>
                <a:ext uri="{FF2B5EF4-FFF2-40B4-BE49-F238E27FC236}">
                  <a16:creationId xmlns:a16="http://schemas.microsoft.com/office/drawing/2014/main" id="{CD09126B-A124-4264-BB83-51F8B51FBC95}"/>
                </a:ext>
              </a:extLst>
            </p:cNvPr>
            <p:cNvSpPr>
              <a:spLocks/>
            </p:cNvSpPr>
            <p:nvPr/>
          </p:nvSpPr>
          <p:spPr bwMode="auto">
            <a:xfrm>
              <a:off x="4047" y="2368"/>
              <a:ext cx="465" cy="574"/>
            </a:xfrm>
            <a:custGeom>
              <a:avLst/>
              <a:gdLst>
                <a:gd name="T0" fmla="*/ 212 w 466"/>
                <a:gd name="T1" fmla="*/ 570 h 574"/>
                <a:gd name="T2" fmla="*/ 202 w 466"/>
                <a:gd name="T3" fmla="*/ 516 h 574"/>
                <a:gd name="T4" fmla="*/ 166 w 466"/>
                <a:gd name="T5" fmla="*/ 522 h 574"/>
                <a:gd name="T6" fmla="*/ 148 w 466"/>
                <a:gd name="T7" fmla="*/ 546 h 574"/>
                <a:gd name="T8" fmla="*/ 140 w 466"/>
                <a:gd name="T9" fmla="*/ 538 h 574"/>
                <a:gd name="T10" fmla="*/ 122 w 466"/>
                <a:gd name="T11" fmla="*/ 520 h 574"/>
                <a:gd name="T12" fmla="*/ 114 w 466"/>
                <a:gd name="T13" fmla="*/ 490 h 574"/>
                <a:gd name="T14" fmla="*/ 102 w 466"/>
                <a:gd name="T15" fmla="*/ 470 h 574"/>
                <a:gd name="T16" fmla="*/ 100 w 466"/>
                <a:gd name="T17" fmla="*/ 446 h 574"/>
                <a:gd name="T18" fmla="*/ 106 w 466"/>
                <a:gd name="T19" fmla="*/ 416 h 574"/>
                <a:gd name="T20" fmla="*/ 68 w 466"/>
                <a:gd name="T21" fmla="*/ 398 h 574"/>
                <a:gd name="T22" fmla="*/ 58 w 466"/>
                <a:gd name="T23" fmla="*/ 380 h 574"/>
                <a:gd name="T24" fmla="*/ 56 w 466"/>
                <a:gd name="T25" fmla="*/ 366 h 574"/>
                <a:gd name="T26" fmla="*/ 86 w 466"/>
                <a:gd name="T27" fmla="*/ 346 h 574"/>
                <a:gd name="T28" fmla="*/ 96 w 466"/>
                <a:gd name="T29" fmla="*/ 284 h 574"/>
                <a:gd name="T30" fmla="*/ 78 w 466"/>
                <a:gd name="T31" fmla="*/ 252 h 574"/>
                <a:gd name="T32" fmla="*/ 48 w 466"/>
                <a:gd name="T33" fmla="*/ 262 h 574"/>
                <a:gd name="T34" fmla="*/ 30 w 466"/>
                <a:gd name="T35" fmla="*/ 252 h 574"/>
                <a:gd name="T36" fmla="*/ 0 w 466"/>
                <a:gd name="T37" fmla="*/ 202 h 574"/>
                <a:gd name="T38" fmla="*/ 10 w 466"/>
                <a:gd name="T39" fmla="*/ 180 h 574"/>
                <a:gd name="T40" fmla="*/ 42 w 466"/>
                <a:gd name="T41" fmla="*/ 148 h 574"/>
                <a:gd name="T42" fmla="*/ 44 w 466"/>
                <a:gd name="T43" fmla="*/ 72 h 574"/>
                <a:gd name="T44" fmla="*/ 58 w 466"/>
                <a:gd name="T45" fmla="*/ 74 h 574"/>
                <a:gd name="T46" fmla="*/ 76 w 466"/>
                <a:gd name="T47" fmla="*/ 110 h 574"/>
                <a:gd name="T48" fmla="*/ 110 w 466"/>
                <a:gd name="T49" fmla="*/ 120 h 574"/>
                <a:gd name="T50" fmla="*/ 126 w 466"/>
                <a:gd name="T51" fmla="*/ 80 h 574"/>
                <a:gd name="T52" fmla="*/ 134 w 466"/>
                <a:gd name="T53" fmla="*/ 54 h 574"/>
                <a:gd name="T54" fmla="*/ 102 w 466"/>
                <a:gd name="T55" fmla="*/ 6 h 574"/>
                <a:gd name="T56" fmla="*/ 118 w 466"/>
                <a:gd name="T57" fmla="*/ 0 h 574"/>
                <a:gd name="T58" fmla="*/ 150 w 466"/>
                <a:gd name="T59" fmla="*/ 40 h 574"/>
                <a:gd name="T60" fmla="*/ 176 w 466"/>
                <a:gd name="T61" fmla="*/ 80 h 574"/>
                <a:gd name="T62" fmla="*/ 264 w 466"/>
                <a:gd name="T63" fmla="*/ 106 h 574"/>
                <a:gd name="T64" fmla="*/ 294 w 466"/>
                <a:gd name="T65" fmla="*/ 174 h 574"/>
                <a:gd name="T66" fmla="*/ 318 w 466"/>
                <a:gd name="T67" fmla="*/ 202 h 574"/>
                <a:gd name="T68" fmla="*/ 358 w 466"/>
                <a:gd name="T69" fmla="*/ 194 h 574"/>
                <a:gd name="T70" fmla="*/ 362 w 466"/>
                <a:gd name="T71" fmla="*/ 180 h 574"/>
                <a:gd name="T72" fmla="*/ 388 w 466"/>
                <a:gd name="T73" fmla="*/ 194 h 574"/>
                <a:gd name="T74" fmla="*/ 382 w 466"/>
                <a:gd name="T75" fmla="*/ 224 h 574"/>
                <a:gd name="T76" fmla="*/ 338 w 466"/>
                <a:gd name="T77" fmla="*/ 250 h 574"/>
                <a:gd name="T78" fmla="*/ 330 w 466"/>
                <a:gd name="T79" fmla="*/ 280 h 574"/>
                <a:gd name="T80" fmla="*/ 326 w 466"/>
                <a:gd name="T81" fmla="*/ 302 h 574"/>
                <a:gd name="T82" fmla="*/ 380 w 466"/>
                <a:gd name="T83" fmla="*/ 346 h 574"/>
                <a:gd name="T84" fmla="*/ 392 w 466"/>
                <a:gd name="T85" fmla="*/ 360 h 574"/>
                <a:gd name="T86" fmla="*/ 456 w 466"/>
                <a:gd name="T87" fmla="*/ 378 h 574"/>
                <a:gd name="T88" fmla="*/ 466 w 466"/>
                <a:gd name="T89" fmla="*/ 402 h 574"/>
                <a:gd name="T90" fmla="*/ 426 w 466"/>
                <a:gd name="T91" fmla="*/ 420 h 574"/>
                <a:gd name="T92" fmla="*/ 416 w 466"/>
                <a:gd name="T93" fmla="*/ 440 h 574"/>
                <a:gd name="T94" fmla="*/ 420 w 466"/>
                <a:gd name="T95" fmla="*/ 460 h 574"/>
                <a:gd name="T96" fmla="*/ 400 w 466"/>
                <a:gd name="T97" fmla="*/ 522 h 574"/>
                <a:gd name="T98" fmla="*/ 378 w 466"/>
                <a:gd name="T99" fmla="*/ 546 h 574"/>
                <a:gd name="T100" fmla="*/ 330 w 466"/>
                <a:gd name="T101" fmla="*/ 560 h 574"/>
                <a:gd name="T102" fmla="*/ 278 w 466"/>
                <a:gd name="T103" fmla="*/ 566 h 574"/>
                <a:gd name="T104" fmla="*/ 256 w 466"/>
                <a:gd name="T105" fmla="*/ 536 h 574"/>
                <a:gd name="T106" fmla="*/ 238 w 466"/>
                <a:gd name="T107" fmla="*/ 532 h 574"/>
                <a:gd name="T108" fmla="*/ 226 w 466"/>
                <a:gd name="T109" fmla="*/ 5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6" h="574">
                  <a:moveTo>
                    <a:pt x="216" y="574"/>
                  </a:moveTo>
                  <a:lnTo>
                    <a:pt x="216" y="574"/>
                  </a:lnTo>
                  <a:lnTo>
                    <a:pt x="212" y="570"/>
                  </a:lnTo>
                  <a:lnTo>
                    <a:pt x="212" y="570"/>
                  </a:lnTo>
                  <a:lnTo>
                    <a:pt x="212" y="524"/>
                  </a:lnTo>
                  <a:lnTo>
                    <a:pt x="212" y="524"/>
                  </a:lnTo>
                  <a:lnTo>
                    <a:pt x="202" y="516"/>
                  </a:lnTo>
                  <a:lnTo>
                    <a:pt x="202" y="516"/>
                  </a:lnTo>
                  <a:lnTo>
                    <a:pt x="182" y="516"/>
                  </a:lnTo>
                  <a:lnTo>
                    <a:pt x="176" y="518"/>
                  </a:lnTo>
                  <a:lnTo>
                    <a:pt x="170" y="520"/>
                  </a:lnTo>
                  <a:lnTo>
                    <a:pt x="166" y="522"/>
                  </a:lnTo>
                  <a:lnTo>
                    <a:pt x="162" y="528"/>
                  </a:lnTo>
                  <a:lnTo>
                    <a:pt x="154" y="542"/>
                  </a:lnTo>
                  <a:lnTo>
                    <a:pt x="154" y="542"/>
                  </a:lnTo>
                  <a:lnTo>
                    <a:pt x="148" y="546"/>
                  </a:lnTo>
                  <a:lnTo>
                    <a:pt x="144" y="548"/>
                  </a:lnTo>
                  <a:lnTo>
                    <a:pt x="144" y="548"/>
                  </a:lnTo>
                  <a:lnTo>
                    <a:pt x="142" y="542"/>
                  </a:lnTo>
                  <a:lnTo>
                    <a:pt x="140" y="538"/>
                  </a:lnTo>
                  <a:lnTo>
                    <a:pt x="130" y="532"/>
                  </a:lnTo>
                  <a:lnTo>
                    <a:pt x="130" y="532"/>
                  </a:lnTo>
                  <a:lnTo>
                    <a:pt x="122" y="520"/>
                  </a:lnTo>
                  <a:lnTo>
                    <a:pt x="122" y="520"/>
                  </a:lnTo>
                  <a:lnTo>
                    <a:pt x="122" y="510"/>
                  </a:lnTo>
                  <a:lnTo>
                    <a:pt x="120" y="502"/>
                  </a:lnTo>
                  <a:lnTo>
                    <a:pt x="118" y="494"/>
                  </a:lnTo>
                  <a:lnTo>
                    <a:pt x="114" y="490"/>
                  </a:lnTo>
                  <a:lnTo>
                    <a:pt x="108" y="480"/>
                  </a:lnTo>
                  <a:lnTo>
                    <a:pt x="104" y="476"/>
                  </a:lnTo>
                  <a:lnTo>
                    <a:pt x="102" y="470"/>
                  </a:lnTo>
                  <a:lnTo>
                    <a:pt x="102" y="470"/>
                  </a:lnTo>
                  <a:lnTo>
                    <a:pt x="94" y="462"/>
                  </a:lnTo>
                  <a:lnTo>
                    <a:pt x="94" y="462"/>
                  </a:lnTo>
                  <a:lnTo>
                    <a:pt x="94" y="452"/>
                  </a:lnTo>
                  <a:lnTo>
                    <a:pt x="100" y="446"/>
                  </a:lnTo>
                  <a:lnTo>
                    <a:pt x="112" y="436"/>
                  </a:lnTo>
                  <a:lnTo>
                    <a:pt x="112" y="436"/>
                  </a:lnTo>
                  <a:lnTo>
                    <a:pt x="110" y="424"/>
                  </a:lnTo>
                  <a:lnTo>
                    <a:pt x="106" y="416"/>
                  </a:lnTo>
                  <a:lnTo>
                    <a:pt x="100" y="410"/>
                  </a:lnTo>
                  <a:lnTo>
                    <a:pt x="92" y="406"/>
                  </a:lnTo>
                  <a:lnTo>
                    <a:pt x="74" y="400"/>
                  </a:lnTo>
                  <a:lnTo>
                    <a:pt x="68" y="398"/>
                  </a:lnTo>
                  <a:lnTo>
                    <a:pt x="60" y="394"/>
                  </a:lnTo>
                  <a:lnTo>
                    <a:pt x="60" y="394"/>
                  </a:lnTo>
                  <a:lnTo>
                    <a:pt x="58" y="380"/>
                  </a:lnTo>
                  <a:lnTo>
                    <a:pt x="58" y="380"/>
                  </a:lnTo>
                  <a:lnTo>
                    <a:pt x="54" y="376"/>
                  </a:lnTo>
                  <a:lnTo>
                    <a:pt x="54" y="376"/>
                  </a:lnTo>
                  <a:lnTo>
                    <a:pt x="54" y="370"/>
                  </a:lnTo>
                  <a:lnTo>
                    <a:pt x="56" y="366"/>
                  </a:lnTo>
                  <a:lnTo>
                    <a:pt x="64" y="356"/>
                  </a:lnTo>
                  <a:lnTo>
                    <a:pt x="74" y="350"/>
                  </a:lnTo>
                  <a:lnTo>
                    <a:pt x="86" y="346"/>
                  </a:lnTo>
                  <a:lnTo>
                    <a:pt x="86" y="346"/>
                  </a:lnTo>
                  <a:lnTo>
                    <a:pt x="102" y="326"/>
                  </a:lnTo>
                  <a:lnTo>
                    <a:pt x="102" y="326"/>
                  </a:lnTo>
                  <a:lnTo>
                    <a:pt x="100" y="304"/>
                  </a:lnTo>
                  <a:lnTo>
                    <a:pt x="96" y="284"/>
                  </a:lnTo>
                  <a:lnTo>
                    <a:pt x="88" y="266"/>
                  </a:lnTo>
                  <a:lnTo>
                    <a:pt x="84" y="260"/>
                  </a:lnTo>
                  <a:lnTo>
                    <a:pt x="78" y="252"/>
                  </a:lnTo>
                  <a:lnTo>
                    <a:pt x="78" y="252"/>
                  </a:lnTo>
                  <a:lnTo>
                    <a:pt x="56" y="252"/>
                  </a:lnTo>
                  <a:lnTo>
                    <a:pt x="56" y="252"/>
                  </a:lnTo>
                  <a:lnTo>
                    <a:pt x="48" y="262"/>
                  </a:lnTo>
                  <a:lnTo>
                    <a:pt x="48" y="262"/>
                  </a:lnTo>
                  <a:lnTo>
                    <a:pt x="40" y="264"/>
                  </a:lnTo>
                  <a:lnTo>
                    <a:pt x="40" y="264"/>
                  </a:lnTo>
                  <a:lnTo>
                    <a:pt x="34" y="258"/>
                  </a:lnTo>
                  <a:lnTo>
                    <a:pt x="30" y="252"/>
                  </a:lnTo>
                  <a:lnTo>
                    <a:pt x="24" y="238"/>
                  </a:lnTo>
                  <a:lnTo>
                    <a:pt x="20" y="216"/>
                  </a:lnTo>
                  <a:lnTo>
                    <a:pt x="20" y="216"/>
                  </a:lnTo>
                  <a:lnTo>
                    <a:pt x="0" y="202"/>
                  </a:lnTo>
                  <a:lnTo>
                    <a:pt x="0" y="202"/>
                  </a:lnTo>
                  <a:lnTo>
                    <a:pt x="2" y="194"/>
                  </a:lnTo>
                  <a:lnTo>
                    <a:pt x="6" y="186"/>
                  </a:lnTo>
                  <a:lnTo>
                    <a:pt x="10" y="180"/>
                  </a:lnTo>
                  <a:lnTo>
                    <a:pt x="16" y="172"/>
                  </a:lnTo>
                  <a:lnTo>
                    <a:pt x="30" y="160"/>
                  </a:lnTo>
                  <a:lnTo>
                    <a:pt x="42" y="148"/>
                  </a:lnTo>
                  <a:lnTo>
                    <a:pt x="42" y="148"/>
                  </a:lnTo>
                  <a:lnTo>
                    <a:pt x="46" y="128"/>
                  </a:lnTo>
                  <a:lnTo>
                    <a:pt x="46" y="108"/>
                  </a:lnTo>
                  <a:lnTo>
                    <a:pt x="44" y="72"/>
                  </a:lnTo>
                  <a:lnTo>
                    <a:pt x="44" y="72"/>
                  </a:lnTo>
                  <a:lnTo>
                    <a:pt x="48" y="70"/>
                  </a:lnTo>
                  <a:lnTo>
                    <a:pt x="48" y="70"/>
                  </a:lnTo>
                  <a:lnTo>
                    <a:pt x="58" y="74"/>
                  </a:lnTo>
                  <a:lnTo>
                    <a:pt x="58" y="74"/>
                  </a:lnTo>
                  <a:lnTo>
                    <a:pt x="60" y="82"/>
                  </a:lnTo>
                  <a:lnTo>
                    <a:pt x="66" y="96"/>
                  </a:lnTo>
                  <a:lnTo>
                    <a:pt x="72" y="104"/>
                  </a:lnTo>
                  <a:lnTo>
                    <a:pt x="76" y="110"/>
                  </a:lnTo>
                  <a:lnTo>
                    <a:pt x="82" y="116"/>
                  </a:lnTo>
                  <a:lnTo>
                    <a:pt x="90" y="120"/>
                  </a:lnTo>
                  <a:lnTo>
                    <a:pt x="90" y="120"/>
                  </a:lnTo>
                  <a:lnTo>
                    <a:pt x="110" y="120"/>
                  </a:lnTo>
                  <a:lnTo>
                    <a:pt x="110" y="120"/>
                  </a:lnTo>
                  <a:lnTo>
                    <a:pt x="118" y="104"/>
                  </a:lnTo>
                  <a:lnTo>
                    <a:pt x="122" y="92"/>
                  </a:lnTo>
                  <a:lnTo>
                    <a:pt x="126" y="80"/>
                  </a:lnTo>
                  <a:lnTo>
                    <a:pt x="132" y="66"/>
                  </a:lnTo>
                  <a:lnTo>
                    <a:pt x="132" y="66"/>
                  </a:lnTo>
                  <a:lnTo>
                    <a:pt x="134" y="54"/>
                  </a:lnTo>
                  <a:lnTo>
                    <a:pt x="134" y="54"/>
                  </a:lnTo>
                  <a:lnTo>
                    <a:pt x="96" y="18"/>
                  </a:lnTo>
                  <a:lnTo>
                    <a:pt x="96" y="18"/>
                  </a:lnTo>
                  <a:lnTo>
                    <a:pt x="98" y="10"/>
                  </a:lnTo>
                  <a:lnTo>
                    <a:pt x="102" y="6"/>
                  </a:lnTo>
                  <a:lnTo>
                    <a:pt x="106" y="4"/>
                  </a:lnTo>
                  <a:lnTo>
                    <a:pt x="112" y="0"/>
                  </a:lnTo>
                  <a:lnTo>
                    <a:pt x="112" y="0"/>
                  </a:lnTo>
                  <a:lnTo>
                    <a:pt x="118" y="0"/>
                  </a:lnTo>
                  <a:lnTo>
                    <a:pt x="118" y="0"/>
                  </a:lnTo>
                  <a:lnTo>
                    <a:pt x="128" y="12"/>
                  </a:lnTo>
                  <a:lnTo>
                    <a:pt x="140" y="24"/>
                  </a:lnTo>
                  <a:lnTo>
                    <a:pt x="150" y="40"/>
                  </a:lnTo>
                  <a:lnTo>
                    <a:pt x="160" y="60"/>
                  </a:lnTo>
                  <a:lnTo>
                    <a:pt x="160" y="60"/>
                  </a:lnTo>
                  <a:lnTo>
                    <a:pt x="176" y="80"/>
                  </a:lnTo>
                  <a:lnTo>
                    <a:pt x="176" y="80"/>
                  </a:lnTo>
                  <a:lnTo>
                    <a:pt x="248" y="94"/>
                  </a:lnTo>
                  <a:lnTo>
                    <a:pt x="248" y="94"/>
                  </a:lnTo>
                  <a:lnTo>
                    <a:pt x="264" y="106"/>
                  </a:lnTo>
                  <a:lnTo>
                    <a:pt x="264" y="106"/>
                  </a:lnTo>
                  <a:lnTo>
                    <a:pt x="272" y="126"/>
                  </a:lnTo>
                  <a:lnTo>
                    <a:pt x="280" y="150"/>
                  </a:lnTo>
                  <a:lnTo>
                    <a:pt x="286" y="162"/>
                  </a:lnTo>
                  <a:lnTo>
                    <a:pt x="294" y="174"/>
                  </a:lnTo>
                  <a:lnTo>
                    <a:pt x="302" y="184"/>
                  </a:lnTo>
                  <a:lnTo>
                    <a:pt x="314" y="194"/>
                  </a:lnTo>
                  <a:lnTo>
                    <a:pt x="314" y="194"/>
                  </a:lnTo>
                  <a:lnTo>
                    <a:pt x="318" y="202"/>
                  </a:lnTo>
                  <a:lnTo>
                    <a:pt x="318" y="202"/>
                  </a:lnTo>
                  <a:lnTo>
                    <a:pt x="336" y="200"/>
                  </a:lnTo>
                  <a:lnTo>
                    <a:pt x="348" y="198"/>
                  </a:lnTo>
                  <a:lnTo>
                    <a:pt x="358" y="194"/>
                  </a:lnTo>
                  <a:lnTo>
                    <a:pt x="358" y="194"/>
                  </a:lnTo>
                  <a:lnTo>
                    <a:pt x="360" y="182"/>
                  </a:lnTo>
                  <a:lnTo>
                    <a:pt x="360" y="180"/>
                  </a:lnTo>
                  <a:lnTo>
                    <a:pt x="362" y="180"/>
                  </a:lnTo>
                  <a:lnTo>
                    <a:pt x="366" y="180"/>
                  </a:lnTo>
                  <a:lnTo>
                    <a:pt x="380" y="180"/>
                  </a:lnTo>
                  <a:lnTo>
                    <a:pt x="380" y="180"/>
                  </a:lnTo>
                  <a:lnTo>
                    <a:pt x="388" y="194"/>
                  </a:lnTo>
                  <a:lnTo>
                    <a:pt x="392" y="206"/>
                  </a:lnTo>
                  <a:lnTo>
                    <a:pt x="394" y="220"/>
                  </a:lnTo>
                  <a:lnTo>
                    <a:pt x="394" y="220"/>
                  </a:lnTo>
                  <a:lnTo>
                    <a:pt x="382" y="224"/>
                  </a:lnTo>
                  <a:lnTo>
                    <a:pt x="370" y="226"/>
                  </a:lnTo>
                  <a:lnTo>
                    <a:pt x="348" y="226"/>
                  </a:lnTo>
                  <a:lnTo>
                    <a:pt x="348" y="226"/>
                  </a:lnTo>
                  <a:lnTo>
                    <a:pt x="338" y="250"/>
                  </a:lnTo>
                  <a:lnTo>
                    <a:pt x="338" y="250"/>
                  </a:lnTo>
                  <a:lnTo>
                    <a:pt x="334" y="274"/>
                  </a:lnTo>
                  <a:lnTo>
                    <a:pt x="334" y="274"/>
                  </a:lnTo>
                  <a:lnTo>
                    <a:pt x="330" y="280"/>
                  </a:lnTo>
                  <a:lnTo>
                    <a:pt x="326" y="284"/>
                  </a:lnTo>
                  <a:lnTo>
                    <a:pt x="326" y="292"/>
                  </a:lnTo>
                  <a:lnTo>
                    <a:pt x="326" y="302"/>
                  </a:lnTo>
                  <a:lnTo>
                    <a:pt x="326" y="302"/>
                  </a:lnTo>
                  <a:lnTo>
                    <a:pt x="368" y="342"/>
                  </a:lnTo>
                  <a:lnTo>
                    <a:pt x="368" y="342"/>
                  </a:lnTo>
                  <a:lnTo>
                    <a:pt x="372" y="344"/>
                  </a:lnTo>
                  <a:lnTo>
                    <a:pt x="380" y="346"/>
                  </a:lnTo>
                  <a:lnTo>
                    <a:pt x="388" y="350"/>
                  </a:lnTo>
                  <a:lnTo>
                    <a:pt x="390" y="354"/>
                  </a:lnTo>
                  <a:lnTo>
                    <a:pt x="392" y="360"/>
                  </a:lnTo>
                  <a:lnTo>
                    <a:pt x="392" y="360"/>
                  </a:lnTo>
                  <a:lnTo>
                    <a:pt x="408" y="374"/>
                  </a:lnTo>
                  <a:lnTo>
                    <a:pt x="408" y="374"/>
                  </a:lnTo>
                  <a:lnTo>
                    <a:pt x="456" y="378"/>
                  </a:lnTo>
                  <a:lnTo>
                    <a:pt x="456" y="378"/>
                  </a:lnTo>
                  <a:lnTo>
                    <a:pt x="466" y="386"/>
                  </a:lnTo>
                  <a:lnTo>
                    <a:pt x="466" y="386"/>
                  </a:lnTo>
                  <a:lnTo>
                    <a:pt x="466" y="402"/>
                  </a:lnTo>
                  <a:lnTo>
                    <a:pt x="466" y="402"/>
                  </a:lnTo>
                  <a:lnTo>
                    <a:pt x="458" y="408"/>
                  </a:lnTo>
                  <a:lnTo>
                    <a:pt x="450" y="412"/>
                  </a:lnTo>
                  <a:lnTo>
                    <a:pt x="434" y="416"/>
                  </a:lnTo>
                  <a:lnTo>
                    <a:pt x="426" y="420"/>
                  </a:lnTo>
                  <a:lnTo>
                    <a:pt x="422" y="424"/>
                  </a:lnTo>
                  <a:lnTo>
                    <a:pt x="418" y="430"/>
                  </a:lnTo>
                  <a:lnTo>
                    <a:pt x="416" y="440"/>
                  </a:lnTo>
                  <a:lnTo>
                    <a:pt x="416" y="440"/>
                  </a:lnTo>
                  <a:lnTo>
                    <a:pt x="420" y="450"/>
                  </a:lnTo>
                  <a:lnTo>
                    <a:pt x="420" y="456"/>
                  </a:lnTo>
                  <a:lnTo>
                    <a:pt x="420" y="460"/>
                  </a:lnTo>
                  <a:lnTo>
                    <a:pt x="420" y="460"/>
                  </a:lnTo>
                  <a:lnTo>
                    <a:pt x="408" y="466"/>
                  </a:lnTo>
                  <a:lnTo>
                    <a:pt x="400" y="472"/>
                  </a:lnTo>
                  <a:lnTo>
                    <a:pt x="400" y="472"/>
                  </a:lnTo>
                  <a:lnTo>
                    <a:pt x="400" y="522"/>
                  </a:lnTo>
                  <a:lnTo>
                    <a:pt x="400" y="522"/>
                  </a:lnTo>
                  <a:lnTo>
                    <a:pt x="392" y="532"/>
                  </a:lnTo>
                  <a:lnTo>
                    <a:pt x="384" y="540"/>
                  </a:lnTo>
                  <a:lnTo>
                    <a:pt x="378" y="546"/>
                  </a:lnTo>
                  <a:lnTo>
                    <a:pt x="368" y="550"/>
                  </a:lnTo>
                  <a:lnTo>
                    <a:pt x="352" y="556"/>
                  </a:lnTo>
                  <a:lnTo>
                    <a:pt x="330" y="560"/>
                  </a:lnTo>
                  <a:lnTo>
                    <a:pt x="330" y="560"/>
                  </a:lnTo>
                  <a:lnTo>
                    <a:pt x="316" y="566"/>
                  </a:lnTo>
                  <a:lnTo>
                    <a:pt x="302" y="570"/>
                  </a:lnTo>
                  <a:lnTo>
                    <a:pt x="290" y="570"/>
                  </a:lnTo>
                  <a:lnTo>
                    <a:pt x="278" y="566"/>
                  </a:lnTo>
                  <a:lnTo>
                    <a:pt x="278" y="566"/>
                  </a:lnTo>
                  <a:lnTo>
                    <a:pt x="268" y="556"/>
                  </a:lnTo>
                  <a:lnTo>
                    <a:pt x="260" y="546"/>
                  </a:lnTo>
                  <a:lnTo>
                    <a:pt x="256" y="536"/>
                  </a:lnTo>
                  <a:lnTo>
                    <a:pt x="250" y="530"/>
                  </a:lnTo>
                  <a:lnTo>
                    <a:pt x="250" y="530"/>
                  </a:lnTo>
                  <a:lnTo>
                    <a:pt x="242" y="530"/>
                  </a:lnTo>
                  <a:lnTo>
                    <a:pt x="238" y="532"/>
                  </a:lnTo>
                  <a:lnTo>
                    <a:pt x="234" y="542"/>
                  </a:lnTo>
                  <a:lnTo>
                    <a:pt x="234" y="542"/>
                  </a:lnTo>
                  <a:lnTo>
                    <a:pt x="226" y="574"/>
                  </a:lnTo>
                  <a:lnTo>
                    <a:pt x="226" y="574"/>
                  </a:lnTo>
                  <a:lnTo>
                    <a:pt x="216" y="574"/>
                  </a:lnTo>
                  <a:lnTo>
                    <a:pt x="216" y="574"/>
                  </a:lnTo>
                  <a:close/>
                </a:path>
              </a:pathLst>
            </a:custGeom>
            <a:solidFill>
              <a:sysClr val="window" lastClr="FFFFFF"/>
            </a:solidFill>
            <a:ln w="25400" cap="flat" cmpd="sng" algn="ctr">
              <a:solidFill>
                <a:srgbClr val="9BBB59"/>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9" name="Freeform 25">
              <a:extLst>
                <a:ext uri="{FF2B5EF4-FFF2-40B4-BE49-F238E27FC236}">
                  <a16:creationId xmlns:a16="http://schemas.microsoft.com/office/drawing/2014/main" id="{6F34981B-F713-4AC1-97A4-804A08F88909}"/>
                </a:ext>
              </a:extLst>
            </p:cNvPr>
            <p:cNvSpPr>
              <a:spLocks/>
            </p:cNvSpPr>
            <p:nvPr/>
          </p:nvSpPr>
          <p:spPr bwMode="auto">
            <a:xfrm>
              <a:off x="4170" y="2290"/>
              <a:ext cx="544" cy="538"/>
            </a:xfrm>
            <a:custGeom>
              <a:avLst/>
              <a:gdLst>
                <a:gd name="T0" fmla="*/ 322 w 544"/>
                <a:gd name="T1" fmla="*/ 532 h 538"/>
                <a:gd name="T2" fmla="*/ 308 w 544"/>
                <a:gd name="T3" fmla="*/ 518 h 538"/>
                <a:gd name="T4" fmla="*/ 308 w 544"/>
                <a:gd name="T5" fmla="*/ 508 h 538"/>
                <a:gd name="T6" fmla="*/ 354 w 544"/>
                <a:gd name="T7" fmla="*/ 484 h 538"/>
                <a:gd name="T8" fmla="*/ 342 w 544"/>
                <a:gd name="T9" fmla="*/ 450 h 538"/>
                <a:gd name="T10" fmla="*/ 298 w 544"/>
                <a:gd name="T11" fmla="*/ 444 h 538"/>
                <a:gd name="T12" fmla="*/ 272 w 544"/>
                <a:gd name="T13" fmla="*/ 420 h 538"/>
                <a:gd name="T14" fmla="*/ 240 w 544"/>
                <a:gd name="T15" fmla="*/ 400 h 538"/>
                <a:gd name="T16" fmla="*/ 216 w 544"/>
                <a:gd name="T17" fmla="*/ 380 h 538"/>
                <a:gd name="T18" fmla="*/ 216 w 544"/>
                <a:gd name="T19" fmla="*/ 364 h 538"/>
                <a:gd name="T20" fmla="*/ 224 w 544"/>
                <a:gd name="T21" fmla="*/ 334 h 538"/>
                <a:gd name="T22" fmla="*/ 254 w 544"/>
                <a:gd name="T23" fmla="*/ 314 h 538"/>
                <a:gd name="T24" fmla="*/ 280 w 544"/>
                <a:gd name="T25" fmla="*/ 304 h 538"/>
                <a:gd name="T26" fmla="*/ 264 w 544"/>
                <a:gd name="T27" fmla="*/ 250 h 538"/>
                <a:gd name="T28" fmla="*/ 228 w 544"/>
                <a:gd name="T29" fmla="*/ 252 h 538"/>
                <a:gd name="T30" fmla="*/ 202 w 544"/>
                <a:gd name="T31" fmla="*/ 272 h 538"/>
                <a:gd name="T32" fmla="*/ 186 w 544"/>
                <a:gd name="T33" fmla="*/ 256 h 538"/>
                <a:gd name="T34" fmla="*/ 152 w 544"/>
                <a:gd name="T35" fmla="*/ 186 h 538"/>
                <a:gd name="T36" fmla="*/ 116 w 544"/>
                <a:gd name="T37" fmla="*/ 158 h 538"/>
                <a:gd name="T38" fmla="*/ 58 w 544"/>
                <a:gd name="T39" fmla="*/ 146 h 538"/>
                <a:gd name="T40" fmla="*/ 26 w 544"/>
                <a:gd name="T41" fmla="*/ 98 h 538"/>
                <a:gd name="T42" fmla="*/ 0 w 544"/>
                <a:gd name="T43" fmla="*/ 56 h 538"/>
                <a:gd name="T44" fmla="*/ 10 w 544"/>
                <a:gd name="T45" fmla="*/ 36 h 538"/>
                <a:gd name="T46" fmla="*/ 30 w 544"/>
                <a:gd name="T47" fmla="*/ 52 h 538"/>
                <a:gd name="T48" fmla="*/ 36 w 544"/>
                <a:gd name="T49" fmla="*/ 60 h 538"/>
                <a:gd name="T50" fmla="*/ 60 w 544"/>
                <a:gd name="T51" fmla="*/ 90 h 538"/>
                <a:gd name="T52" fmla="*/ 112 w 544"/>
                <a:gd name="T53" fmla="*/ 98 h 538"/>
                <a:gd name="T54" fmla="*/ 140 w 544"/>
                <a:gd name="T55" fmla="*/ 68 h 538"/>
                <a:gd name="T56" fmla="*/ 160 w 544"/>
                <a:gd name="T57" fmla="*/ 76 h 538"/>
                <a:gd name="T58" fmla="*/ 200 w 544"/>
                <a:gd name="T59" fmla="*/ 50 h 538"/>
                <a:gd name="T60" fmla="*/ 212 w 544"/>
                <a:gd name="T61" fmla="*/ 10 h 538"/>
                <a:gd name="T62" fmla="*/ 236 w 544"/>
                <a:gd name="T63" fmla="*/ 0 h 538"/>
                <a:gd name="T64" fmla="*/ 268 w 544"/>
                <a:gd name="T65" fmla="*/ 52 h 538"/>
                <a:gd name="T66" fmla="*/ 338 w 544"/>
                <a:gd name="T67" fmla="*/ 88 h 538"/>
                <a:gd name="T68" fmla="*/ 412 w 544"/>
                <a:gd name="T69" fmla="*/ 218 h 538"/>
                <a:gd name="T70" fmla="*/ 424 w 544"/>
                <a:gd name="T71" fmla="*/ 258 h 538"/>
                <a:gd name="T72" fmla="*/ 500 w 544"/>
                <a:gd name="T73" fmla="*/ 312 h 538"/>
                <a:gd name="T74" fmla="*/ 526 w 544"/>
                <a:gd name="T75" fmla="*/ 336 h 538"/>
                <a:gd name="T76" fmla="*/ 470 w 544"/>
                <a:gd name="T77" fmla="*/ 340 h 538"/>
                <a:gd name="T78" fmla="*/ 504 w 544"/>
                <a:gd name="T79" fmla="*/ 374 h 538"/>
                <a:gd name="T80" fmla="*/ 498 w 544"/>
                <a:gd name="T81" fmla="*/ 392 h 538"/>
                <a:gd name="T82" fmla="*/ 540 w 544"/>
                <a:gd name="T83" fmla="*/ 420 h 538"/>
                <a:gd name="T84" fmla="*/ 540 w 544"/>
                <a:gd name="T85" fmla="*/ 440 h 538"/>
                <a:gd name="T86" fmla="*/ 502 w 544"/>
                <a:gd name="T87" fmla="*/ 468 h 538"/>
                <a:gd name="T88" fmla="*/ 498 w 544"/>
                <a:gd name="T89" fmla="*/ 474 h 538"/>
                <a:gd name="T90" fmla="*/ 452 w 544"/>
                <a:gd name="T91" fmla="*/ 514 h 538"/>
                <a:gd name="T92" fmla="*/ 416 w 544"/>
                <a:gd name="T93" fmla="*/ 530 h 538"/>
                <a:gd name="T94" fmla="*/ 342 w 544"/>
                <a:gd name="T95" fmla="*/ 53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4" h="538">
                  <a:moveTo>
                    <a:pt x="342" y="538"/>
                  </a:moveTo>
                  <a:lnTo>
                    <a:pt x="342" y="538"/>
                  </a:lnTo>
                  <a:lnTo>
                    <a:pt x="330" y="534"/>
                  </a:lnTo>
                  <a:lnTo>
                    <a:pt x="322" y="532"/>
                  </a:lnTo>
                  <a:lnTo>
                    <a:pt x="308" y="532"/>
                  </a:lnTo>
                  <a:lnTo>
                    <a:pt x="308" y="532"/>
                  </a:lnTo>
                  <a:lnTo>
                    <a:pt x="308" y="518"/>
                  </a:lnTo>
                  <a:lnTo>
                    <a:pt x="308" y="518"/>
                  </a:lnTo>
                  <a:lnTo>
                    <a:pt x="304" y="516"/>
                  </a:lnTo>
                  <a:lnTo>
                    <a:pt x="304" y="514"/>
                  </a:lnTo>
                  <a:lnTo>
                    <a:pt x="304" y="512"/>
                  </a:lnTo>
                  <a:lnTo>
                    <a:pt x="308" y="508"/>
                  </a:lnTo>
                  <a:lnTo>
                    <a:pt x="316" y="506"/>
                  </a:lnTo>
                  <a:lnTo>
                    <a:pt x="344" y="496"/>
                  </a:lnTo>
                  <a:lnTo>
                    <a:pt x="344" y="496"/>
                  </a:lnTo>
                  <a:lnTo>
                    <a:pt x="354" y="484"/>
                  </a:lnTo>
                  <a:lnTo>
                    <a:pt x="354" y="484"/>
                  </a:lnTo>
                  <a:lnTo>
                    <a:pt x="352" y="468"/>
                  </a:lnTo>
                  <a:lnTo>
                    <a:pt x="348" y="458"/>
                  </a:lnTo>
                  <a:lnTo>
                    <a:pt x="342" y="450"/>
                  </a:lnTo>
                  <a:lnTo>
                    <a:pt x="336" y="446"/>
                  </a:lnTo>
                  <a:lnTo>
                    <a:pt x="326" y="444"/>
                  </a:lnTo>
                  <a:lnTo>
                    <a:pt x="318" y="444"/>
                  </a:lnTo>
                  <a:lnTo>
                    <a:pt x="298" y="444"/>
                  </a:lnTo>
                  <a:lnTo>
                    <a:pt x="298" y="444"/>
                  </a:lnTo>
                  <a:lnTo>
                    <a:pt x="286" y="438"/>
                  </a:lnTo>
                  <a:lnTo>
                    <a:pt x="280" y="432"/>
                  </a:lnTo>
                  <a:lnTo>
                    <a:pt x="272" y="420"/>
                  </a:lnTo>
                  <a:lnTo>
                    <a:pt x="272" y="420"/>
                  </a:lnTo>
                  <a:lnTo>
                    <a:pt x="258" y="414"/>
                  </a:lnTo>
                  <a:lnTo>
                    <a:pt x="248" y="408"/>
                  </a:lnTo>
                  <a:lnTo>
                    <a:pt x="240" y="400"/>
                  </a:lnTo>
                  <a:lnTo>
                    <a:pt x="234" y="394"/>
                  </a:lnTo>
                  <a:lnTo>
                    <a:pt x="234" y="394"/>
                  </a:lnTo>
                  <a:lnTo>
                    <a:pt x="222" y="386"/>
                  </a:lnTo>
                  <a:lnTo>
                    <a:pt x="216" y="380"/>
                  </a:lnTo>
                  <a:lnTo>
                    <a:pt x="214" y="374"/>
                  </a:lnTo>
                  <a:lnTo>
                    <a:pt x="210" y="368"/>
                  </a:lnTo>
                  <a:lnTo>
                    <a:pt x="210" y="368"/>
                  </a:lnTo>
                  <a:lnTo>
                    <a:pt x="216" y="364"/>
                  </a:lnTo>
                  <a:lnTo>
                    <a:pt x="220" y="360"/>
                  </a:lnTo>
                  <a:lnTo>
                    <a:pt x="222" y="350"/>
                  </a:lnTo>
                  <a:lnTo>
                    <a:pt x="224" y="334"/>
                  </a:lnTo>
                  <a:lnTo>
                    <a:pt x="224" y="334"/>
                  </a:lnTo>
                  <a:lnTo>
                    <a:pt x="230" y="314"/>
                  </a:lnTo>
                  <a:lnTo>
                    <a:pt x="230" y="314"/>
                  </a:lnTo>
                  <a:lnTo>
                    <a:pt x="242" y="314"/>
                  </a:lnTo>
                  <a:lnTo>
                    <a:pt x="254" y="314"/>
                  </a:lnTo>
                  <a:lnTo>
                    <a:pt x="266" y="312"/>
                  </a:lnTo>
                  <a:lnTo>
                    <a:pt x="274" y="308"/>
                  </a:lnTo>
                  <a:lnTo>
                    <a:pt x="280" y="304"/>
                  </a:lnTo>
                  <a:lnTo>
                    <a:pt x="280" y="304"/>
                  </a:lnTo>
                  <a:lnTo>
                    <a:pt x="278" y="286"/>
                  </a:lnTo>
                  <a:lnTo>
                    <a:pt x="276" y="268"/>
                  </a:lnTo>
                  <a:lnTo>
                    <a:pt x="268" y="256"/>
                  </a:lnTo>
                  <a:lnTo>
                    <a:pt x="264" y="250"/>
                  </a:lnTo>
                  <a:lnTo>
                    <a:pt x="260" y="246"/>
                  </a:lnTo>
                  <a:lnTo>
                    <a:pt x="260" y="246"/>
                  </a:lnTo>
                  <a:lnTo>
                    <a:pt x="240" y="248"/>
                  </a:lnTo>
                  <a:lnTo>
                    <a:pt x="228" y="252"/>
                  </a:lnTo>
                  <a:lnTo>
                    <a:pt x="228" y="252"/>
                  </a:lnTo>
                  <a:lnTo>
                    <a:pt x="224" y="268"/>
                  </a:lnTo>
                  <a:lnTo>
                    <a:pt x="224" y="268"/>
                  </a:lnTo>
                  <a:lnTo>
                    <a:pt x="202" y="272"/>
                  </a:lnTo>
                  <a:lnTo>
                    <a:pt x="202" y="272"/>
                  </a:lnTo>
                  <a:lnTo>
                    <a:pt x="198" y="264"/>
                  </a:lnTo>
                  <a:lnTo>
                    <a:pt x="194" y="260"/>
                  </a:lnTo>
                  <a:lnTo>
                    <a:pt x="186" y="256"/>
                  </a:lnTo>
                  <a:lnTo>
                    <a:pt x="186" y="256"/>
                  </a:lnTo>
                  <a:lnTo>
                    <a:pt x="172" y="230"/>
                  </a:lnTo>
                  <a:lnTo>
                    <a:pt x="162" y="206"/>
                  </a:lnTo>
                  <a:lnTo>
                    <a:pt x="152" y="186"/>
                  </a:lnTo>
                  <a:lnTo>
                    <a:pt x="140" y="168"/>
                  </a:lnTo>
                  <a:lnTo>
                    <a:pt x="140" y="168"/>
                  </a:lnTo>
                  <a:lnTo>
                    <a:pt x="128" y="162"/>
                  </a:lnTo>
                  <a:lnTo>
                    <a:pt x="116" y="158"/>
                  </a:lnTo>
                  <a:lnTo>
                    <a:pt x="96" y="158"/>
                  </a:lnTo>
                  <a:lnTo>
                    <a:pt x="96" y="158"/>
                  </a:lnTo>
                  <a:lnTo>
                    <a:pt x="58" y="146"/>
                  </a:lnTo>
                  <a:lnTo>
                    <a:pt x="58" y="146"/>
                  </a:lnTo>
                  <a:lnTo>
                    <a:pt x="50" y="136"/>
                  </a:lnTo>
                  <a:lnTo>
                    <a:pt x="50" y="136"/>
                  </a:lnTo>
                  <a:lnTo>
                    <a:pt x="40" y="116"/>
                  </a:lnTo>
                  <a:lnTo>
                    <a:pt x="26" y="98"/>
                  </a:lnTo>
                  <a:lnTo>
                    <a:pt x="12" y="80"/>
                  </a:lnTo>
                  <a:lnTo>
                    <a:pt x="0" y="70"/>
                  </a:lnTo>
                  <a:lnTo>
                    <a:pt x="0" y="70"/>
                  </a:lnTo>
                  <a:lnTo>
                    <a:pt x="0" y="56"/>
                  </a:lnTo>
                  <a:lnTo>
                    <a:pt x="0" y="42"/>
                  </a:lnTo>
                  <a:lnTo>
                    <a:pt x="0" y="38"/>
                  </a:lnTo>
                  <a:lnTo>
                    <a:pt x="4" y="36"/>
                  </a:lnTo>
                  <a:lnTo>
                    <a:pt x="10" y="36"/>
                  </a:lnTo>
                  <a:lnTo>
                    <a:pt x="18" y="40"/>
                  </a:lnTo>
                  <a:lnTo>
                    <a:pt x="18" y="40"/>
                  </a:lnTo>
                  <a:lnTo>
                    <a:pt x="22" y="48"/>
                  </a:lnTo>
                  <a:lnTo>
                    <a:pt x="30" y="52"/>
                  </a:lnTo>
                  <a:lnTo>
                    <a:pt x="30" y="52"/>
                  </a:lnTo>
                  <a:lnTo>
                    <a:pt x="30" y="56"/>
                  </a:lnTo>
                  <a:lnTo>
                    <a:pt x="30" y="56"/>
                  </a:lnTo>
                  <a:lnTo>
                    <a:pt x="36" y="60"/>
                  </a:lnTo>
                  <a:lnTo>
                    <a:pt x="44" y="68"/>
                  </a:lnTo>
                  <a:lnTo>
                    <a:pt x="50" y="76"/>
                  </a:lnTo>
                  <a:lnTo>
                    <a:pt x="60" y="90"/>
                  </a:lnTo>
                  <a:lnTo>
                    <a:pt x="60" y="90"/>
                  </a:lnTo>
                  <a:lnTo>
                    <a:pt x="68" y="92"/>
                  </a:lnTo>
                  <a:lnTo>
                    <a:pt x="80" y="96"/>
                  </a:lnTo>
                  <a:lnTo>
                    <a:pt x="112" y="98"/>
                  </a:lnTo>
                  <a:lnTo>
                    <a:pt x="112" y="98"/>
                  </a:lnTo>
                  <a:lnTo>
                    <a:pt x="118" y="94"/>
                  </a:lnTo>
                  <a:lnTo>
                    <a:pt x="124" y="88"/>
                  </a:lnTo>
                  <a:lnTo>
                    <a:pt x="134" y="74"/>
                  </a:lnTo>
                  <a:lnTo>
                    <a:pt x="140" y="68"/>
                  </a:lnTo>
                  <a:lnTo>
                    <a:pt x="146" y="66"/>
                  </a:lnTo>
                  <a:lnTo>
                    <a:pt x="150" y="66"/>
                  </a:lnTo>
                  <a:lnTo>
                    <a:pt x="154" y="68"/>
                  </a:lnTo>
                  <a:lnTo>
                    <a:pt x="160" y="76"/>
                  </a:lnTo>
                  <a:lnTo>
                    <a:pt x="160" y="76"/>
                  </a:lnTo>
                  <a:lnTo>
                    <a:pt x="178" y="78"/>
                  </a:lnTo>
                  <a:lnTo>
                    <a:pt x="178" y="78"/>
                  </a:lnTo>
                  <a:lnTo>
                    <a:pt x="200" y="50"/>
                  </a:lnTo>
                  <a:lnTo>
                    <a:pt x="200" y="50"/>
                  </a:lnTo>
                  <a:lnTo>
                    <a:pt x="202" y="32"/>
                  </a:lnTo>
                  <a:lnTo>
                    <a:pt x="208" y="16"/>
                  </a:lnTo>
                  <a:lnTo>
                    <a:pt x="212" y="10"/>
                  </a:lnTo>
                  <a:lnTo>
                    <a:pt x="218" y="4"/>
                  </a:lnTo>
                  <a:lnTo>
                    <a:pt x="226" y="2"/>
                  </a:lnTo>
                  <a:lnTo>
                    <a:pt x="236" y="0"/>
                  </a:lnTo>
                  <a:lnTo>
                    <a:pt x="236" y="0"/>
                  </a:lnTo>
                  <a:lnTo>
                    <a:pt x="236" y="26"/>
                  </a:lnTo>
                  <a:lnTo>
                    <a:pt x="236" y="26"/>
                  </a:lnTo>
                  <a:lnTo>
                    <a:pt x="268" y="52"/>
                  </a:lnTo>
                  <a:lnTo>
                    <a:pt x="268" y="52"/>
                  </a:lnTo>
                  <a:lnTo>
                    <a:pt x="284" y="58"/>
                  </a:lnTo>
                  <a:lnTo>
                    <a:pt x="300" y="68"/>
                  </a:lnTo>
                  <a:lnTo>
                    <a:pt x="318" y="78"/>
                  </a:lnTo>
                  <a:lnTo>
                    <a:pt x="338" y="88"/>
                  </a:lnTo>
                  <a:lnTo>
                    <a:pt x="338" y="88"/>
                  </a:lnTo>
                  <a:lnTo>
                    <a:pt x="372" y="150"/>
                  </a:lnTo>
                  <a:lnTo>
                    <a:pt x="390" y="184"/>
                  </a:lnTo>
                  <a:lnTo>
                    <a:pt x="412" y="218"/>
                  </a:lnTo>
                  <a:lnTo>
                    <a:pt x="412" y="218"/>
                  </a:lnTo>
                  <a:lnTo>
                    <a:pt x="414" y="230"/>
                  </a:lnTo>
                  <a:lnTo>
                    <a:pt x="418" y="244"/>
                  </a:lnTo>
                  <a:lnTo>
                    <a:pt x="424" y="258"/>
                  </a:lnTo>
                  <a:lnTo>
                    <a:pt x="432" y="274"/>
                  </a:lnTo>
                  <a:lnTo>
                    <a:pt x="432" y="274"/>
                  </a:lnTo>
                  <a:lnTo>
                    <a:pt x="478" y="298"/>
                  </a:lnTo>
                  <a:lnTo>
                    <a:pt x="500" y="312"/>
                  </a:lnTo>
                  <a:lnTo>
                    <a:pt x="526" y="330"/>
                  </a:lnTo>
                  <a:lnTo>
                    <a:pt x="526" y="330"/>
                  </a:lnTo>
                  <a:lnTo>
                    <a:pt x="526" y="336"/>
                  </a:lnTo>
                  <a:lnTo>
                    <a:pt x="526" y="336"/>
                  </a:lnTo>
                  <a:lnTo>
                    <a:pt x="522" y="340"/>
                  </a:lnTo>
                  <a:lnTo>
                    <a:pt x="514" y="340"/>
                  </a:lnTo>
                  <a:lnTo>
                    <a:pt x="496" y="342"/>
                  </a:lnTo>
                  <a:lnTo>
                    <a:pt x="470" y="340"/>
                  </a:lnTo>
                  <a:lnTo>
                    <a:pt x="470" y="340"/>
                  </a:lnTo>
                  <a:lnTo>
                    <a:pt x="470" y="362"/>
                  </a:lnTo>
                  <a:lnTo>
                    <a:pt x="470" y="362"/>
                  </a:lnTo>
                  <a:lnTo>
                    <a:pt x="504" y="374"/>
                  </a:lnTo>
                  <a:lnTo>
                    <a:pt x="504" y="374"/>
                  </a:lnTo>
                  <a:lnTo>
                    <a:pt x="500" y="380"/>
                  </a:lnTo>
                  <a:lnTo>
                    <a:pt x="498" y="386"/>
                  </a:lnTo>
                  <a:lnTo>
                    <a:pt x="498" y="392"/>
                  </a:lnTo>
                  <a:lnTo>
                    <a:pt x="500" y="400"/>
                  </a:lnTo>
                  <a:lnTo>
                    <a:pt x="500" y="400"/>
                  </a:lnTo>
                  <a:lnTo>
                    <a:pt x="540" y="420"/>
                  </a:lnTo>
                  <a:lnTo>
                    <a:pt x="540" y="420"/>
                  </a:lnTo>
                  <a:lnTo>
                    <a:pt x="544" y="426"/>
                  </a:lnTo>
                  <a:lnTo>
                    <a:pt x="544" y="426"/>
                  </a:lnTo>
                  <a:lnTo>
                    <a:pt x="542" y="434"/>
                  </a:lnTo>
                  <a:lnTo>
                    <a:pt x="540" y="440"/>
                  </a:lnTo>
                  <a:lnTo>
                    <a:pt x="536" y="446"/>
                  </a:lnTo>
                  <a:lnTo>
                    <a:pt x="530" y="450"/>
                  </a:lnTo>
                  <a:lnTo>
                    <a:pt x="516" y="460"/>
                  </a:lnTo>
                  <a:lnTo>
                    <a:pt x="502" y="468"/>
                  </a:lnTo>
                  <a:lnTo>
                    <a:pt x="502" y="468"/>
                  </a:lnTo>
                  <a:lnTo>
                    <a:pt x="502" y="472"/>
                  </a:lnTo>
                  <a:lnTo>
                    <a:pt x="502" y="472"/>
                  </a:lnTo>
                  <a:lnTo>
                    <a:pt x="498" y="474"/>
                  </a:lnTo>
                  <a:lnTo>
                    <a:pt x="492" y="478"/>
                  </a:lnTo>
                  <a:lnTo>
                    <a:pt x="478" y="490"/>
                  </a:lnTo>
                  <a:lnTo>
                    <a:pt x="452" y="514"/>
                  </a:lnTo>
                  <a:lnTo>
                    <a:pt x="452" y="514"/>
                  </a:lnTo>
                  <a:lnTo>
                    <a:pt x="418" y="526"/>
                  </a:lnTo>
                  <a:lnTo>
                    <a:pt x="418" y="526"/>
                  </a:lnTo>
                  <a:lnTo>
                    <a:pt x="416" y="530"/>
                  </a:lnTo>
                  <a:lnTo>
                    <a:pt x="416" y="530"/>
                  </a:lnTo>
                  <a:lnTo>
                    <a:pt x="366" y="528"/>
                  </a:lnTo>
                  <a:lnTo>
                    <a:pt x="366" y="528"/>
                  </a:lnTo>
                  <a:lnTo>
                    <a:pt x="354" y="532"/>
                  </a:lnTo>
                  <a:lnTo>
                    <a:pt x="342" y="538"/>
                  </a:lnTo>
                  <a:lnTo>
                    <a:pt x="342" y="538"/>
                  </a:lnTo>
                  <a:close/>
                </a:path>
              </a:pathLst>
            </a:custGeom>
            <a:solidFill>
              <a:sysClr val="window" lastClr="FFFFFF"/>
            </a:solidFill>
            <a:ln w="25400" cap="flat" cmpd="sng" algn="ctr">
              <a:solidFill>
                <a:srgbClr val="9BBB59"/>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0" name="Freeform 26">
              <a:extLst>
                <a:ext uri="{FF2B5EF4-FFF2-40B4-BE49-F238E27FC236}">
                  <a16:creationId xmlns:a16="http://schemas.microsoft.com/office/drawing/2014/main" id="{31A06757-1696-4724-A999-BC8396DE59AE}"/>
                </a:ext>
              </a:extLst>
            </p:cNvPr>
            <p:cNvSpPr>
              <a:spLocks/>
            </p:cNvSpPr>
            <p:nvPr/>
          </p:nvSpPr>
          <p:spPr bwMode="auto">
            <a:xfrm>
              <a:off x="3608" y="2198"/>
              <a:ext cx="560" cy="542"/>
            </a:xfrm>
            <a:custGeom>
              <a:avLst/>
              <a:gdLst>
                <a:gd name="T0" fmla="*/ 434 w 560"/>
                <a:gd name="T1" fmla="*/ 536 h 542"/>
                <a:gd name="T2" fmla="*/ 400 w 560"/>
                <a:gd name="T3" fmla="*/ 518 h 542"/>
                <a:gd name="T4" fmla="*/ 346 w 560"/>
                <a:gd name="T5" fmla="*/ 512 h 542"/>
                <a:gd name="T6" fmla="*/ 316 w 560"/>
                <a:gd name="T7" fmla="*/ 476 h 542"/>
                <a:gd name="T8" fmla="*/ 282 w 560"/>
                <a:gd name="T9" fmla="*/ 454 h 542"/>
                <a:gd name="T10" fmla="*/ 116 w 560"/>
                <a:gd name="T11" fmla="*/ 434 h 542"/>
                <a:gd name="T12" fmla="*/ 84 w 560"/>
                <a:gd name="T13" fmla="*/ 412 h 542"/>
                <a:gd name="T14" fmla="*/ 68 w 560"/>
                <a:gd name="T15" fmla="*/ 398 h 542"/>
                <a:gd name="T16" fmla="*/ 58 w 560"/>
                <a:gd name="T17" fmla="*/ 370 h 542"/>
                <a:gd name="T18" fmla="*/ 18 w 560"/>
                <a:gd name="T19" fmla="*/ 292 h 542"/>
                <a:gd name="T20" fmla="*/ 2 w 560"/>
                <a:gd name="T21" fmla="*/ 246 h 542"/>
                <a:gd name="T22" fmla="*/ 14 w 560"/>
                <a:gd name="T23" fmla="*/ 206 h 542"/>
                <a:gd name="T24" fmla="*/ 50 w 560"/>
                <a:gd name="T25" fmla="*/ 182 h 542"/>
                <a:gd name="T26" fmla="*/ 68 w 560"/>
                <a:gd name="T27" fmla="*/ 172 h 542"/>
                <a:gd name="T28" fmla="*/ 104 w 560"/>
                <a:gd name="T29" fmla="*/ 164 h 542"/>
                <a:gd name="T30" fmla="*/ 138 w 560"/>
                <a:gd name="T31" fmla="*/ 144 h 542"/>
                <a:gd name="T32" fmla="*/ 208 w 560"/>
                <a:gd name="T33" fmla="*/ 128 h 542"/>
                <a:gd name="T34" fmla="*/ 234 w 560"/>
                <a:gd name="T35" fmla="*/ 106 h 542"/>
                <a:gd name="T36" fmla="*/ 266 w 560"/>
                <a:gd name="T37" fmla="*/ 74 h 542"/>
                <a:gd name="T38" fmla="*/ 280 w 560"/>
                <a:gd name="T39" fmla="*/ 44 h 542"/>
                <a:gd name="T40" fmla="*/ 284 w 560"/>
                <a:gd name="T41" fmla="*/ 0 h 542"/>
                <a:gd name="T42" fmla="*/ 414 w 560"/>
                <a:gd name="T43" fmla="*/ 12 h 542"/>
                <a:gd name="T44" fmla="*/ 428 w 560"/>
                <a:gd name="T45" fmla="*/ 32 h 542"/>
                <a:gd name="T46" fmla="*/ 444 w 560"/>
                <a:gd name="T47" fmla="*/ 58 h 542"/>
                <a:gd name="T48" fmla="*/ 438 w 560"/>
                <a:gd name="T49" fmla="*/ 82 h 542"/>
                <a:gd name="T50" fmla="*/ 418 w 560"/>
                <a:gd name="T51" fmla="*/ 96 h 542"/>
                <a:gd name="T52" fmla="*/ 408 w 560"/>
                <a:gd name="T53" fmla="*/ 118 h 542"/>
                <a:gd name="T54" fmla="*/ 396 w 560"/>
                <a:gd name="T55" fmla="*/ 122 h 542"/>
                <a:gd name="T56" fmla="*/ 432 w 560"/>
                <a:gd name="T57" fmla="*/ 156 h 542"/>
                <a:gd name="T58" fmla="*/ 434 w 560"/>
                <a:gd name="T59" fmla="*/ 162 h 542"/>
                <a:gd name="T60" fmla="*/ 466 w 560"/>
                <a:gd name="T61" fmla="*/ 186 h 542"/>
                <a:gd name="T62" fmla="*/ 498 w 560"/>
                <a:gd name="T63" fmla="*/ 192 h 542"/>
                <a:gd name="T64" fmla="*/ 516 w 560"/>
                <a:gd name="T65" fmla="*/ 188 h 542"/>
                <a:gd name="T66" fmla="*/ 532 w 560"/>
                <a:gd name="T67" fmla="*/ 204 h 542"/>
                <a:gd name="T68" fmla="*/ 558 w 560"/>
                <a:gd name="T69" fmla="*/ 234 h 542"/>
                <a:gd name="T70" fmla="*/ 554 w 560"/>
                <a:gd name="T71" fmla="*/ 244 h 542"/>
                <a:gd name="T72" fmla="*/ 544 w 560"/>
                <a:gd name="T73" fmla="*/ 282 h 542"/>
                <a:gd name="T74" fmla="*/ 528 w 560"/>
                <a:gd name="T75" fmla="*/ 276 h 542"/>
                <a:gd name="T76" fmla="*/ 500 w 560"/>
                <a:gd name="T77" fmla="*/ 234 h 542"/>
                <a:gd name="T78" fmla="*/ 472 w 560"/>
                <a:gd name="T79" fmla="*/ 232 h 542"/>
                <a:gd name="T80" fmla="*/ 474 w 560"/>
                <a:gd name="T81" fmla="*/ 302 h 542"/>
                <a:gd name="T82" fmla="*/ 442 w 560"/>
                <a:gd name="T83" fmla="*/ 344 h 542"/>
                <a:gd name="T84" fmla="*/ 428 w 560"/>
                <a:gd name="T85" fmla="*/ 376 h 542"/>
                <a:gd name="T86" fmla="*/ 450 w 560"/>
                <a:gd name="T87" fmla="*/ 392 h 542"/>
                <a:gd name="T88" fmla="*/ 460 w 560"/>
                <a:gd name="T89" fmla="*/ 430 h 542"/>
                <a:gd name="T90" fmla="*/ 474 w 560"/>
                <a:gd name="T91" fmla="*/ 444 h 542"/>
                <a:gd name="T92" fmla="*/ 486 w 560"/>
                <a:gd name="T93" fmla="*/ 446 h 542"/>
                <a:gd name="T94" fmla="*/ 504 w 560"/>
                <a:gd name="T95" fmla="*/ 434 h 542"/>
                <a:gd name="T96" fmla="*/ 520 w 560"/>
                <a:gd name="T97" fmla="*/ 448 h 542"/>
                <a:gd name="T98" fmla="*/ 530 w 560"/>
                <a:gd name="T99" fmla="*/ 484 h 542"/>
                <a:gd name="T100" fmla="*/ 526 w 560"/>
                <a:gd name="T101" fmla="*/ 502 h 542"/>
                <a:gd name="T102" fmla="*/ 492 w 560"/>
                <a:gd name="T103" fmla="*/ 522 h 542"/>
                <a:gd name="T104" fmla="*/ 478 w 560"/>
                <a:gd name="T105" fmla="*/ 54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0" h="542">
                  <a:moveTo>
                    <a:pt x="478" y="542"/>
                  </a:moveTo>
                  <a:lnTo>
                    <a:pt x="478" y="542"/>
                  </a:lnTo>
                  <a:lnTo>
                    <a:pt x="434" y="536"/>
                  </a:lnTo>
                  <a:lnTo>
                    <a:pt x="434" y="536"/>
                  </a:lnTo>
                  <a:lnTo>
                    <a:pt x="400" y="518"/>
                  </a:lnTo>
                  <a:lnTo>
                    <a:pt x="400" y="518"/>
                  </a:lnTo>
                  <a:lnTo>
                    <a:pt x="376" y="518"/>
                  </a:lnTo>
                  <a:lnTo>
                    <a:pt x="360" y="516"/>
                  </a:lnTo>
                  <a:lnTo>
                    <a:pt x="346" y="512"/>
                  </a:lnTo>
                  <a:lnTo>
                    <a:pt x="334" y="502"/>
                  </a:lnTo>
                  <a:lnTo>
                    <a:pt x="334" y="502"/>
                  </a:lnTo>
                  <a:lnTo>
                    <a:pt x="316" y="476"/>
                  </a:lnTo>
                  <a:lnTo>
                    <a:pt x="316" y="476"/>
                  </a:lnTo>
                  <a:lnTo>
                    <a:pt x="282" y="454"/>
                  </a:lnTo>
                  <a:lnTo>
                    <a:pt x="282" y="454"/>
                  </a:lnTo>
                  <a:lnTo>
                    <a:pt x="162" y="452"/>
                  </a:lnTo>
                  <a:lnTo>
                    <a:pt x="162" y="452"/>
                  </a:lnTo>
                  <a:lnTo>
                    <a:pt x="116" y="434"/>
                  </a:lnTo>
                  <a:lnTo>
                    <a:pt x="96" y="424"/>
                  </a:lnTo>
                  <a:lnTo>
                    <a:pt x="90" y="418"/>
                  </a:lnTo>
                  <a:lnTo>
                    <a:pt x="84" y="412"/>
                  </a:lnTo>
                  <a:lnTo>
                    <a:pt x="84" y="412"/>
                  </a:lnTo>
                  <a:lnTo>
                    <a:pt x="74" y="406"/>
                  </a:lnTo>
                  <a:lnTo>
                    <a:pt x="68" y="398"/>
                  </a:lnTo>
                  <a:lnTo>
                    <a:pt x="60" y="386"/>
                  </a:lnTo>
                  <a:lnTo>
                    <a:pt x="60" y="386"/>
                  </a:lnTo>
                  <a:lnTo>
                    <a:pt x="58" y="370"/>
                  </a:lnTo>
                  <a:lnTo>
                    <a:pt x="54" y="356"/>
                  </a:lnTo>
                  <a:lnTo>
                    <a:pt x="42" y="332"/>
                  </a:lnTo>
                  <a:lnTo>
                    <a:pt x="18" y="292"/>
                  </a:lnTo>
                  <a:lnTo>
                    <a:pt x="18" y="292"/>
                  </a:lnTo>
                  <a:lnTo>
                    <a:pt x="2" y="246"/>
                  </a:lnTo>
                  <a:lnTo>
                    <a:pt x="2" y="246"/>
                  </a:lnTo>
                  <a:lnTo>
                    <a:pt x="0" y="208"/>
                  </a:lnTo>
                  <a:lnTo>
                    <a:pt x="0" y="208"/>
                  </a:lnTo>
                  <a:lnTo>
                    <a:pt x="14" y="206"/>
                  </a:lnTo>
                  <a:lnTo>
                    <a:pt x="26" y="198"/>
                  </a:lnTo>
                  <a:lnTo>
                    <a:pt x="40" y="190"/>
                  </a:lnTo>
                  <a:lnTo>
                    <a:pt x="50" y="182"/>
                  </a:lnTo>
                  <a:lnTo>
                    <a:pt x="50" y="182"/>
                  </a:lnTo>
                  <a:lnTo>
                    <a:pt x="58" y="176"/>
                  </a:lnTo>
                  <a:lnTo>
                    <a:pt x="68" y="172"/>
                  </a:lnTo>
                  <a:lnTo>
                    <a:pt x="68" y="172"/>
                  </a:lnTo>
                  <a:lnTo>
                    <a:pt x="86" y="170"/>
                  </a:lnTo>
                  <a:lnTo>
                    <a:pt x="104" y="164"/>
                  </a:lnTo>
                  <a:lnTo>
                    <a:pt x="120" y="156"/>
                  </a:lnTo>
                  <a:lnTo>
                    <a:pt x="138" y="144"/>
                  </a:lnTo>
                  <a:lnTo>
                    <a:pt x="138" y="144"/>
                  </a:lnTo>
                  <a:lnTo>
                    <a:pt x="154" y="142"/>
                  </a:lnTo>
                  <a:lnTo>
                    <a:pt x="172" y="138"/>
                  </a:lnTo>
                  <a:lnTo>
                    <a:pt x="208" y="128"/>
                  </a:lnTo>
                  <a:lnTo>
                    <a:pt x="208" y="128"/>
                  </a:lnTo>
                  <a:lnTo>
                    <a:pt x="222" y="118"/>
                  </a:lnTo>
                  <a:lnTo>
                    <a:pt x="234" y="106"/>
                  </a:lnTo>
                  <a:lnTo>
                    <a:pt x="258" y="82"/>
                  </a:lnTo>
                  <a:lnTo>
                    <a:pt x="258" y="82"/>
                  </a:lnTo>
                  <a:lnTo>
                    <a:pt x="266" y="74"/>
                  </a:lnTo>
                  <a:lnTo>
                    <a:pt x="274" y="64"/>
                  </a:lnTo>
                  <a:lnTo>
                    <a:pt x="278" y="54"/>
                  </a:lnTo>
                  <a:lnTo>
                    <a:pt x="280" y="44"/>
                  </a:lnTo>
                  <a:lnTo>
                    <a:pt x="284" y="20"/>
                  </a:lnTo>
                  <a:lnTo>
                    <a:pt x="284" y="0"/>
                  </a:lnTo>
                  <a:lnTo>
                    <a:pt x="284" y="0"/>
                  </a:lnTo>
                  <a:lnTo>
                    <a:pt x="338" y="12"/>
                  </a:lnTo>
                  <a:lnTo>
                    <a:pt x="338" y="12"/>
                  </a:lnTo>
                  <a:lnTo>
                    <a:pt x="414" y="12"/>
                  </a:lnTo>
                  <a:lnTo>
                    <a:pt x="414" y="12"/>
                  </a:lnTo>
                  <a:lnTo>
                    <a:pt x="428" y="32"/>
                  </a:lnTo>
                  <a:lnTo>
                    <a:pt x="428" y="32"/>
                  </a:lnTo>
                  <a:lnTo>
                    <a:pt x="436" y="38"/>
                  </a:lnTo>
                  <a:lnTo>
                    <a:pt x="442" y="50"/>
                  </a:lnTo>
                  <a:lnTo>
                    <a:pt x="444" y="58"/>
                  </a:lnTo>
                  <a:lnTo>
                    <a:pt x="444" y="66"/>
                  </a:lnTo>
                  <a:lnTo>
                    <a:pt x="442" y="74"/>
                  </a:lnTo>
                  <a:lnTo>
                    <a:pt x="438" y="82"/>
                  </a:lnTo>
                  <a:lnTo>
                    <a:pt x="438" y="82"/>
                  </a:lnTo>
                  <a:lnTo>
                    <a:pt x="426" y="88"/>
                  </a:lnTo>
                  <a:lnTo>
                    <a:pt x="418" y="96"/>
                  </a:lnTo>
                  <a:lnTo>
                    <a:pt x="412" y="104"/>
                  </a:lnTo>
                  <a:lnTo>
                    <a:pt x="408" y="118"/>
                  </a:lnTo>
                  <a:lnTo>
                    <a:pt x="408" y="118"/>
                  </a:lnTo>
                  <a:lnTo>
                    <a:pt x="402" y="120"/>
                  </a:lnTo>
                  <a:lnTo>
                    <a:pt x="396" y="122"/>
                  </a:lnTo>
                  <a:lnTo>
                    <a:pt x="396" y="122"/>
                  </a:lnTo>
                  <a:lnTo>
                    <a:pt x="396" y="130"/>
                  </a:lnTo>
                  <a:lnTo>
                    <a:pt x="396" y="130"/>
                  </a:lnTo>
                  <a:lnTo>
                    <a:pt x="432" y="156"/>
                  </a:lnTo>
                  <a:lnTo>
                    <a:pt x="432" y="156"/>
                  </a:lnTo>
                  <a:lnTo>
                    <a:pt x="434" y="162"/>
                  </a:lnTo>
                  <a:lnTo>
                    <a:pt x="434" y="162"/>
                  </a:lnTo>
                  <a:lnTo>
                    <a:pt x="448" y="174"/>
                  </a:lnTo>
                  <a:lnTo>
                    <a:pt x="456" y="180"/>
                  </a:lnTo>
                  <a:lnTo>
                    <a:pt x="466" y="186"/>
                  </a:lnTo>
                  <a:lnTo>
                    <a:pt x="476" y="192"/>
                  </a:lnTo>
                  <a:lnTo>
                    <a:pt x="488" y="194"/>
                  </a:lnTo>
                  <a:lnTo>
                    <a:pt x="498" y="192"/>
                  </a:lnTo>
                  <a:lnTo>
                    <a:pt x="510" y="186"/>
                  </a:lnTo>
                  <a:lnTo>
                    <a:pt x="510" y="186"/>
                  </a:lnTo>
                  <a:lnTo>
                    <a:pt x="516" y="188"/>
                  </a:lnTo>
                  <a:lnTo>
                    <a:pt x="520" y="192"/>
                  </a:lnTo>
                  <a:lnTo>
                    <a:pt x="532" y="204"/>
                  </a:lnTo>
                  <a:lnTo>
                    <a:pt x="532" y="204"/>
                  </a:lnTo>
                  <a:lnTo>
                    <a:pt x="560" y="226"/>
                  </a:lnTo>
                  <a:lnTo>
                    <a:pt x="560" y="226"/>
                  </a:lnTo>
                  <a:lnTo>
                    <a:pt x="558" y="234"/>
                  </a:lnTo>
                  <a:lnTo>
                    <a:pt x="558" y="234"/>
                  </a:lnTo>
                  <a:lnTo>
                    <a:pt x="556" y="240"/>
                  </a:lnTo>
                  <a:lnTo>
                    <a:pt x="554" y="244"/>
                  </a:lnTo>
                  <a:lnTo>
                    <a:pt x="550" y="256"/>
                  </a:lnTo>
                  <a:lnTo>
                    <a:pt x="548" y="270"/>
                  </a:lnTo>
                  <a:lnTo>
                    <a:pt x="544" y="282"/>
                  </a:lnTo>
                  <a:lnTo>
                    <a:pt x="544" y="282"/>
                  </a:lnTo>
                  <a:lnTo>
                    <a:pt x="528" y="276"/>
                  </a:lnTo>
                  <a:lnTo>
                    <a:pt x="528" y="276"/>
                  </a:lnTo>
                  <a:lnTo>
                    <a:pt x="514" y="256"/>
                  </a:lnTo>
                  <a:lnTo>
                    <a:pt x="504" y="240"/>
                  </a:lnTo>
                  <a:lnTo>
                    <a:pt x="500" y="234"/>
                  </a:lnTo>
                  <a:lnTo>
                    <a:pt x="492" y="232"/>
                  </a:lnTo>
                  <a:lnTo>
                    <a:pt x="484" y="230"/>
                  </a:lnTo>
                  <a:lnTo>
                    <a:pt x="472" y="232"/>
                  </a:lnTo>
                  <a:lnTo>
                    <a:pt x="472" y="232"/>
                  </a:lnTo>
                  <a:lnTo>
                    <a:pt x="474" y="302"/>
                  </a:lnTo>
                  <a:lnTo>
                    <a:pt x="474" y="302"/>
                  </a:lnTo>
                  <a:lnTo>
                    <a:pt x="466" y="316"/>
                  </a:lnTo>
                  <a:lnTo>
                    <a:pt x="454" y="330"/>
                  </a:lnTo>
                  <a:lnTo>
                    <a:pt x="442" y="344"/>
                  </a:lnTo>
                  <a:lnTo>
                    <a:pt x="428" y="354"/>
                  </a:lnTo>
                  <a:lnTo>
                    <a:pt x="428" y="354"/>
                  </a:lnTo>
                  <a:lnTo>
                    <a:pt x="428" y="376"/>
                  </a:lnTo>
                  <a:lnTo>
                    <a:pt x="428" y="376"/>
                  </a:lnTo>
                  <a:lnTo>
                    <a:pt x="436" y="384"/>
                  </a:lnTo>
                  <a:lnTo>
                    <a:pt x="450" y="392"/>
                  </a:lnTo>
                  <a:lnTo>
                    <a:pt x="450" y="392"/>
                  </a:lnTo>
                  <a:lnTo>
                    <a:pt x="460" y="430"/>
                  </a:lnTo>
                  <a:lnTo>
                    <a:pt x="460" y="430"/>
                  </a:lnTo>
                  <a:lnTo>
                    <a:pt x="462" y="434"/>
                  </a:lnTo>
                  <a:lnTo>
                    <a:pt x="466" y="438"/>
                  </a:lnTo>
                  <a:lnTo>
                    <a:pt x="474" y="444"/>
                  </a:lnTo>
                  <a:lnTo>
                    <a:pt x="480" y="446"/>
                  </a:lnTo>
                  <a:lnTo>
                    <a:pt x="486" y="446"/>
                  </a:lnTo>
                  <a:lnTo>
                    <a:pt x="486" y="446"/>
                  </a:lnTo>
                  <a:lnTo>
                    <a:pt x="492" y="440"/>
                  </a:lnTo>
                  <a:lnTo>
                    <a:pt x="498" y="436"/>
                  </a:lnTo>
                  <a:lnTo>
                    <a:pt x="504" y="434"/>
                  </a:lnTo>
                  <a:lnTo>
                    <a:pt x="514" y="436"/>
                  </a:lnTo>
                  <a:lnTo>
                    <a:pt x="514" y="436"/>
                  </a:lnTo>
                  <a:lnTo>
                    <a:pt x="520" y="448"/>
                  </a:lnTo>
                  <a:lnTo>
                    <a:pt x="526" y="464"/>
                  </a:lnTo>
                  <a:lnTo>
                    <a:pt x="528" y="474"/>
                  </a:lnTo>
                  <a:lnTo>
                    <a:pt x="530" y="484"/>
                  </a:lnTo>
                  <a:lnTo>
                    <a:pt x="530" y="492"/>
                  </a:lnTo>
                  <a:lnTo>
                    <a:pt x="526" y="502"/>
                  </a:lnTo>
                  <a:lnTo>
                    <a:pt x="526" y="502"/>
                  </a:lnTo>
                  <a:lnTo>
                    <a:pt x="516" y="504"/>
                  </a:lnTo>
                  <a:lnTo>
                    <a:pt x="506" y="510"/>
                  </a:lnTo>
                  <a:lnTo>
                    <a:pt x="492" y="522"/>
                  </a:lnTo>
                  <a:lnTo>
                    <a:pt x="492" y="522"/>
                  </a:lnTo>
                  <a:lnTo>
                    <a:pt x="478" y="542"/>
                  </a:lnTo>
                  <a:lnTo>
                    <a:pt x="478" y="542"/>
                  </a:lnTo>
                  <a:close/>
                </a:path>
              </a:pathLst>
            </a:custGeom>
            <a:solidFill>
              <a:sysClr val="window" lastClr="FFFFFF"/>
            </a:solidFill>
            <a:ln w="25400" cap="flat" cmpd="sng" algn="ctr">
              <a:solidFill>
                <a:srgbClr val="9BBB59"/>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1" name="Freeform 27">
              <a:extLst>
                <a:ext uri="{FF2B5EF4-FFF2-40B4-BE49-F238E27FC236}">
                  <a16:creationId xmlns:a16="http://schemas.microsoft.com/office/drawing/2014/main" id="{B21392AB-5BF8-4D7B-A4C6-925BDA985EB9}"/>
                </a:ext>
              </a:extLst>
            </p:cNvPr>
            <p:cNvSpPr>
              <a:spLocks/>
            </p:cNvSpPr>
            <p:nvPr/>
          </p:nvSpPr>
          <p:spPr bwMode="auto">
            <a:xfrm>
              <a:off x="3165" y="1848"/>
              <a:ext cx="489" cy="891"/>
            </a:xfrm>
            <a:custGeom>
              <a:avLst/>
              <a:gdLst>
                <a:gd name="T0" fmla="*/ 320 w 490"/>
                <a:gd name="T1" fmla="*/ 878 h 888"/>
                <a:gd name="T2" fmla="*/ 252 w 490"/>
                <a:gd name="T3" fmla="*/ 834 h 888"/>
                <a:gd name="T4" fmla="*/ 196 w 490"/>
                <a:gd name="T5" fmla="*/ 838 h 888"/>
                <a:gd name="T6" fmla="*/ 170 w 490"/>
                <a:gd name="T7" fmla="*/ 842 h 888"/>
                <a:gd name="T8" fmla="*/ 136 w 490"/>
                <a:gd name="T9" fmla="*/ 824 h 888"/>
                <a:gd name="T10" fmla="*/ 106 w 490"/>
                <a:gd name="T11" fmla="*/ 804 h 888"/>
                <a:gd name="T12" fmla="*/ 56 w 490"/>
                <a:gd name="T13" fmla="*/ 800 h 888"/>
                <a:gd name="T14" fmla="*/ 12 w 490"/>
                <a:gd name="T15" fmla="*/ 776 h 888"/>
                <a:gd name="T16" fmla="*/ 20 w 490"/>
                <a:gd name="T17" fmla="*/ 744 h 888"/>
                <a:gd name="T18" fmla="*/ 8 w 490"/>
                <a:gd name="T19" fmla="*/ 726 h 888"/>
                <a:gd name="T20" fmla="*/ 0 w 490"/>
                <a:gd name="T21" fmla="*/ 706 h 888"/>
                <a:gd name="T22" fmla="*/ 62 w 490"/>
                <a:gd name="T23" fmla="*/ 696 h 888"/>
                <a:gd name="T24" fmla="*/ 66 w 490"/>
                <a:gd name="T25" fmla="*/ 648 h 888"/>
                <a:gd name="T26" fmla="*/ 52 w 490"/>
                <a:gd name="T27" fmla="*/ 602 h 888"/>
                <a:gd name="T28" fmla="*/ 56 w 490"/>
                <a:gd name="T29" fmla="*/ 536 h 888"/>
                <a:gd name="T30" fmla="*/ 104 w 490"/>
                <a:gd name="T31" fmla="*/ 530 h 888"/>
                <a:gd name="T32" fmla="*/ 168 w 490"/>
                <a:gd name="T33" fmla="*/ 548 h 888"/>
                <a:gd name="T34" fmla="*/ 172 w 490"/>
                <a:gd name="T35" fmla="*/ 504 h 888"/>
                <a:gd name="T36" fmla="*/ 190 w 490"/>
                <a:gd name="T37" fmla="*/ 494 h 888"/>
                <a:gd name="T38" fmla="*/ 214 w 490"/>
                <a:gd name="T39" fmla="*/ 500 h 888"/>
                <a:gd name="T40" fmla="*/ 248 w 490"/>
                <a:gd name="T41" fmla="*/ 478 h 888"/>
                <a:gd name="T42" fmla="*/ 246 w 490"/>
                <a:gd name="T43" fmla="*/ 416 h 888"/>
                <a:gd name="T44" fmla="*/ 256 w 490"/>
                <a:gd name="T45" fmla="*/ 384 h 888"/>
                <a:gd name="T46" fmla="*/ 240 w 490"/>
                <a:gd name="T47" fmla="*/ 362 h 888"/>
                <a:gd name="T48" fmla="*/ 196 w 490"/>
                <a:gd name="T49" fmla="*/ 334 h 888"/>
                <a:gd name="T50" fmla="*/ 152 w 490"/>
                <a:gd name="T51" fmla="*/ 318 h 888"/>
                <a:gd name="T52" fmla="*/ 126 w 490"/>
                <a:gd name="T53" fmla="*/ 296 h 888"/>
                <a:gd name="T54" fmla="*/ 130 w 490"/>
                <a:gd name="T55" fmla="*/ 244 h 888"/>
                <a:gd name="T56" fmla="*/ 148 w 490"/>
                <a:gd name="T57" fmla="*/ 222 h 888"/>
                <a:gd name="T58" fmla="*/ 184 w 490"/>
                <a:gd name="T59" fmla="*/ 226 h 888"/>
                <a:gd name="T60" fmla="*/ 270 w 490"/>
                <a:gd name="T61" fmla="*/ 220 h 888"/>
                <a:gd name="T62" fmla="*/ 278 w 490"/>
                <a:gd name="T63" fmla="*/ 162 h 888"/>
                <a:gd name="T64" fmla="*/ 280 w 490"/>
                <a:gd name="T65" fmla="*/ 130 h 888"/>
                <a:gd name="T66" fmla="*/ 304 w 490"/>
                <a:gd name="T67" fmla="*/ 104 h 888"/>
                <a:gd name="T68" fmla="*/ 364 w 490"/>
                <a:gd name="T69" fmla="*/ 38 h 888"/>
                <a:gd name="T70" fmla="*/ 404 w 490"/>
                <a:gd name="T71" fmla="*/ 28 h 888"/>
                <a:gd name="T72" fmla="*/ 416 w 490"/>
                <a:gd name="T73" fmla="*/ 22 h 888"/>
                <a:gd name="T74" fmla="*/ 440 w 490"/>
                <a:gd name="T75" fmla="*/ 2 h 888"/>
                <a:gd name="T76" fmla="*/ 462 w 490"/>
                <a:gd name="T77" fmla="*/ 20 h 888"/>
                <a:gd name="T78" fmla="*/ 452 w 490"/>
                <a:gd name="T79" fmla="*/ 52 h 888"/>
                <a:gd name="T80" fmla="*/ 438 w 490"/>
                <a:gd name="T81" fmla="*/ 108 h 888"/>
                <a:gd name="T82" fmla="*/ 422 w 490"/>
                <a:gd name="T83" fmla="*/ 138 h 888"/>
                <a:gd name="T84" fmla="*/ 430 w 490"/>
                <a:gd name="T85" fmla="*/ 228 h 888"/>
                <a:gd name="T86" fmla="*/ 408 w 490"/>
                <a:gd name="T87" fmla="*/ 284 h 888"/>
                <a:gd name="T88" fmla="*/ 398 w 490"/>
                <a:gd name="T89" fmla="*/ 384 h 888"/>
                <a:gd name="T90" fmla="*/ 418 w 490"/>
                <a:gd name="T91" fmla="*/ 454 h 888"/>
                <a:gd name="T92" fmla="*/ 412 w 490"/>
                <a:gd name="T93" fmla="*/ 526 h 888"/>
                <a:gd name="T94" fmla="*/ 428 w 490"/>
                <a:gd name="T95" fmla="*/ 556 h 888"/>
                <a:gd name="T96" fmla="*/ 432 w 490"/>
                <a:gd name="T97" fmla="*/ 600 h 888"/>
                <a:gd name="T98" fmla="*/ 476 w 490"/>
                <a:gd name="T99" fmla="*/ 690 h 888"/>
                <a:gd name="T100" fmla="*/ 462 w 490"/>
                <a:gd name="T101" fmla="*/ 726 h 888"/>
                <a:gd name="T102" fmla="*/ 362 w 490"/>
                <a:gd name="T103" fmla="*/ 728 h 888"/>
                <a:gd name="T104" fmla="*/ 354 w 490"/>
                <a:gd name="T105" fmla="*/ 744 h 888"/>
                <a:gd name="T106" fmla="*/ 398 w 490"/>
                <a:gd name="T107" fmla="*/ 792 h 888"/>
                <a:gd name="T108" fmla="*/ 350 w 490"/>
                <a:gd name="T109" fmla="*/ 828 h 888"/>
                <a:gd name="T110" fmla="*/ 344 w 490"/>
                <a:gd name="T111" fmla="*/ 88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0" h="888">
                  <a:moveTo>
                    <a:pt x="344" y="888"/>
                  </a:moveTo>
                  <a:lnTo>
                    <a:pt x="344" y="888"/>
                  </a:lnTo>
                  <a:lnTo>
                    <a:pt x="330" y="884"/>
                  </a:lnTo>
                  <a:lnTo>
                    <a:pt x="320" y="878"/>
                  </a:lnTo>
                  <a:lnTo>
                    <a:pt x="304" y="866"/>
                  </a:lnTo>
                  <a:lnTo>
                    <a:pt x="278" y="842"/>
                  </a:lnTo>
                  <a:lnTo>
                    <a:pt x="278" y="842"/>
                  </a:lnTo>
                  <a:lnTo>
                    <a:pt x="252" y="834"/>
                  </a:lnTo>
                  <a:lnTo>
                    <a:pt x="252" y="834"/>
                  </a:lnTo>
                  <a:lnTo>
                    <a:pt x="232" y="834"/>
                  </a:lnTo>
                  <a:lnTo>
                    <a:pt x="214" y="834"/>
                  </a:lnTo>
                  <a:lnTo>
                    <a:pt x="196" y="838"/>
                  </a:lnTo>
                  <a:lnTo>
                    <a:pt x="188" y="840"/>
                  </a:lnTo>
                  <a:lnTo>
                    <a:pt x="180" y="844"/>
                  </a:lnTo>
                  <a:lnTo>
                    <a:pt x="180" y="844"/>
                  </a:lnTo>
                  <a:lnTo>
                    <a:pt x="170" y="842"/>
                  </a:lnTo>
                  <a:lnTo>
                    <a:pt x="160" y="836"/>
                  </a:lnTo>
                  <a:lnTo>
                    <a:pt x="146" y="826"/>
                  </a:lnTo>
                  <a:lnTo>
                    <a:pt x="146" y="826"/>
                  </a:lnTo>
                  <a:lnTo>
                    <a:pt x="136" y="824"/>
                  </a:lnTo>
                  <a:lnTo>
                    <a:pt x="128" y="822"/>
                  </a:lnTo>
                  <a:lnTo>
                    <a:pt x="120" y="818"/>
                  </a:lnTo>
                  <a:lnTo>
                    <a:pt x="114" y="814"/>
                  </a:lnTo>
                  <a:lnTo>
                    <a:pt x="106" y="804"/>
                  </a:lnTo>
                  <a:lnTo>
                    <a:pt x="102" y="802"/>
                  </a:lnTo>
                  <a:lnTo>
                    <a:pt x="98" y="800"/>
                  </a:lnTo>
                  <a:lnTo>
                    <a:pt x="98" y="800"/>
                  </a:lnTo>
                  <a:lnTo>
                    <a:pt x="56" y="800"/>
                  </a:lnTo>
                  <a:lnTo>
                    <a:pt x="56" y="800"/>
                  </a:lnTo>
                  <a:lnTo>
                    <a:pt x="12" y="784"/>
                  </a:lnTo>
                  <a:lnTo>
                    <a:pt x="12" y="784"/>
                  </a:lnTo>
                  <a:lnTo>
                    <a:pt x="12" y="776"/>
                  </a:lnTo>
                  <a:lnTo>
                    <a:pt x="14" y="770"/>
                  </a:lnTo>
                  <a:lnTo>
                    <a:pt x="20" y="758"/>
                  </a:lnTo>
                  <a:lnTo>
                    <a:pt x="20" y="758"/>
                  </a:lnTo>
                  <a:lnTo>
                    <a:pt x="20" y="744"/>
                  </a:lnTo>
                  <a:lnTo>
                    <a:pt x="18" y="734"/>
                  </a:lnTo>
                  <a:lnTo>
                    <a:pt x="14" y="728"/>
                  </a:lnTo>
                  <a:lnTo>
                    <a:pt x="8" y="726"/>
                  </a:lnTo>
                  <a:lnTo>
                    <a:pt x="8" y="726"/>
                  </a:lnTo>
                  <a:lnTo>
                    <a:pt x="2" y="718"/>
                  </a:lnTo>
                  <a:lnTo>
                    <a:pt x="0" y="714"/>
                  </a:lnTo>
                  <a:lnTo>
                    <a:pt x="0" y="708"/>
                  </a:lnTo>
                  <a:lnTo>
                    <a:pt x="0" y="706"/>
                  </a:lnTo>
                  <a:lnTo>
                    <a:pt x="0" y="706"/>
                  </a:lnTo>
                  <a:lnTo>
                    <a:pt x="58" y="704"/>
                  </a:lnTo>
                  <a:lnTo>
                    <a:pt x="58" y="704"/>
                  </a:lnTo>
                  <a:lnTo>
                    <a:pt x="62" y="696"/>
                  </a:lnTo>
                  <a:lnTo>
                    <a:pt x="66" y="686"/>
                  </a:lnTo>
                  <a:lnTo>
                    <a:pt x="66" y="676"/>
                  </a:lnTo>
                  <a:lnTo>
                    <a:pt x="68" y="666"/>
                  </a:lnTo>
                  <a:lnTo>
                    <a:pt x="66" y="648"/>
                  </a:lnTo>
                  <a:lnTo>
                    <a:pt x="64" y="632"/>
                  </a:lnTo>
                  <a:lnTo>
                    <a:pt x="64" y="632"/>
                  </a:lnTo>
                  <a:lnTo>
                    <a:pt x="52" y="602"/>
                  </a:lnTo>
                  <a:lnTo>
                    <a:pt x="52" y="602"/>
                  </a:lnTo>
                  <a:lnTo>
                    <a:pt x="46" y="564"/>
                  </a:lnTo>
                  <a:lnTo>
                    <a:pt x="46" y="550"/>
                  </a:lnTo>
                  <a:lnTo>
                    <a:pt x="50" y="542"/>
                  </a:lnTo>
                  <a:lnTo>
                    <a:pt x="56" y="536"/>
                  </a:lnTo>
                  <a:lnTo>
                    <a:pt x="68" y="532"/>
                  </a:lnTo>
                  <a:lnTo>
                    <a:pt x="84" y="530"/>
                  </a:lnTo>
                  <a:lnTo>
                    <a:pt x="104" y="530"/>
                  </a:lnTo>
                  <a:lnTo>
                    <a:pt x="104" y="530"/>
                  </a:lnTo>
                  <a:lnTo>
                    <a:pt x="150" y="552"/>
                  </a:lnTo>
                  <a:lnTo>
                    <a:pt x="150" y="552"/>
                  </a:lnTo>
                  <a:lnTo>
                    <a:pt x="162" y="550"/>
                  </a:lnTo>
                  <a:lnTo>
                    <a:pt x="168" y="548"/>
                  </a:lnTo>
                  <a:lnTo>
                    <a:pt x="172" y="546"/>
                  </a:lnTo>
                  <a:lnTo>
                    <a:pt x="172" y="546"/>
                  </a:lnTo>
                  <a:lnTo>
                    <a:pt x="172" y="504"/>
                  </a:lnTo>
                  <a:lnTo>
                    <a:pt x="172" y="504"/>
                  </a:lnTo>
                  <a:lnTo>
                    <a:pt x="174" y="500"/>
                  </a:lnTo>
                  <a:lnTo>
                    <a:pt x="178" y="496"/>
                  </a:lnTo>
                  <a:lnTo>
                    <a:pt x="182" y="494"/>
                  </a:lnTo>
                  <a:lnTo>
                    <a:pt x="190" y="494"/>
                  </a:lnTo>
                  <a:lnTo>
                    <a:pt x="204" y="494"/>
                  </a:lnTo>
                  <a:lnTo>
                    <a:pt x="210" y="496"/>
                  </a:lnTo>
                  <a:lnTo>
                    <a:pt x="214" y="500"/>
                  </a:lnTo>
                  <a:lnTo>
                    <a:pt x="214" y="500"/>
                  </a:lnTo>
                  <a:lnTo>
                    <a:pt x="242" y="500"/>
                  </a:lnTo>
                  <a:lnTo>
                    <a:pt x="242" y="500"/>
                  </a:lnTo>
                  <a:lnTo>
                    <a:pt x="246" y="490"/>
                  </a:lnTo>
                  <a:lnTo>
                    <a:pt x="248" y="478"/>
                  </a:lnTo>
                  <a:lnTo>
                    <a:pt x="250" y="454"/>
                  </a:lnTo>
                  <a:lnTo>
                    <a:pt x="250" y="432"/>
                  </a:lnTo>
                  <a:lnTo>
                    <a:pt x="248" y="424"/>
                  </a:lnTo>
                  <a:lnTo>
                    <a:pt x="246" y="416"/>
                  </a:lnTo>
                  <a:lnTo>
                    <a:pt x="246" y="416"/>
                  </a:lnTo>
                  <a:lnTo>
                    <a:pt x="248" y="404"/>
                  </a:lnTo>
                  <a:lnTo>
                    <a:pt x="250" y="396"/>
                  </a:lnTo>
                  <a:lnTo>
                    <a:pt x="256" y="384"/>
                  </a:lnTo>
                  <a:lnTo>
                    <a:pt x="256" y="384"/>
                  </a:lnTo>
                  <a:lnTo>
                    <a:pt x="256" y="364"/>
                  </a:lnTo>
                  <a:lnTo>
                    <a:pt x="256" y="364"/>
                  </a:lnTo>
                  <a:lnTo>
                    <a:pt x="240" y="362"/>
                  </a:lnTo>
                  <a:lnTo>
                    <a:pt x="240" y="362"/>
                  </a:lnTo>
                  <a:lnTo>
                    <a:pt x="224" y="352"/>
                  </a:lnTo>
                  <a:lnTo>
                    <a:pt x="210" y="342"/>
                  </a:lnTo>
                  <a:lnTo>
                    <a:pt x="196" y="334"/>
                  </a:lnTo>
                  <a:lnTo>
                    <a:pt x="188" y="328"/>
                  </a:lnTo>
                  <a:lnTo>
                    <a:pt x="188" y="328"/>
                  </a:lnTo>
                  <a:lnTo>
                    <a:pt x="170" y="324"/>
                  </a:lnTo>
                  <a:lnTo>
                    <a:pt x="152" y="318"/>
                  </a:lnTo>
                  <a:lnTo>
                    <a:pt x="136" y="312"/>
                  </a:lnTo>
                  <a:lnTo>
                    <a:pt x="126" y="306"/>
                  </a:lnTo>
                  <a:lnTo>
                    <a:pt x="126" y="306"/>
                  </a:lnTo>
                  <a:lnTo>
                    <a:pt x="126" y="296"/>
                  </a:lnTo>
                  <a:lnTo>
                    <a:pt x="128" y="290"/>
                  </a:lnTo>
                  <a:lnTo>
                    <a:pt x="136" y="280"/>
                  </a:lnTo>
                  <a:lnTo>
                    <a:pt x="136" y="280"/>
                  </a:lnTo>
                  <a:lnTo>
                    <a:pt x="130" y="244"/>
                  </a:lnTo>
                  <a:lnTo>
                    <a:pt x="130" y="244"/>
                  </a:lnTo>
                  <a:lnTo>
                    <a:pt x="134" y="242"/>
                  </a:lnTo>
                  <a:lnTo>
                    <a:pt x="140" y="236"/>
                  </a:lnTo>
                  <a:lnTo>
                    <a:pt x="148" y="222"/>
                  </a:lnTo>
                  <a:lnTo>
                    <a:pt x="148" y="222"/>
                  </a:lnTo>
                  <a:lnTo>
                    <a:pt x="162" y="222"/>
                  </a:lnTo>
                  <a:lnTo>
                    <a:pt x="172" y="222"/>
                  </a:lnTo>
                  <a:lnTo>
                    <a:pt x="184" y="226"/>
                  </a:lnTo>
                  <a:lnTo>
                    <a:pt x="184" y="226"/>
                  </a:lnTo>
                  <a:lnTo>
                    <a:pt x="264" y="230"/>
                  </a:lnTo>
                  <a:lnTo>
                    <a:pt x="264" y="230"/>
                  </a:lnTo>
                  <a:lnTo>
                    <a:pt x="270" y="220"/>
                  </a:lnTo>
                  <a:lnTo>
                    <a:pt x="276" y="210"/>
                  </a:lnTo>
                  <a:lnTo>
                    <a:pt x="278" y="198"/>
                  </a:lnTo>
                  <a:lnTo>
                    <a:pt x="280" y="186"/>
                  </a:lnTo>
                  <a:lnTo>
                    <a:pt x="278" y="162"/>
                  </a:lnTo>
                  <a:lnTo>
                    <a:pt x="278" y="144"/>
                  </a:lnTo>
                  <a:lnTo>
                    <a:pt x="278" y="144"/>
                  </a:lnTo>
                  <a:lnTo>
                    <a:pt x="278" y="136"/>
                  </a:lnTo>
                  <a:lnTo>
                    <a:pt x="280" y="130"/>
                  </a:lnTo>
                  <a:lnTo>
                    <a:pt x="282" y="124"/>
                  </a:lnTo>
                  <a:lnTo>
                    <a:pt x="286" y="120"/>
                  </a:lnTo>
                  <a:lnTo>
                    <a:pt x="294" y="114"/>
                  </a:lnTo>
                  <a:lnTo>
                    <a:pt x="304" y="104"/>
                  </a:lnTo>
                  <a:lnTo>
                    <a:pt x="304" y="104"/>
                  </a:lnTo>
                  <a:lnTo>
                    <a:pt x="334" y="60"/>
                  </a:lnTo>
                  <a:lnTo>
                    <a:pt x="334" y="60"/>
                  </a:lnTo>
                  <a:lnTo>
                    <a:pt x="364" y="38"/>
                  </a:lnTo>
                  <a:lnTo>
                    <a:pt x="364" y="38"/>
                  </a:lnTo>
                  <a:lnTo>
                    <a:pt x="382" y="12"/>
                  </a:lnTo>
                  <a:lnTo>
                    <a:pt x="382" y="12"/>
                  </a:lnTo>
                  <a:lnTo>
                    <a:pt x="404" y="28"/>
                  </a:lnTo>
                  <a:lnTo>
                    <a:pt x="404" y="28"/>
                  </a:lnTo>
                  <a:lnTo>
                    <a:pt x="410" y="28"/>
                  </a:lnTo>
                  <a:lnTo>
                    <a:pt x="410" y="28"/>
                  </a:lnTo>
                  <a:lnTo>
                    <a:pt x="416" y="22"/>
                  </a:lnTo>
                  <a:lnTo>
                    <a:pt x="422" y="16"/>
                  </a:lnTo>
                  <a:lnTo>
                    <a:pt x="430" y="0"/>
                  </a:lnTo>
                  <a:lnTo>
                    <a:pt x="430" y="0"/>
                  </a:lnTo>
                  <a:lnTo>
                    <a:pt x="440" y="2"/>
                  </a:lnTo>
                  <a:lnTo>
                    <a:pt x="450" y="4"/>
                  </a:lnTo>
                  <a:lnTo>
                    <a:pt x="456" y="8"/>
                  </a:lnTo>
                  <a:lnTo>
                    <a:pt x="460" y="12"/>
                  </a:lnTo>
                  <a:lnTo>
                    <a:pt x="462" y="20"/>
                  </a:lnTo>
                  <a:lnTo>
                    <a:pt x="464" y="28"/>
                  </a:lnTo>
                  <a:lnTo>
                    <a:pt x="464" y="28"/>
                  </a:lnTo>
                  <a:lnTo>
                    <a:pt x="452" y="52"/>
                  </a:lnTo>
                  <a:lnTo>
                    <a:pt x="452" y="52"/>
                  </a:lnTo>
                  <a:lnTo>
                    <a:pt x="450" y="72"/>
                  </a:lnTo>
                  <a:lnTo>
                    <a:pt x="446" y="90"/>
                  </a:lnTo>
                  <a:lnTo>
                    <a:pt x="444" y="100"/>
                  </a:lnTo>
                  <a:lnTo>
                    <a:pt x="438" y="108"/>
                  </a:lnTo>
                  <a:lnTo>
                    <a:pt x="432" y="118"/>
                  </a:lnTo>
                  <a:lnTo>
                    <a:pt x="424" y="126"/>
                  </a:lnTo>
                  <a:lnTo>
                    <a:pt x="424" y="126"/>
                  </a:lnTo>
                  <a:lnTo>
                    <a:pt x="422" y="138"/>
                  </a:lnTo>
                  <a:lnTo>
                    <a:pt x="420" y="150"/>
                  </a:lnTo>
                  <a:lnTo>
                    <a:pt x="422" y="174"/>
                  </a:lnTo>
                  <a:lnTo>
                    <a:pt x="430" y="228"/>
                  </a:lnTo>
                  <a:lnTo>
                    <a:pt x="430" y="228"/>
                  </a:lnTo>
                  <a:lnTo>
                    <a:pt x="430" y="238"/>
                  </a:lnTo>
                  <a:lnTo>
                    <a:pt x="428" y="246"/>
                  </a:lnTo>
                  <a:lnTo>
                    <a:pt x="420" y="266"/>
                  </a:lnTo>
                  <a:lnTo>
                    <a:pt x="408" y="284"/>
                  </a:lnTo>
                  <a:lnTo>
                    <a:pt x="398" y="300"/>
                  </a:lnTo>
                  <a:lnTo>
                    <a:pt x="398" y="300"/>
                  </a:lnTo>
                  <a:lnTo>
                    <a:pt x="398" y="384"/>
                  </a:lnTo>
                  <a:lnTo>
                    <a:pt x="398" y="384"/>
                  </a:lnTo>
                  <a:lnTo>
                    <a:pt x="412" y="416"/>
                  </a:lnTo>
                  <a:lnTo>
                    <a:pt x="416" y="434"/>
                  </a:lnTo>
                  <a:lnTo>
                    <a:pt x="418" y="454"/>
                  </a:lnTo>
                  <a:lnTo>
                    <a:pt x="418" y="454"/>
                  </a:lnTo>
                  <a:lnTo>
                    <a:pt x="414" y="472"/>
                  </a:lnTo>
                  <a:lnTo>
                    <a:pt x="410" y="492"/>
                  </a:lnTo>
                  <a:lnTo>
                    <a:pt x="410" y="514"/>
                  </a:lnTo>
                  <a:lnTo>
                    <a:pt x="412" y="526"/>
                  </a:lnTo>
                  <a:lnTo>
                    <a:pt x="414" y="538"/>
                  </a:lnTo>
                  <a:lnTo>
                    <a:pt x="414" y="538"/>
                  </a:lnTo>
                  <a:lnTo>
                    <a:pt x="422" y="548"/>
                  </a:lnTo>
                  <a:lnTo>
                    <a:pt x="428" y="556"/>
                  </a:lnTo>
                  <a:lnTo>
                    <a:pt x="434" y="568"/>
                  </a:lnTo>
                  <a:lnTo>
                    <a:pt x="434" y="568"/>
                  </a:lnTo>
                  <a:lnTo>
                    <a:pt x="432" y="600"/>
                  </a:lnTo>
                  <a:lnTo>
                    <a:pt x="432" y="600"/>
                  </a:lnTo>
                  <a:lnTo>
                    <a:pt x="456" y="660"/>
                  </a:lnTo>
                  <a:lnTo>
                    <a:pt x="456" y="660"/>
                  </a:lnTo>
                  <a:lnTo>
                    <a:pt x="466" y="674"/>
                  </a:lnTo>
                  <a:lnTo>
                    <a:pt x="476" y="690"/>
                  </a:lnTo>
                  <a:lnTo>
                    <a:pt x="484" y="710"/>
                  </a:lnTo>
                  <a:lnTo>
                    <a:pt x="490" y="732"/>
                  </a:lnTo>
                  <a:lnTo>
                    <a:pt x="490" y="732"/>
                  </a:lnTo>
                  <a:lnTo>
                    <a:pt x="462" y="726"/>
                  </a:lnTo>
                  <a:lnTo>
                    <a:pt x="462" y="726"/>
                  </a:lnTo>
                  <a:lnTo>
                    <a:pt x="404" y="726"/>
                  </a:lnTo>
                  <a:lnTo>
                    <a:pt x="372" y="728"/>
                  </a:lnTo>
                  <a:lnTo>
                    <a:pt x="362" y="728"/>
                  </a:lnTo>
                  <a:lnTo>
                    <a:pt x="356" y="732"/>
                  </a:lnTo>
                  <a:lnTo>
                    <a:pt x="356" y="732"/>
                  </a:lnTo>
                  <a:lnTo>
                    <a:pt x="354" y="744"/>
                  </a:lnTo>
                  <a:lnTo>
                    <a:pt x="354" y="744"/>
                  </a:lnTo>
                  <a:lnTo>
                    <a:pt x="394" y="776"/>
                  </a:lnTo>
                  <a:lnTo>
                    <a:pt x="394" y="776"/>
                  </a:lnTo>
                  <a:lnTo>
                    <a:pt x="398" y="792"/>
                  </a:lnTo>
                  <a:lnTo>
                    <a:pt x="398" y="792"/>
                  </a:lnTo>
                  <a:lnTo>
                    <a:pt x="382" y="798"/>
                  </a:lnTo>
                  <a:lnTo>
                    <a:pt x="370" y="806"/>
                  </a:lnTo>
                  <a:lnTo>
                    <a:pt x="360" y="816"/>
                  </a:lnTo>
                  <a:lnTo>
                    <a:pt x="350" y="828"/>
                  </a:lnTo>
                  <a:lnTo>
                    <a:pt x="350" y="828"/>
                  </a:lnTo>
                  <a:lnTo>
                    <a:pt x="350" y="888"/>
                  </a:lnTo>
                  <a:lnTo>
                    <a:pt x="350" y="888"/>
                  </a:lnTo>
                  <a:lnTo>
                    <a:pt x="344" y="888"/>
                  </a:lnTo>
                  <a:lnTo>
                    <a:pt x="344" y="888"/>
                  </a:lnTo>
                  <a:close/>
                </a:path>
              </a:pathLst>
            </a:custGeom>
            <a:solidFill>
              <a:sysClr val="window" lastClr="FFFFFF"/>
            </a:solidFill>
            <a:ln w="25400" cap="flat" cmpd="sng" algn="ctr">
              <a:solidFill>
                <a:srgbClr val="9BBB59"/>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2" name="Freeform 28">
              <a:extLst>
                <a:ext uri="{FF2B5EF4-FFF2-40B4-BE49-F238E27FC236}">
                  <a16:creationId xmlns:a16="http://schemas.microsoft.com/office/drawing/2014/main" id="{9DE7808A-EC23-4ADB-B7D2-81D8F7E9365C}"/>
                </a:ext>
              </a:extLst>
            </p:cNvPr>
            <p:cNvSpPr>
              <a:spLocks/>
            </p:cNvSpPr>
            <p:nvPr/>
          </p:nvSpPr>
          <p:spPr bwMode="auto">
            <a:xfrm>
              <a:off x="1651" y="1834"/>
              <a:ext cx="1237" cy="898"/>
            </a:xfrm>
            <a:custGeom>
              <a:avLst/>
              <a:gdLst>
                <a:gd name="T0" fmla="*/ 494 w 1236"/>
                <a:gd name="T1" fmla="*/ 798 h 900"/>
                <a:gd name="T2" fmla="*/ 430 w 1236"/>
                <a:gd name="T3" fmla="*/ 762 h 900"/>
                <a:gd name="T4" fmla="*/ 278 w 1236"/>
                <a:gd name="T5" fmla="*/ 748 h 900"/>
                <a:gd name="T6" fmla="*/ 176 w 1236"/>
                <a:gd name="T7" fmla="*/ 704 h 900"/>
                <a:gd name="T8" fmla="*/ 148 w 1236"/>
                <a:gd name="T9" fmla="*/ 670 h 900"/>
                <a:gd name="T10" fmla="*/ 70 w 1236"/>
                <a:gd name="T11" fmla="*/ 640 h 900"/>
                <a:gd name="T12" fmla="*/ 24 w 1236"/>
                <a:gd name="T13" fmla="*/ 596 h 900"/>
                <a:gd name="T14" fmla="*/ 0 w 1236"/>
                <a:gd name="T15" fmla="*/ 412 h 900"/>
                <a:gd name="T16" fmla="*/ 16 w 1236"/>
                <a:gd name="T17" fmla="*/ 340 h 900"/>
                <a:gd name="T18" fmla="*/ 26 w 1236"/>
                <a:gd name="T19" fmla="*/ 328 h 900"/>
                <a:gd name="T20" fmla="*/ 52 w 1236"/>
                <a:gd name="T21" fmla="*/ 314 h 900"/>
                <a:gd name="T22" fmla="*/ 98 w 1236"/>
                <a:gd name="T23" fmla="*/ 336 h 900"/>
                <a:gd name="T24" fmla="*/ 150 w 1236"/>
                <a:gd name="T25" fmla="*/ 336 h 900"/>
                <a:gd name="T26" fmla="*/ 138 w 1236"/>
                <a:gd name="T27" fmla="*/ 274 h 900"/>
                <a:gd name="T28" fmla="*/ 168 w 1236"/>
                <a:gd name="T29" fmla="*/ 236 h 900"/>
                <a:gd name="T30" fmla="*/ 186 w 1236"/>
                <a:gd name="T31" fmla="*/ 192 h 900"/>
                <a:gd name="T32" fmla="*/ 152 w 1236"/>
                <a:gd name="T33" fmla="*/ 150 h 900"/>
                <a:gd name="T34" fmla="*/ 120 w 1236"/>
                <a:gd name="T35" fmla="*/ 120 h 900"/>
                <a:gd name="T36" fmla="*/ 118 w 1236"/>
                <a:gd name="T37" fmla="*/ 92 h 900"/>
                <a:gd name="T38" fmla="*/ 104 w 1236"/>
                <a:gd name="T39" fmla="*/ 58 h 900"/>
                <a:gd name="T40" fmla="*/ 234 w 1236"/>
                <a:gd name="T41" fmla="*/ 42 h 900"/>
                <a:gd name="T42" fmla="*/ 340 w 1236"/>
                <a:gd name="T43" fmla="*/ 4 h 900"/>
                <a:gd name="T44" fmla="*/ 430 w 1236"/>
                <a:gd name="T45" fmla="*/ 8 h 900"/>
                <a:gd name="T46" fmla="*/ 526 w 1236"/>
                <a:gd name="T47" fmla="*/ 22 h 900"/>
                <a:gd name="T48" fmla="*/ 654 w 1236"/>
                <a:gd name="T49" fmla="*/ 114 h 900"/>
                <a:gd name="T50" fmla="*/ 720 w 1236"/>
                <a:gd name="T51" fmla="*/ 110 h 900"/>
                <a:gd name="T52" fmla="*/ 720 w 1236"/>
                <a:gd name="T53" fmla="*/ 56 h 900"/>
                <a:gd name="T54" fmla="*/ 792 w 1236"/>
                <a:gd name="T55" fmla="*/ 72 h 900"/>
                <a:gd name="T56" fmla="*/ 930 w 1236"/>
                <a:gd name="T57" fmla="*/ 128 h 900"/>
                <a:gd name="T58" fmla="*/ 952 w 1236"/>
                <a:gd name="T59" fmla="*/ 142 h 900"/>
                <a:gd name="T60" fmla="*/ 1088 w 1236"/>
                <a:gd name="T61" fmla="*/ 224 h 900"/>
                <a:gd name="T62" fmla="*/ 1174 w 1236"/>
                <a:gd name="T63" fmla="*/ 250 h 900"/>
                <a:gd name="T64" fmla="*/ 1216 w 1236"/>
                <a:gd name="T65" fmla="*/ 368 h 900"/>
                <a:gd name="T66" fmla="*/ 1236 w 1236"/>
                <a:gd name="T67" fmla="*/ 452 h 900"/>
                <a:gd name="T68" fmla="*/ 1184 w 1236"/>
                <a:gd name="T69" fmla="*/ 496 h 900"/>
                <a:gd name="T70" fmla="*/ 1120 w 1236"/>
                <a:gd name="T71" fmla="*/ 584 h 900"/>
                <a:gd name="T72" fmla="*/ 1144 w 1236"/>
                <a:gd name="T73" fmla="*/ 626 h 900"/>
                <a:gd name="T74" fmla="*/ 1086 w 1236"/>
                <a:gd name="T75" fmla="*/ 606 h 900"/>
                <a:gd name="T76" fmla="*/ 1030 w 1236"/>
                <a:gd name="T77" fmla="*/ 642 h 900"/>
                <a:gd name="T78" fmla="*/ 1064 w 1236"/>
                <a:gd name="T79" fmla="*/ 694 h 900"/>
                <a:gd name="T80" fmla="*/ 1076 w 1236"/>
                <a:gd name="T81" fmla="*/ 792 h 900"/>
                <a:gd name="T82" fmla="*/ 1034 w 1236"/>
                <a:gd name="T83" fmla="*/ 804 h 900"/>
                <a:gd name="T84" fmla="*/ 996 w 1236"/>
                <a:gd name="T85" fmla="*/ 806 h 900"/>
                <a:gd name="T86" fmla="*/ 956 w 1236"/>
                <a:gd name="T87" fmla="*/ 788 h 900"/>
                <a:gd name="T88" fmla="*/ 920 w 1236"/>
                <a:gd name="T89" fmla="*/ 800 h 900"/>
                <a:gd name="T90" fmla="*/ 878 w 1236"/>
                <a:gd name="T91" fmla="*/ 780 h 900"/>
                <a:gd name="T92" fmla="*/ 828 w 1236"/>
                <a:gd name="T93" fmla="*/ 698 h 900"/>
                <a:gd name="T94" fmla="*/ 778 w 1236"/>
                <a:gd name="T95" fmla="*/ 654 h 900"/>
                <a:gd name="T96" fmla="*/ 700 w 1236"/>
                <a:gd name="T97" fmla="*/ 662 h 900"/>
                <a:gd name="T98" fmla="*/ 722 w 1236"/>
                <a:gd name="T99" fmla="*/ 746 h 900"/>
                <a:gd name="T100" fmla="*/ 694 w 1236"/>
                <a:gd name="T101" fmla="*/ 796 h 900"/>
                <a:gd name="T102" fmla="*/ 664 w 1236"/>
                <a:gd name="T103" fmla="*/ 862 h 900"/>
                <a:gd name="T104" fmla="*/ 634 w 1236"/>
                <a:gd name="T105" fmla="*/ 886 h 900"/>
                <a:gd name="T106" fmla="*/ 604 w 1236"/>
                <a:gd name="T107" fmla="*/ 884 h 900"/>
                <a:gd name="T108" fmla="*/ 568 w 1236"/>
                <a:gd name="T109" fmla="*/ 88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6" h="900">
                  <a:moveTo>
                    <a:pt x="552" y="900"/>
                  </a:moveTo>
                  <a:lnTo>
                    <a:pt x="552" y="900"/>
                  </a:lnTo>
                  <a:lnTo>
                    <a:pt x="522" y="874"/>
                  </a:lnTo>
                  <a:lnTo>
                    <a:pt x="522" y="874"/>
                  </a:lnTo>
                  <a:lnTo>
                    <a:pt x="510" y="834"/>
                  </a:lnTo>
                  <a:lnTo>
                    <a:pt x="494" y="798"/>
                  </a:lnTo>
                  <a:lnTo>
                    <a:pt x="494" y="798"/>
                  </a:lnTo>
                  <a:lnTo>
                    <a:pt x="486" y="790"/>
                  </a:lnTo>
                  <a:lnTo>
                    <a:pt x="478" y="782"/>
                  </a:lnTo>
                  <a:lnTo>
                    <a:pt x="460" y="772"/>
                  </a:lnTo>
                  <a:lnTo>
                    <a:pt x="444" y="766"/>
                  </a:lnTo>
                  <a:lnTo>
                    <a:pt x="430" y="762"/>
                  </a:lnTo>
                  <a:lnTo>
                    <a:pt x="430" y="762"/>
                  </a:lnTo>
                  <a:lnTo>
                    <a:pt x="322" y="764"/>
                  </a:lnTo>
                  <a:lnTo>
                    <a:pt x="322" y="764"/>
                  </a:lnTo>
                  <a:lnTo>
                    <a:pt x="310" y="762"/>
                  </a:lnTo>
                  <a:lnTo>
                    <a:pt x="298" y="758"/>
                  </a:lnTo>
                  <a:lnTo>
                    <a:pt x="278" y="748"/>
                  </a:lnTo>
                  <a:lnTo>
                    <a:pt x="262" y="736"/>
                  </a:lnTo>
                  <a:lnTo>
                    <a:pt x="248" y="724"/>
                  </a:lnTo>
                  <a:lnTo>
                    <a:pt x="248" y="724"/>
                  </a:lnTo>
                  <a:lnTo>
                    <a:pt x="220" y="720"/>
                  </a:lnTo>
                  <a:lnTo>
                    <a:pt x="198" y="712"/>
                  </a:lnTo>
                  <a:lnTo>
                    <a:pt x="176" y="704"/>
                  </a:lnTo>
                  <a:lnTo>
                    <a:pt x="158" y="692"/>
                  </a:lnTo>
                  <a:lnTo>
                    <a:pt x="158" y="692"/>
                  </a:lnTo>
                  <a:lnTo>
                    <a:pt x="156" y="686"/>
                  </a:lnTo>
                  <a:lnTo>
                    <a:pt x="154" y="680"/>
                  </a:lnTo>
                  <a:lnTo>
                    <a:pt x="148" y="670"/>
                  </a:lnTo>
                  <a:lnTo>
                    <a:pt x="148" y="670"/>
                  </a:lnTo>
                  <a:lnTo>
                    <a:pt x="138" y="662"/>
                  </a:lnTo>
                  <a:lnTo>
                    <a:pt x="138" y="662"/>
                  </a:lnTo>
                  <a:lnTo>
                    <a:pt x="118" y="658"/>
                  </a:lnTo>
                  <a:lnTo>
                    <a:pt x="100" y="654"/>
                  </a:lnTo>
                  <a:lnTo>
                    <a:pt x="84" y="648"/>
                  </a:lnTo>
                  <a:lnTo>
                    <a:pt x="70" y="640"/>
                  </a:lnTo>
                  <a:lnTo>
                    <a:pt x="70" y="640"/>
                  </a:lnTo>
                  <a:lnTo>
                    <a:pt x="62" y="638"/>
                  </a:lnTo>
                  <a:lnTo>
                    <a:pt x="54" y="634"/>
                  </a:lnTo>
                  <a:lnTo>
                    <a:pt x="42" y="624"/>
                  </a:lnTo>
                  <a:lnTo>
                    <a:pt x="32" y="610"/>
                  </a:lnTo>
                  <a:lnTo>
                    <a:pt x="24" y="596"/>
                  </a:lnTo>
                  <a:lnTo>
                    <a:pt x="18" y="580"/>
                  </a:lnTo>
                  <a:lnTo>
                    <a:pt x="12" y="566"/>
                  </a:lnTo>
                  <a:lnTo>
                    <a:pt x="6" y="542"/>
                  </a:lnTo>
                  <a:lnTo>
                    <a:pt x="6" y="542"/>
                  </a:lnTo>
                  <a:lnTo>
                    <a:pt x="0" y="412"/>
                  </a:lnTo>
                  <a:lnTo>
                    <a:pt x="0" y="412"/>
                  </a:lnTo>
                  <a:lnTo>
                    <a:pt x="14" y="388"/>
                  </a:lnTo>
                  <a:lnTo>
                    <a:pt x="18" y="376"/>
                  </a:lnTo>
                  <a:lnTo>
                    <a:pt x="22" y="366"/>
                  </a:lnTo>
                  <a:lnTo>
                    <a:pt x="22" y="366"/>
                  </a:lnTo>
                  <a:lnTo>
                    <a:pt x="20" y="352"/>
                  </a:lnTo>
                  <a:lnTo>
                    <a:pt x="16" y="340"/>
                  </a:lnTo>
                  <a:lnTo>
                    <a:pt x="12" y="332"/>
                  </a:lnTo>
                  <a:lnTo>
                    <a:pt x="10" y="328"/>
                  </a:lnTo>
                  <a:lnTo>
                    <a:pt x="10" y="328"/>
                  </a:lnTo>
                  <a:lnTo>
                    <a:pt x="22" y="326"/>
                  </a:lnTo>
                  <a:lnTo>
                    <a:pt x="22" y="326"/>
                  </a:lnTo>
                  <a:lnTo>
                    <a:pt x="26" y="328"/>
                  </a:lnTo>
                  <a:lnTo>
                    <a:pt x="32" y="330"/>
                  </a:lnTo>
                  <a:lnTo>
                    <a:pt x="42" y="330"/>
                  </a:lnTo>
                  <a:lnTo>
                    <a:pt x="42" y="330"/>
                  </a:lnTo>
                  <a:lnTo>
                    <a:pt x="50" y="320"/>
                  </a:lnTo>
                  <a:lnTo>
                    <a:pt x="52" y="314"/>
                  </a:lnTo>
                  <a:lnTo>
                    <a:pt x="52" y="314"/>
                  </a:lnTo>
                  <a:lnTo>
                    <a:pt x="60" y="312"/>
                  </a:lnTo>
                  <a:lnTo>
                    <a:pt x="66" y="312"/>
                  </a:lnTo>
                  <a:lnTo>
                    <a:pt x="72" y="316"/>
                  </a:lnTo>
                  <a:lnTo>
                    <a:pt x="78" y="320"/>
                  </a:lnTo>
                  <a:lnTo>
                    <a:pt x="90" y="330"/>
                  </a:lnTo>
                  <a:lnTo>
                    <a:pt x="98" y="336"/>
                  </a:lnTo>
                  <a:lnTo>
                    <a:pt x="108" y="342"/>
                  </a:lnTo>
                  <a:lnTo>
                    <a:pt x="108" y="342"/>
                  </a:lnTo>
                  <a:lnTo>
                    <a:pt x="128" y="342"/>
                  </a:lnTo>
                  <a:lnTo>
                    <a:pt x="140" y="340"/>
                  </a:lnTo>
                  <a:lnTo>
                    <a:pt x="150" y="336"/>
                  </a:lnTo>
                  <a:lnTo>
                    <a:pt x="150" y="336"/>
                  </a:lnTo>
                  <a:lnTo>
                    <a:pt x="158" y="326"/>
                  </a:lnTo>
                  <a:lnTo>
                    <a:pt x="158" y="326"/>
                  </a:lnTo>
                  <a:lnTo>
                    <a:pt x="158" y="300"/>
                  </a:lnTo>
                  <a:lnTo>
                    <a:pt x="158" y="300"/>
                  </a:lnTo>
                  <a:lnTo>
                    <a:pt x="148" y="286"/>
                  </a:lnTo>
                  <a:lnTo>
                    <a:pt x="138" y="274"/>
                  </a:lnTo>
                  <a:lnTo>
                    <a:pt x="136" y="270"/>
                  </a:lnTo>
                  <a:lnTo>
                    <a:pt x="136" y="264"/>
                  </a:lnTo>
                  <a:lnTo>
                    <a:pt x="136" y="258"/>
                  </a:lnTo>
                  <a:lnTo>
                    <a:pt x="140" y="252"/>
                  </a:lnTo>
                  <a:lnTo>
                    <a:pt x="140" y="252"/>
                  </a:lnTo>
                  <a:lnTo>
                    <a:pt x="168" y="236"/>
                  </a:lnTo>
                  <a:lnTo>
                    <a:pt x="168" y="236"/>
                  </a:lnTo>
                  <a:lnTo>
                    <a:pt x="180" y="224"/>
                  </a:lnTo>
                  <a:lnTo>
                    <a:pt x="180" y="224"/>
                  </a:lnTo>
                  <a:lnTo>
                    <a:pt x="184" y="212"/>
                  </a:lnTo>
                  <a:lnTo>
                    <a:pt x="188" y="200"/>
                  </a:lnTo>
                  <a:lnTo>
                    <a:pt x="186" y="192"/>
                  </a:lnTo>
                  <a:lnTo>
                    <a:pt x="184" y="184"/>
                  </a:lnTo>
                  <a:lnTo>
                    <a:pt x="178" y="178"/>
                  </a:lnTo>
                  <a:lnTo>
                    <a:pt x="172" y="174"/>
                  </a:lnTo>
                  <a:lnTo>
                    <a:pt x="160" y="164"/>
                  </a:lnTo>
                  <a:lnTo>
                    <a:pt x="160" y="164"/>
                  </a:lnTo>
                  <a:lnTo>
                    <a:pt x="152" y="150"/>
                  </a:lnTo>
                  <a:lnTo>
                    <a:pt x="142" y="138"/>
                  </a:lnTo>
                  <a:lnTo>
                    <a:pt x="132" y="128"/>
                  </a:lnTo>
                  <a:lnTo>
                    <a:pt x="126" y="126"/>
                  </a:lnTo>
                  <a:lnTo>
                    <a:pt x="122" y="126"/>
                  </a:lnTo>
                  <a:lnTo>
                    <a:pt x="122" y="126"/>
                  </a:lnTo>
                  <a:lnTo>
                    <a:pt x="120" y="120"/>
                  </a:lnTo>
                  <a:lnTo>
                    <a:pt x="116" y="114"/>
                  </a:lnTo>
                  <a:lnTo>
                    <a:pt x="114" y="110"/>
                  </a:lnTo>
                  <a:lnTo>
                    <a:pt x="114" y="104"/>
                  </a:lnTo>
                  <a:lnTo>
                    <a:pt x="114" y="104"/>
                  </a:lnTo>
                  <a:lnTo>
                    <a:pt x="118" y="98"/>
                  </a:lnTo>
                  <a:lnTo>
                    <a:pt x="118" y="92"/>
                  </a:lnTo>
                  <a:lnTo>
                    <a:pt x="118" y="86"/>
                  </a:lnTo>
                  <a:lnTo>
                    <a:pt x="116" y="80"/>
                  </a:lnTo>
                  <a:lnTo>
                    <a:pt x="110" y="70"/>
                  </a:lnTo>
                  <a:lnTo>
                    <a:pt x="104" y="66"/>
                  </a:lnTo>
                  <a:lnTo>
                    <a:pt x="104" y="66"/>
                  </a:lnTo>
                  <a:lnTo>
                    <a:pt x="104" y="58"/>
                  </a:lnTo>
                  <a:lnTo>
                    <a:pt x="104" y="58"/>
                  </a:lnTo>
                  <a:lnTo>
                    <a:pt x="120" y="56"/>
                  </a:lnTo>
                  <a:lnTo>
                    <a:pt x="138" y="52"/>
                  </a:lnTo>
                  <a:lnTo>
                    <a:pt x="176" y="50"/>
                  </a:lnTo>
                  <a:lnTo>
                    <a:pt x="214" y="46"/>
                  </a:lnTo>
                  <a:lnTo>
                    <a:pt x="234" y="42"/>
                  </a:lnTo>
                  <a:lnTo>
                    <a:pt x="252" y="38"/>
                  </a:lnTo>
                  <a:lnTo>
                    <a:pt x="252" y="38"/>
                  </a:lnTo>
                  <a:lnTo>
                    <a:pt x="280" y="24"/>
                  </a:lnTo>
                  <a:lnTo>
                    <a:pt x="310" y="12"/>
                  </a:lnTo>
                  <a:lnTo>
                    <a:pt x="324" y="6"/>
                  </a:lnTo>
                  <a:lnTo>
                    <a:pt x="340" y="4"/>
                  </a:lnTo>
                  <a:lnTo>
                    <a:pt x="358" y="0"/>
                  </a:lnTo>
                  <a:lnTo>
                    <a:pt x="378" y="0"/>
                  </a:lnTo>
                  <a:lnTo>
                    <a:pt x="378" y="0"/>
                  </a:lnTo>
                  <a:lnTo>
                    <a:pt x="400" y="10"/>
                  </a:lnTo>
                  <a:lnTo>
                    <a:pt x="400" y="10"/>
                  </a:lnTo>
                  <a:lnTo>
                    <a:pt x="430" y="8"/>
                  </a:lnTo>
                  <a:lnTo>
                    <a:pt x="462" y="10"/>
                  </a:lnTo>
                  <a:lnTo>
                    <a:pt x="478" y="10"/>
                  </a:lnTo>
                  <a:lnTo>
                    <a:pt x="494" y="12"/>
                  </a:lnTo>
                  <a:lnTo>
                    <a:pt x="510" y="16"/>
                  </a:lnTo>
                  <a:lnTo>
                    <a:pt x="526" y="22"/>
                  </a:lnTo>
                  <a:lnTo>
                    <a:pt x="526" y="22"/>
                  </a:lnTo>
                  <a:lnTo>
                    <a:pt x="604" y="72"/>
                  </a:lnTo>
                  <a:lnTo>
                    <a:pt x="604" y="72"/>
                  </a:lnTo>
                  <a:lnTo>
                    <a:pt x="612" y="84"/>
                  </a:lnTo>
                  <a:lnTo>
                    <a:pt x="612" y="84"/>
                  </a:lnTo>
                  <a:lnTo>
                    <a:pt x="638" y="104"/>
                  </a:lnTo>
                  <a:lnTo>
                    <a:pt x="654" y="114"/>
                  </a:lnTo>
                  <a:lnTo>
                    <a:pt x="676" y="122"/>
                  </a:lnTo>
                  <a:lnTo>
                    <a:pt x="676" y="122"/>
                  </a:lnTo>
                  <a:lnTo>
                    <a:pt x="706" y="122"/>
                  </a:lnTo>
                  <a:lnTo>
                    <a:pt x="706" y="122"/>
                  </a:lnTo>
                  <a:lnTo>
                    <a:pt x="720" y="110"/>
                  </a:lnTo>
                  <a:lnTo>
                    <a:pt x="720" y="110"/>
                  </a:lnTo>
                  <a:lnTo>
                    <a:pt x="722" y="94"/>
                  </a:lnTo>
                  <a:lnTo>
                    <a:pt x="720" y="80"/>
                  </a:lnTo>
                  <a:lnTo>
                    <a:pt x="718" y="68"/>
                  </a:lnTo>
                  <a:lnTo>
                    <a:pt x="716" y="58"/>
                  </a:lnTo>
                  <a:lnTo>
                    <a:pt x="716" y="58"/>
                  </a:lnTo>
                  <a:lnTo>
                    <a:pt x="720" y="56"/>
                  </a:lnTo>
                  <a:lnTo>
                    <a:pt x="724" y="54"/>
                  </a:lnTo>
                  <a:lnTo>
                    <a:pt x="736" y="52"/>
                  </a:lnTo>
                  <a:lnTo>
                    <a:pt x="762" y="52"/>
                  </a:lnTo>
                  <a:lnTo>
                    <a:pt x="762" y="52"/>
                  </a:lnTo>
                  <a:lnTo>
                    <a:pt x="792" y="72"/>
                  </a:lnTo>
                  <a:lnTo>
                    <a:pt x="792" y="72"/>
                  </a:lnTo>
                  <a:lnTo>
                    <a:pt x="822" y="80"/>
                  </a:lnTo>
                  <a:lnTo>
                    <a:pt x="858" y="84"/>
                  </a:lnTo>
                  <a:lnTo>
                    <a:pt x="858" y="84"/>
                  </a:lnTo>
                  <a:lnTo>
                    <a:pt x="898" y="104"/>
                  </a:lnTo>
                  <a:lnTo>
                    <a:pt x="898" y="104"/>
                  </a:lnTo>
                  <a:lnTo>
                    <a:pt x="930" y="128"/>
                  </a:lnTo>
                  <a:lnTo>
                    <a:pt x="930" y="128"/>
                  </a:lnTo>
                  <a:lnTo>
                    <a:pt x="930" y="132"/>
                  </a:lnTo>
                  <a:lnTo>
                    <a:pt x="930" y="132"/>
                  </a:lnTo>
                  <a:lnTo>
                    <a:pt x="940" y="140"/>
                  </a:lnTo>
                  <a:lnTo>
                    <a:pt x="940" y="140"/>
                  </a:lnTo>
                  <a:lnTo>
                    <a:pt x="952" y="142"/>
                  </a:lnTo>
                  <a:lnTo>
                    <a:pt x="964" y="140"/>
                  </a:lnTo>
                  <a:lnTo>
                    <a:pt x="992" y="136"/>
                  </a:lnTo>
                  <a:lnTo>
                    <a:pt x="992" y="136"/>
                  </a:lnTo>
                  <a:lnTo>
                    <a:pt x="1032" y="184"/>
                  </a:lnTo>
                  <a:lnTo>
                    <a:pt x="1032" y="184"/>
                  </a:lnTo>
                  <a:lnTo>
                    <a:pt x="1088" y="224"/>
                  </a:lnTo>
                  <a:lnTo>
                    <a:pt x="1088" y="224"/>
                  </a:lnTo>
                  <a:lnTo>
                    <a:pt x="1116" y="238"/>
                  </a:lnTo>
                  <a:lnTo>
                    <a:pt x="1116" y="238"/>
                  </a:lnTo>
                  <a:lnTo>
                    <a:pt x="1166" y="238"/>
                  </a:lnTo>
                  <a:lnTo>
                    <a:pt x="1166" y="238"/>
                  </a:lnTo>
                  <a:lnTo>
                    <a:pt x="1174" y="250"/>
                  </a:lnTo>
                  <a:lnTo>
                    <a:pt x="1182" y="272"/>
                  </a:lnTo>
                  <a:lnTo>
                    <a:pt x="1188" y="294"/>
                  </a:lnTo>
                  <a:lnTo>
                    <a:pt x="1194" y="316"/>
                  </a:lnTo>
                  <a:lnTo>
                    <a:pt x="1194" y="316"/>
                  </a:lnTo>
                  <a:lnTo>
                    <a:pt x="1216" y="368"/>
                  </a:lnTo>
                  <a:lnTo>
                    <a:pt x="1216" y="368"/>
                  </a:lnTo>
                  <a:lnTo>
                    <a:pt x="1220" y="412"/>
                  </a:lnTo>
                  <a:lnTo>
                    <a:pt x="1220" y="412"/>
                  </a:lnTo>
                  <a:lnTo>
                    <a:pt x="1228" y="422"/>
                  </a:lnTo>
                  <a:lnTo>
                    <a:pt x="1234" y="436"/>
                  </a:lnTo>
                  <a:lnTo>
                    <a:pt x="1236" y="444"/>
                  </a:lnTo>
                  <a:lnTo>
                    <a:pt x="1236" y="452"/>
                  </a:lnTo>
                  <a:lnTo>
                    <a:pt x="1232" y="458"/>
                  </a:lnTo>
                  <a:lnTo>
                    <a:pt x="1226" y="466"/>
                  </a:lnTo>
                  <a:lnTo>
                    <a:pt x="1226" y="466"/>
                  </a:lnTo>
                  <a:lnTo>
                    <a:pt x="1200" y="482"/>
                  </a:lnTo>
                  <a:lnTo>
                    <a:pt x="1192" y="488"/>
                  </a:lnTo>
                  <a:lnTo>
                    <a:pt x="1184" y="496"/>
                  </a:lnTo>
                  <a:lnTo>
                    <a:pt x="1172" y="514"/>
                  </a:lnTo>
                  <a:lnTo>
                    <a:pt x="1156" y="542"/>
                  </a:lnTo>
                  <a:lnTo>
                    <a:pt x="1156" y="542"/>
                  </a:lnTo>
                  <a:lnTo>
                    <a:pt x="1120" y="568"/>
                  </a:lnTo>
                  <a:lnTo>
                    <a:pt x="1120" y="568"/>
                  </a:lnTo>
                  <a:lnTo>
                    <a:pt x="1120" y="584"/>
                  </a:lnTo>
                  <a:lnTo>
                    <a:pt x="1120" y="584"/>
                  </a:lnTo>
                  <a:lnTo>
                    <a:pt x="1154" y="614"/>
                  </a:lnTo>
                  <a:lnTo>
                    <a:pt x="1154" y="614"/>
                  </a:lnTo>
                  <a:lnTo>
                    <a:pt x="1152" y="620"/>
                  </a:lnTo>
                  <a:lnTo>
                    <a:pt x="1148" y="624"/>
                  </a:lnTo>
                  <a:lnTo>
                    <a:pt x="1144" y="626"/>
                  </a:lnTo>
                  <a:lnTo>
                    <a:pt x="1138" y="628"/>
                  </a:lnTo>
                  <a:lnTo>
                    <a:pt x="1128" y="628"/>
                  </a:lnTo>
                  <a:lnTo>
                    <a:pt x="1120" y="628"/>
                  </a:lnTo>
                  <a:lnTo>
                    <a:pt x="1120" y="628"/>
                  </a:lnTo>
                  <a:lnTo>
                    <a:pt x="1086" y="606"/>
                  </a:lnTo>
                  <a:lnTo>
                    <a:pt x="1086" y="606"/>
                  </a:lnTo>
                  <a:lnTo>
                    <a:pt x="1052" y="604"/>
                  </a:lnTo>
                  <a:lnTo>
                    <a:pt x="1038" y="606"/>
                  </a:lnTo>
                  <a:lnTo>
                    <a:pt x="1030" y="608"/>
                  </a:lnTo>
                  <a:lnTo>
                    <a:pt x="1030" y="608"/>
                  </a:lnTo>
                  <a:lnTo>
                    <a:pt x="1030" y="632"/>
                  </a:lnTo>
                  <a:lnTo>
                    <a:pt x="1030" y="642"/>
                  </a:lnTo>
                  <a:lnTo>
                    <a:pt x="1032" y="652"/>
                  </a:lnTo>
                  <a:lnTo>
                    <a:pt x="1036" y="662"/>
                  </a:lnTo>
                  <a:lnTo>
                    <a:pt x="1042" y="672"/>
                  </a:lnTo>
                  <a:lnTo>
                    <a:pt x="1052" y="682"/>
                  </a:lnTo>
                  <a:lnTo>
                    <a:pt x="1064" y="694"/>
                  </a:lnTo>
                  <a:lnTo>
                    <a:pt x="1064" y="694"/>
                  </a:lnTo>
                  <a:lnTo>
                    <a:pt x="1064" y="730"/>
                  </a:lnTo>
                  <a:lnTo>
                    <a:pt x="1064" y="730"/>
                  </a:lnTo>
                  <a:lnTo>
                    <a:pt x="1080" y="780"/>
                  </a:lnTo>
                  <a:lnTo>
                    <a:pt x="1080" y="780"/>
                  </a:lnTo>
                  <a:lnTo>
                    <a:pt x="1078" y="788"/>
                  </a:lnTo>
                  <a:lnTo>
                    <a:pt x="1076" y="792"/>
                  </a:lnTo>
                  <a:lnTo>
                    <a:pt x="1074" y="796"/>
                  </a:lnTo>
                  <a:lnTo>
                    <a:pt x="1068" y="798"/>
                  </a:lnTo>
                  <a:lnTo>
                    <a:pt x="1058" y="800"/>
                  </a:lnTo>
                  <a:lnTo>
                    <a:pt x="1046" y="800"/>
                  </a:lnTo>
                  <a:lnTo>
                    <a:pt x="1046" y="800"/>
                  </a:lnTo>
                  <a:lnTo>
                    <a:pt x="1034" y="804"/>
                  </a:lnTo>
                  <a:lnTo>
                    <a:pt x="1028" y="808"/>
                  </a:lnTo>
                  <a:lnTo>
                    <a:pt x="1014" y="818"/>
                  </a:lnTo>
                  <a:lnTo>
                    <a:pt x="1014" y="818"/>
                  </a:lnTo>
                  <a:lnTo>
                    <a:pt x="1004" y="818"/>
                  </a:lnTo>
                  <a:lnTo>
                    <a:pt x="1004" y="818"/>
                  </a:lnTo>
                  <a:lnTo>
                    <a:pt x="996" y="806"/>
                  </a:lnTo>
                  <a:lnTo>
                    <a:pt x="996" y="806"/>
                  </a:lnTo>
                  <a:lnTo>
                    <a:pt x="968" y="804"/>
                  </a:lnTo>
                  <a:lnTo>
                    <a:pt x="968" y="804"/>
                  </a:lnTo>
                  <a:lnTo>
                    <a:pt x="968" y="798"/>
                  </a:lnTo>
                  <a:lnTo>
                    <a:pt x="964" y="794"/>
                  </a:lnTo>
                  <a:lnTo>
                    <a:pt x="956" y="788"/>
                  </a:lnTo>
                  <a:lnTo>
                    <a:pt x="956" y="788"/>
                  </a:lnTo>
                  <a:lnTo>
                    <a:pt x="936" y="786"/>
                  </a:lnTo>
                  <a:lnTo>
                    <a:pt x="936" y="786"/>
                  </a:lnTo>
                  <a:lnTo>
                    <a:pt x="934" y="792"/>
                  </a:lnTo>
                  <a:lnTo>
                    <a:pt x="926" y="796"/>
                  </a:lnTo>
                  <a:lnTo>
                    <a:pt x="920" y="800"/>
                  </a:lnTo>
                  <a:lnTo>
                    <a:pt x="914" y="800"/>
                  </a:lnTo>
                  <a:lnTo>
                    <a:pt x="914" y="800"/>
                  </a:lnTo>
                  <a:lnTo>
                    <a:pt x="908" y="786"/>
                  </a:lnTo>
                  <a:lnTo>
                    <a:pt x="908" y="786"/>
                  </a:lnTo>
                  <a:lnTo>
                    <a:pt x="878" y="780"/>
                  </a:lnTo>
                  <a:lnTo>
                    <a:pt x="878" y="780"/>
                  </a:lnTo>
                  <a:lnTo>
                    <a:pt x="836" y="732"/>
                  </a:lnTo>
                  <a:lnTo>
                    <a:pt x="836" y="732"/>
                  </a:lnTo>
                  <a:lnTo>
                    <a:pt x="830" y="722"/>
                  </a:lnTo>
                  <a:lnTo>
                    <a:pt x="830" y="722"/>
                  </a:lnTo>
                  <a:lnTo>
                    <a:pt x="830" y="710"/>
                  </a:lnTo>
                  <a:lnTo>
                    <a:pt x="828" y="698"/>
                  </a:lnTo>
                  <a:lnTo>
                    <a:pt x="824" y="690"/>
                  </a:lnTo>
                  <a:lnTo>
                    <a:pt x="820" y="682"/>
                  </a:lnTo>
                  <a:lnTo>
                    <a:pt x="808" y="670"/>
                  </a:lnTo>
                  <a:lnTo>
                    <a:pt x="796" y="658"/>
                  </a:lnTo>
                  <a:lnTo>
                    <a:pt x="796" y="658"/>
                  </a:lnTo>
                  <a:lnTo>
                    <a:pt x="778" y="654"/>
                  </a:lnTo>
                  <a:lnTo>
                    <a:pt x="758" y="652"/>
                  </a:lnTo>
                  <a:lnTo>
                    <a:pt x="724" y="654"/>
                  </a:lnTo>
                  <a:lnTo>
                    <a:pt x="724" y="654"/>
                  </a:lnTo>
                  <a:lnTo>
                    <a:pt x="706" y="656"/>
                  </a:lnTo>
                  <a:lnTo>
                    <a:pt x="702" y="660"/>
                  </a:lnTo>
                  <a:lnTo>
                    <a:pt x="700" y="662"/>
                  </a:lnTo>
                  <a:lnTo>
                    <a:pt x="698" y="674"/>
                  </a:lnTo>
                  <a:lnTo>
                    <a:pt x="698" y="694"/>
                  </a:lnTo>
                  <a:lnTo>
                    <a:pt x="698" y="694"/>
                  </a:lnTo>
                  <a:lnTo>
                    <a:pt x="722" y="726"/>
                  </a:lnTo>
                  <a:lnTo>
                    <a:pt x="722" y="726"/>
                  </a:lnTo>
                  <a:lnTo>
                    <a:pt x="722" y="746"/>
                  </a:lnTo>
                  <a:lnTo>
                    <a:pt x="722" y="746"/>
                  </a:lnTo>
                  <a:lnTo>
                    <a:pt x="712" y="758"/>
                  </a:lnTo>
                  <a:lnTo>
                    <a:pt x="700" y="772"/>
                  </a:lnTo>
                  <a:lnTo>
                    <a:pt x="696" y="778"/>
                  </a:lnTo>
                  <a:lnTo>
                    <a:pt x="694" y="786"/>
                  </a:lnTo>
                  <a:lnTo>
                    <a:pt x="694" y="796"/>
                  </a:lnTo>
                  <a:lnTo>
                    <a:pt x="698" y="804"/>
                  </a:lnTo>
                  <a:lnTo>
                    <a:pt x="698" y="804"/>
                  </a:lnTo>
                  <a:lnTo>
                    <a:pt x="698" y="810"/>
                  </a:lnTo>
                  <a:lnTo>
                    <a:pt x="694" y="818"/>
                  </a:lnTo>
                  <a:lnTo>
                    <a:pt x="684" y="834"/>
                  </a:lnTo>
                  <a:lnTo>
                    <a:pt x="664" y="862"/>
                  </a:lnTo>
                  <a:lnTo>
                    <a:pt x="664" y="862"/>
                  </a:lnTo>
                  <a:lnTo>
                    <a:pt x="658" y="870"/>
                  </a:lnTo>
                  <a:lnTo>
                    <a:pt x="652" y="878"/>
                  </a:lnTo>
                  <a:lnTo>
                    <a:pt x="644" y="882"/>
                  </a:lnTo>
                  <a:lnTo>
                    <a:pt x="634" y="886"/>
                  </a:lnTo>
                  <a:lnTo>
                    <a:pt x="634" y="886"/>
                  </a:lnTo>
                  <a:lnTo>
                    <a:pt x="624" y="898"/>
                  </a:lnTo>
                  <a:lnTo>
                    <a:pt x="624" y="898"/>
                  </a:lnTo>
                  <a:lnTo>
                    <a:pt x="618" y="896"/>
                  </a:lnTo>
                  <a:lnTo>
                    <a:pt x="612" y="896"/>
                  </a:lnTo>
                  <a:lnTo>
                    <a:pt x="608" y="890"/>
                  </a:lnTo>
                  <a:lnTo>
                    <a:pt x="604" y="884"/>
                  </a:lnTo>
                  <a:lnTo>
                    <a:pt x="604" y="880"/>
                  </a:lnTo>
                  <a:lnTo>
                    <a:pt x="604" y="880"/>
                  </a:lnTo>
                  <a:lnTo>
                    <a:pt x="598" y="878"/>
                  </a:lnTo>
                  <a:lnTo>
                    <a:pt x="594" y="876"/>
                  </a:lnTo>
                  <a:lnTo>
                    <a:pt x="582" y="876"/>
                  </a:lnTo>
                  <a:lnTo>
                    <a:pt x="568" y="880"/>
                  </a:lnTo>
                  <a:lnTo>
                    <a:pt x="568" y="880"/>
                  </a:lnTo>
                  <a:lnTo>
                    <a:pt x="560" y="892"/>
                  </a:lnTo>
                  <a:lnTo>
                    <a:pt x="556" y="896"/>
                  </a:lnTo>
                  <a:lnTo>
                    <a:pt x="552" y="900"/>
                  </a:lnTo>
                  <a:lnTo>
                    <a:pt x="552" y="900"/>
                  </a:lnTo>
                  <a:close/>
                </a:path>
              </a:pathLst>
            </a:custGeom>
            <a:solidFill>
              <a:srgbClr val="4F81BD"/>
            </a:solidFill>
            <a:ln w="25400" cap="flat" cmpd="sng" algn="ctr">
              <a:solidFill>
                <a:srgbClr val="4F81BD">
                  <a:shade val="50000"/>
                </a:srgbClr>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103" name="Freeform 29">
              <a:extLst>
                <a:ext uri="{FF2B5EF4-FFF2-40B4-BE49-F238E27FC236}">
                  <a16:creationId xmlns:a16="http://schemas.microsoft.com/office/drawing/2014/main" id="{8BC46B2A-F9D3-4C6A-AB4D-267C954EEC19}"/>
                </a:ext>
              </a:extLst>
            </p:cNvPr>
            <p:cNvSpPr>
              <a:spLocks/>
            </p:cNvSpPr>
            <p:nvPr/>
          </p:nvSpPr>
          <p:spPr bwMode="auto">
            <a:xfrm>
              <a:off x="3575" y="1712"/>
              <a:ext cx="338" cy="683"/>
            </a:xfrm>
            <a:custGeom>
              <a:avLst/>
              <a:gdLst>
                <a:gd name="T0" fmla="*/ 24 w 340"/>
                <a:gd name="T1" fmla="*/ 676 h 684"/>
                <a:gd name="T2" fmla="*/ 10 w 340"/>
                <a:gd name="T3" fmla="*/ 654 h 684"/>
                <a:gd name="T4" fmla="*/ 10 w 340"/>
                <a:gd name="T5" fmla="*/ 624 h 684"/>
                <a:gd name="T6" fmla="*/ 18 w 340"/>
                <a:gd name="T7" fmla="*/ 560 h 684"/>
                <a:gd name="T8" fmla="*/ 0 w 340"/>
                <a:gd name="T9" fmla="*/ 514 h 684"/>
                <a:gd name="T10" fmla="*/ 8 w 340"/>
                <a:gd name="T11" fmla="*/ 426 h 684"/>
                <a:gd name="T12" fmla="*/ 30 w 340"/>
                <a:gd name="T13" fmla="*/ 386 h 684"/>
                <a:gd name="T14" fmla="*/ 24 w 340"/>
                <a:gd name="T15" fmla="*/ 326 h 684"/>
                <a:gd name="T16" fmla="*/ 22 w 340"/>
                <a:gd name="T17" fmla="*/ 282 h 684"/>
                <a:gd name="T18" fmla="*/ 44 w 340"/>
                <a:gd name="T19" fmla="*/ 248 h 684"/>
                <a:gd name="T20" fmla="*/ 50 w 340"/>
                <a:gd name="T21" fmla="*/ 218 h 684"/>
                <a:gd name="T22" fmla="*/ 64 w 340"/>
                <a:gd name="T23" fmla="*/ 170 h 684"/>
                <a:gd name="T24" fmla="*/ 70 w 340"/>
                <a:gd name="T25" fmla="*/ 150 h 684"/>
                <a:gd name="T26" fmla="*/ 94 w 340"/>
                <a:gd name="T27" fmla="*/ 122 h 684"/>
                <a:gd name="T28" fmla="*/ 128 w 340"/>
                <a:gd name="T29" fmla="*/ 82 h 684"/>
                <a:gd name="T30" fmla="*/ 152 w 340"/>
                <a:gd name="T31" fmla="*/ 58 h 684"/>
                <a:gd name="T32" fmla="*/ 170 w 340"/>
                <a:gd name="T33" fmla="*/ 40 h 684"/>
                <a:gd name="T34" fmla="*/ 224 w 340"/>
                <a:gd name="T35" fmla="*/ 40 h 684"/>
                <a:gd name="T36" fmla="*/ 238 w 340"/>
                <a:gd name="T37" fmla="*/ 32 h 684"/>
                <a:gd name="T38" fmla="*/ 270 w 340"/>
                <a:gd name="T39" fmla="*/ 20 h 684"/>
                <a:gd name="T40" fmla="*/ 290 w 340"/>
                <a:gd name="T41" fmla="*/ 0 h 684"/>
                <a:gd name="T42" fmla="*/ 308 w 340"/>
                <a:gd name="T43" fmla="*/ 12 h 684"/>
                <a:gd name="T44" fmla="*/ 290 w 340"/>
                <a:gd name="T45" fmla="*/ 34 h 684"/>
                <a:gd name="T46" fmla="*/ 276 w 340"/>
                <a:gd name="T47" fmla="*/ 54 h 684"/>
                <a:gd name="T48" fmla="*/ 286 w 340"/>
                <a:gd name="T49" fmla="*/ 64 h 684"/>
                <a:gd name="T50" fmla="*/ 310 w 340"/>
                <a:gd name="T51" fmla="*/ 82 h 684"/>
                <a:gd name="T52" fmla="*/ 340 w 340"/>
                <a:gd name="T53" fmla="*/ 124 h 684"/>
                <a:gd name="T54" fmla="*/ 328 w 340"/>
                <a:gd name="T55" fmla="*/ 158 h 684"/>
                <a:gd name="T56" fmla="*/ 290 w 340"/>
                <a:gd name="T57" fmla="*/ 186 h 684"/>
                <a:gd name="T58" fmla="*/ 268 w 340"/>
                <a:gd name="T59" fmla="*/ 228 h 684"/>
                <a:gd name="T60" fmla="*/ 274 w 340"/>
                <a:gd name="T61" fmla="*/ 256 h 684"/>
                <a:gd name="T62" fmla="*/ 300 w 340"/>
                <a:gd name="T63" fmla="*/ 278 h 684"/>
                <a:gd name="T64" fmla="*/ 320 w 340"/>
                <a:gd name="T65" fmla="*/ 312 h 684"/>
                <a:gd name="T66" fmla="*/ 328 w 340"/>
                <a:gd name="T67" fmla="*/ 344 h 684"/>
                <a:gd name="T68" fmla="*/ 316 w 340"/>
                <a:gd name="T69" fmla="*/ 384 h 684"/>
                <a:gd name="T70" fmla="*/ 298 w 340"/>
                <a:gd name="T71" fmla="*/ 412 h 684"/>
                <a:gd name="T72" fmla="*/ 276 w 340"/>
                <a:gd name="T73" fmla="*/ 436 h 684"/>
                <a:gd name="T74" fmla="*/ 298 w 340"/>
                <a:gd name="T75" fmla="*/ 474 h 684"/>
                <a:gd name="T76" fmla="*/ 302 w 340"/>
                <a:gd name="T77" fmla="*/ 506 h 684"/>
                <a:gd name="T78" fmla="*/ 296 w 340"/>
                <a:gd name="T79" fmla="*/ 544 h 684"/>
                <a:gd name="T80" fmla="*/ 236 w 340"/>
                <a:gd name="T81" fmla="*/ 602 h 684"/>
                <a:gd name="T82" fmla="*/ 164 w 340"/>
                <a:gd name="T83" fmla="*/ 620 h 684"/>
                <a:gd name="T84" fmla="*/ 112 w 340"/>
                <a:gd name="T85" fmla="*/ 644 h 684"/>
                <a:gd name="T86" fmla="*/ 66 w 340"/>
                <a:gd name="T87" fmla="*/ 664 h 684"/>
                <a:gd name="T88" fmla="*/ 48 w 340"/>
                <a:gd name="T89" fmla="*/ 678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0" h="684">
                  <a:moveTo>
                    <a:pt x="32" y="684"/>
                  </a:moveTo>
                  <a:lnTo>
                    <a:pt x="32" y="684"/>
                  </a:lnTo>
                  <a:lnTo>
                    <a:pt x="24" y="676"/>
                  </a:lnTo>
                  <a:lnTo>
                    <a:pt x="16" y="668"/>
                  </a:lnTo>
                  <a:lnTo>
                    <a:pt x="12" y="662"/>
                  </a:lnTo>
                  <a:lnTo>
                    <a:pt x="10" y="654"/>
                  </a:lnTo>
                  <a:lnTo>
                    <a:pt x="10" y="638"/>
                  </a:lnTo>
                  <a:lnTo>
                    <a:pt x="10" y="624"/>
                  </a:lnTo>
                  <a:lnTo>
                    <a:pt x="10" y="624"/>
                  </a:lnTo>
                  <a:lnTo>
                    <a:pt x="20" y="594"/>
                  </a:lnTo>
                  <a:lnTo>
                    <a:pt x="20" y="594"/>
                  </a:lnTo>
                  <a:lnTo>
                    <a:pt x="18" y="560"/>
                  </a:lnTo>
                  <a:lnTo>
                    <a:pt x="18" y="560"/>
                  </a:lnTo>
                  <a:lnTo>
                    <a:pt x="0" y="514"/>
                  </a:lnTo>
                  <a:lnTo>
                    <a:pt x="0" y="514"/>
                  </a:lnTo>
                  <a:lnTo>
                    <a:pt x="0" y="440"/>
                  </a:lnTo>
                  <a:lnTo>
                    <a:pt x="0" y="440"/>
                  </a:lnTo>
                  <a:lnTo>
                    <a:pt x="8" y="426"/>
                  </a:lnTo>
                  <a:lnTo>
                    <a:pt x="16" y="412"/>
                  </a:lnTo>
                  <a:lnTo>
                    <a:pt x="30" y="386"/>
                  </a:lnTo>
                  <a:lnTo>
                    <a:pt x="30" y="386"/>
                  </a:lnTo>
                  <a:lnTo>
                    <a:pt x="30" y="358"/>
                  </a:lnTo>
                  <a:lnTo>
                    <a:pt x="30" y="358"/>
                  </a:lnTo>
                  <a:lnTo>
                    <a:pt x="24" y="326"/>
                  </a:lnTo>
                  <a:lnTo>
                    <a:pt x="22" y="310"/>
                  </a:lnTo>
                  <a:lnTo>
                    <a:pt x="20" y="296"/>
                  </a:lnTo>
                  <a:lnTo>
                    <a:pt x="22" y="282"/>
                  </a:lnTo>
                  <a:lnTo>
                    <a:pt x="24" y="270"/>
                  </a:lnTo>
                  <a:lnTo>
                    <a:pt x="32" y="258"/>
                  </a:lnTo>
                  <a:lnTo>
                    <a:pt x="44" y="248"/>
                  </a:lnTo>
                  <a:lnTo>
                    <a:pt x="44" y="248"/>
                  </a:lnTo>
                  <a:lnTo>
                    <a:pt x="48" y="232"/>
                  </a:lnTo>
                  <a:lnTo>
                    <a:pt x="50" y="218"/>
                  </a:lnTo>
                  <a:lnTo>
                    <a:pt x="52" y="192"/>
                  </a:lnTo>
                  <a:lnTo>
                    <a:pt x="52" y="192"/>
                  </a:lnTo>
                  <a:lnTo>
                    <a:pt x="64" y="170"/>
                  </a:lnTo>
                  <a:lnTo>
                    <a:pt x="64" y="170"/>
                  </a:lnTo>
                  <a:lnTo>
                    <a:pt x="66" y="158"/>
                  </a:lnTo>
                  <a:lnTo>
                    <a:pt x="70" y="150"/>
                  </a:lnTo>
                  <a:lnTo>
                    <a:pt x="74" y="142"/>
                  </a:lnTo>
                  <a:lnTo>
                    <a:pt x="80" y="134"/>
                  </a:lnTo>
                  <a:lnTo>
                    <a:pt x="94" y="122"/>
                  </a:lnTo>
                  <a:lnTo>
                    <a:pt x="110" y="110"/>
                  </a:lnTo>
                  <a:lnTo>
                    <a:pt x="110" y="110"/>
                  </a:lnTo>
                  <a:lnTo>
                    <a:pt x="128" y="82"/>
                  </a:lnTo>
                  <a:lnTo>
                    <a:pt x="140" y="68"/>
                  </a:lnTo>
                  <a:lnTo>
                    <a:pt x="146" y="62"/>
                  </a:lnTo>
                  <a:lnTo>
                    <a:pt x="152" y="58"/>
                  </a:lnTo>
                  <a:lnTo>
                    <a:pt x="152" y="58"/>
                  </a:lnTo>
                  <a:lnTo>
                    <a:pt x="170" y="40"/>
                  </a:lnTo>
                  <a:lnTo>
                    <a:pt x="170" y="40"/>
                  </a:lnTo>
                  <a:lnTo>
                    <a:pt x="204" y="42"/>
                  </a:lnTo>
                  <a:lnTo>
                    <a:pt x="214" y="42"/>
                  </a:lnTo>
                  <a:lnTo>
                    <a:pt x="224" y="40"/>
                  </a:lnTo>
                  <a:lnTo>
                    <a:pt x="232" y="38"/>
                  </a:lnTo>
                  <a:lnTo>
                    <a:pt x="238" y="32"/>
                  </a:lnTo>
                  <a:lnTo>
                    <a:pt x="238" y="32"/>
                  </a:lnTo>
                  <a:lnTo>
                    <a:pt x="250" y="30"/>
                  </a:lnTo>
                  <a:lnTo>
                    <a:pt x="260" y="26"/>
                  </a:lnTo>
                  <a:lnTo>
                    <a:pt x="270" y="20"/>
                  </a:lnTo>
                  <a:lnTo>
                    <a:pt x="282" y="10"/>
                  </a:lnTo>
                  <a:lnTo>
                    <a:pt x="282" y="10"/>
                  </a:lnTo>
                  <a:lnTo>
                    <a:pt x="290" y="0"/>
                  </a:lnTo>
                  <a:lnTo>
                    <a:pt x="290" y="0"/>
                  </a:lnTo>
                  <a:lnTo>
                    <a:pt x="308" y="12"/>
                  </a:lnTo>
                  <a:lnTo>
                    <a:pt x="308" y="12"/>
                  </a:lnTo>
                  <a:lnTo>
                    <a:pt x="306" y="18"/>
                  </a:lnTo>
                  <a:lnTo>
                    <a:pt x="302" y="24"/>
                  </a:lnTo>
                  <a:lnTo>
                    <a:pt x="290" y="34"/>
                  </a:lnTo>
                  <a:lnTo>
                    <a:pt x="284" y="40"/>
                  </a:lnTo>
                  <a:lnTo>
                    <a:pt x="280" y="46"/>
                  </a:lnTo>
                  <a:lnTo>
                    <a:pt x="276" y="54"/>
                  </a:lnTo>
                  <a:lnTo>
                    <a:pt x="278" y="62"/>
                  </a:lnTo>
                  <a:lnTo>
                    <a:pt x="278" y="62"/>
                  </a:lnTo>
                  <a:lnTo>
                    <a:pt x="286" y="64"/>
                  </a:lnTo>
                  <a:lnTo>
                    <a:pt x="296" y="68"/>
                  </a:lnTo>
                  <a:lnTo>
                    <a:pt x="302" y="74"/>
                  </a:lnTo>
                  <a:lnTo>
                    <a:pt x="310" y="82"/>
                  </a:lnTo>
                  <a:lnTo>
                    <a:pt x="324" y="100"/>
                  </a:lnTo>
                  <a:lnTo>
                    <a:pt x="340" y="124"/>
                  </a:lnTo>
                  <a:lnTo>
                    <a:pt x="340" y="124"/>
                  </a:lnTo>
                  <a:lnTo>
                    <a:pt x="340" y="142"/>
                  </a:lnTo>
                  <a:lnTo>
                    <a:pt x="340" y="142"/>
                  </a:lnTo>
                  <a:lnTo>
                    <a:pt x="328" y="158"/>
                  </a:lnTo>
                  <a:lnTo>
                    <a:pt x="318" y="168"/>
                  </a:lnTo>
                  <a:lnTo>
                    <a:pt x="290" y="186"/>
                  </a:lnTo>
                  <a:lnTo>
                    <a:pt x="290" y="186"/>
                  </a:lnTo>
                  <a:lnTo>
                    <a:pt x="280" y="202"/>
                  </a:lnTo>
                  <a:lnTo>
                    <a:pt x="272" y="218"/>
                  </a:lnTo>
                  <a:lnTo>
                    <a:pt x="268" y="228"/>
                  </a:lnTo>
                  <a:lnTo>
                    <a:pt x="268" y="238"/>
                  </a:lnTo>
                  <a:lnTo>
                    <a:pt x="268" y="248"/>
                  </a:lnTo>
                  <a:lnTo>
                    <a:pt x="274" y="256"/>
                  </a:lnTo>
                  <a:lnTo>
                    <a:pt x="274" y="256"/>
                  </a:lnTo>
                  <a:lnTo>
                    <a:pt x="300" y="278"/>
                  </a:lnTo>
                  <a:lnTo>
                    <a:pt x="300" y="278"/>
                  </a:lnTo>
                  <a:lnTo>
                    <a:pt x="308" y="290"/>
                  </a:lnTo>
                  <a:lnTo>
                    <a:pt x="316" y="302"/>
                  </a:lnTo>
                  <a:lnTo>
                    <a:pt x="320" y="312"/>
                  </a:lnTo>
                  <a:lnTo>
                    <a:pt x="324" y="320"/>
                  </a:lnTo>
                  <a:lnTo>
                    <a:pt x="326" y="332"/>
                  </a:lnTo>
                  <a:lnTo>
                    <a:pt x="328" y="344"/>
                  </a:lnTo>
                  <a:lnTo>
                    <a:pt x="328" y="344"/>
                  </a:lnTo>
                  <a:lnTo>
                    <a:pt x="322" y="364"/>
                  </a:lnTo>
                  <a:lnTo>
                    <a:pt x="316" y="384"/>
                  </a:lnTo>
                  <a:lnTo>
                    <a:pt x="316" y="384"/>
                  </a:lnTo>
                  <a:lnTo>
                    <a:pt x="308" y="398"/>
                  </a:lnTo>
                  <a:lnTo>
                    <a:pt x="298" y="412"/>
                  </a:lnTo>
                  <a:lnTo>
                    <a:pt x="286" y="426"/>
                  </a:lnTo>
                  <a:lnTo>
                    <a:pt x="276" y="436"/>
                  </a:lnTo>
                  <a:lnTo>
                    <a:pt x="276" y="436"/>
                  </a:lnTo>
                  <a:lnTo>
                    <a:pt x="274" y="448"/>
                  </a:lnTo>
                  <a:lnTo>
                    <a:pt x="274" y="448"/>
                  </a:lnTo>
                  <a:lnTo>
                    <a:pt x="298" y="474"/>
                  </a:lnTo>
                  <a:lnTo>
                    <a:pt x="298" y="474"/>
                  </a:lnTo>
                  <a:lnTo>
                    <a:pt x="302" y="488"/>
                  </a:lnTo>
                  <a:lnTo>
                    <a:pt x="302" y="506"/>
                  </a:lnTo>
                  <a:lnTo>
                    <a:pt x="300" y="524"/>
                  </a:lnTo>
                  <a:lnTo>
                    <a:pt x="296" y="544"/>
                  </a:lnTo>
                  <a:lnTo>
                    <a:pt x="296" y="544"/>
                  </a:lnTo>
                  <a:lnTo>
                    <a:pt x="282" y="560"/>
                  </a:lnTo>
                  <a:lnTo>
                    <a:pt x="268" y="574"/>
                  </a:lnTo>
                  <a:lnTo>
                    <a:pt x="236" y="602"/>
                  </a:lnTo>
                  <a:lnTo>
                    <a:pt x="236" y="602"/>
                  </a:lnTo>
                  <a:lnTo>
                    <a:pt x="164" y="620"/>
                  </a:lnTo>
                  <a:lnTo>
                    <a:pt x="164" y="620"/>
                  </a:lnTo>
                  <a:lnTo>
                    <a:pt x="146" y="632"/>
                  </a:lnTo>
                  <a:lnTo>
                    <a:pt x="128" y="640"/>
                  </a:lnTo>
                  <a:lnTo>
                    <a:pt x="112" y="644"/>
                  </a:lnTo>
                  <a:lnTo>
                    <a:pt x="92" y="648"/>
                  </a:lnTo>
                  <a:lnTo>
                    <a:pt x="92" y="648"/>
                  </a:lnTo>
                  <a:lnTo>
                    <a:pt x="66" y="664"/>
                  </a:lnTo>
                  <a:lnTo>
                    <a:pt x="66" y="664"/>
                  </a:lnTo>
                  <a:lnTo>
                    <a:pt x="56" y="672"/>
                  </a:lnTo>
                  <a:lnTo>
                    <a:pt x="48" y="678"/>
                  </a:lnTo>
                  <a:lnTo>
                    <a:pt x="32" y="684"/>
                  </a:lnTo>
                  <a:lnTo>
                    <a:pt x="32" y="684"/>
                  </a:lnTo>
                  <a:close/>
                </a:path>
              </a:pathLst>
            </a:custGeom>
            <a:solidFill>
              <a:srgbClr val="C0504D">
                <a:alpha val="48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104" name="Freeform 30">
              <a:extLst>
                <a:ext uri="{FF2B5EF4-FFF2-40B4-BE49-F238E27FC236}">
                  <a16:creationId xmlns:a16="http://schemas.microsoft.com/office/drawing/2014/main" id="{171C4E42-8FDF-494C-932F-3DCEBE17B492}"/>
                </a:ext>
              </a:extLst>
            </p:cNvPr>
            <p:cNvSpPr>
              <a:spLocks/>
            </p:cNvSpPr>
            <p:nvPr/>
          </p:nvSpPr>
          <p:spPr bwMode="auto">
            <a:xfrm>
              <a:off x="4023" y="1954"/>
              <a:ext cx="639" cy="428"/>
            </a:xfrm>
            <a:custGeom>
              <a:avLst/>
              <a:gdLst>
                <a:gd name="T0" fmla="*/ 42 w 640"/>
                <a:gd name="T1" fmla="*/ 410 h 428"/>
                <a:gd name="T2" fmla="*/ 0 w 640"/>
                <a:gd name="T3" fmla="*/ 372 h 428"/>
                <a:gd name="T4" fmla="*/ 26 w 640"/>
                <a:gd name="T5" fmla="*/ 338 h 428"/>
                <a:gd name="T6" fmla="*/ 38 w 640"/>
                <a:gd name="T7" fmla="*/ 322 h 428"/>
                <a:gd name="T8" fmla="*/ 26 w 640"/>
                <a:gd name="T9" fmla="*/ 244 h 428"/>
                <a:gd name="T10" fmla="*/ 12 w 640"/>
                <a:gd name="T11" fmla="*/ 208 h 428"/>
                <a:gd name="T12" fmla="*/ 20 w 640"/>
                <a:gd name="T13" fmla="*/ 174 h 428"/>
                <a:gd name="T14" fmla="*/ 42 w 640"/>
                <a:gd name="T15" fmla="*/ 144 h 428"/>
                <a:gd name="T16" fmla="*/ 76 w 640"/>
                <a:gd name="T17" fmla="*/ 106 h 428"/>
                <a:gd name="T18" fmla="*/ 104 w 640"/>
                <a:gd name="T19" fmla="*/ 80 h 428"/>
                <a:gd name="T20" fmla="*/ 150 w 640"/>
                <a:gd name="T21" fmla="*/ 52 h 428"/>
                <a:gd name="T22" fmla="*/ 210 w 640"/>
                <a:gd name="T23" fmla="*/ 38 h 428"/>
                <a:gd name="T24" fmla="*/ 236 w 640"/>
                <a:gd name="T25" fmla="*/ 38 h 428"/>
                <a:gd name="T26" fmla="*/ 268 w 640"/>
                <a:gd name="T27" fmla="*/ 16 h 428"/>
                <a:gd name="T28" fmla="*/ 294 w 640"/>
                <a:gd name="T29" fmla="*/ 12 h 428"/>
                <a:gd name="T30" fmla="*/ 308 w 640"/>
                <a:gd name="T31" fmla="*/ 36 h 428"/>
                <a:gd name="T32" fmla="*/ 308 w 640"/>
                <a:gd name="T33" fmla="*/ 80 h 428"/>
                <a:gd name="T34" fmla="*/ 360 w 640"/>
                <a:gd name="T35" fmla="*/ 108 h 428"/>
                <a:gd name="T36" fmla="*/ 384 w 640"/>
                <a:gd name="T37" fmla="*/ 110 h 428"/>
                <a:gd name="T38" fmla="*/ 432 w 640"/>
                <a:gd name="T39" fmla="*/ 38 h 428"/>
                <a:gd name="T40" fmla="*/ 452 w 640"/>
                <a:gd name="T41" fmla="*/ 24 h 428"/>
                <a:gd name="T42" fmla="*/ 492 w 640"/>
                <a:gd name="T43" fmla="*/ 16 h 428"/>
                <a:gd name="T44" fmla="*/ 536 w 640"/>
                <a:gd name="T45" fmla="*/ 34 h 428"/>
                <a:gd name="T46" fmla="*/ 640 w 640"/>
                <a:gd name="T47" fmla="*/ 36 h 428"/>
                <a:gd name="T48" fmla="*/ 636 w 640"/>
                <a:gd name="T49" fmla="*/ 46 h 428"/>
                <a:gd name="T50" fmla="*/ 632 w 640"/>
                <a:gd name="T51" fmla="*/ 76 h 428"/>
                <a:gd name="T52" fmla="*/ 570 w 640"/>
                <a:gd name="T53" fmla="*/ 96 h 428"/>
                <a:gd name="T54" fmla="*/ 514 w 640"/>
                <a:gd name="T55" fmla="*/ 136 h 428"/>
                <a:gd name="T56" fmla="*/ 500 w 640"/>
                <a:gd name="T57" fmla="*/ 160 h 428"/>
                <a:gd name="T58" fmla="*/ 472 w 640"/>
                <a:gd name="T59" fmla="*/ 178 h 428"/>
                <a:gd name="T60" fmla="*/ 446 w 640"/>
                <a:gd name="T61" fmla="*/ 188 h 428"/>
                <a:gd name="T62" fmla="*/ 438 w 640"/>
                <a:gd name="T63" fmla="*/ 228 h 428"/>
                <a:gd name="T64" fmla="*/ 418 w 640"/>
                <a:gd name="T65" fmla="*/ 252 h 428"/>
                <a:gd name="T66" fmla="*/ 400 w 640"/>
                <a:gd name="T67" fmla="*/ 276 h 428"/>
                <a:gd name="T68" fmla="*/ 390 w 640"/>
                <a:gd name="T69" fmla="*/ 324 h 428"/>
                <a:gd name="T70" fmla="*/ 374 w 640"/>
                <a:gd name="T71" fmla="*/ 326 h 428"/>
                <a:gd name="T72" fmla="*/ 350 w 640"/>
                <a:gd name="T73" fmla="*/ 342 h 428"/>
                <a:gd name="T74" fmla="*/ 338 w 640"/>
                <a:gd name="T75" fmla="*/ 366 h 428"/>
                <a:gd name="T76" fmla="*/ 322 w 640"/>
                <a:gd name="T77" fmla="*/ 400 h 428"/>
                <a:gd name="T78" fmla="*/ 314 w 640"/>
                <a:gd name="T79" fmla="*/ 400 h 428"/>
                <a:gd name="T80" fmla="*/ 304 w 640"/>
                <a:gd name="T81" fmla="*/ 392 h 428"/>
                <a:gd name="T82" fmla="*/ 274 w 640"/>
                <a:gd name="T83" fmla="*/ 404 h 428"/>
                <a:gd name="T84" fmla="*/ 250 w 640"/>
                <a:gd name="T85" fmla="*/ 422 h 428"/>
                <a:gd name="T86" fmla="*/ 214 w 640"/>
                <a:gd name="T87" fmla="*/ 416 h 428"/>
                <a:gd name="T88" fmla="*/ 208 w 640"/>
                <a:gd name="T89" fmla="*/ 404 h 428"/>
                <a:gd name="T90" fmla="*/ 142 w 640"/>
                <a:gd name="T91" fmla="*/ 362 h 428"/>
                <a:gd name="T92" fmla="*/ 138 w 640"/>
                <a:gd name="T93" fmla="*/ 380 h 428"/>
                <a:gd name="T94" fmla="*/ 126 w 640"/>
                <a:gd name="T95" fmla="*/ 406 h 428"/>
                <a:gd name="T96" fmla="*/ 108 w 640"/>
                <a:gd name="T97" fmla="*/ 418 h 428"/>
                <a:gd name="T98" fmla="*/ 86 w 640"/>
                <a:gd name="T99" fmla="*/ 422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0" h="428">
                  <a:moveTo>
                    <a:pt x="70" y="428"/>
                  </a:moveTo>
                  <a:lnTo>
                    <a:pt x="70" y="428"/>
                  </a:lnTo>
                  <a:lnTo>
                    <a:pt x="42" y="410"/>
                  </a:lnTo>
                  <a:lnTo>
                    <a:pt x="42" y="410"/>
                  </a:lnTo>
                  <a:lnTo>
                    <a:pt x="0" y="372"/>
                  </a:lnTo>
                  <a:lnTo>
                    <a:pt x="0" y="372"/>
                  </a:lnTo>
                  <a:lnTo>
                    <a:pt x="10" y="352"/>
                  </a:lnTo>
                  <a:lnTo>
                    <a:pt x="10" y="352"/>
                  </a:lnTo>
                  <a:lnTo>
                    <a:pt x="26" y="338"/>
                  </a:lnTo>
                  <a:lnTo>
                    <a:pt x="32" y="330"/>
                  </a:lnTo>
                  <a:lnTo>
                    <a:pt x="38" y="322"/>
                  </a:lnTo>
                  <a:lnTo>
                    <a:pt x="38" y="322"/>
                  </a:lnTo>
                  <a:lnTo>
                    <a:pt x="38" y="288"/>
                  </a:lnTo>
                  <a:lnTo>
                    <a:pt x="38" y="288"/>
                  </a:lnTo>
                  <a:lnTo>
                    <a:pt x="26" y="244"/>
                  </a:lnTo>
                  <a:lnTo>
                    <a:pt x="18" y="220"/>
                  </a:lnTo>
                  <a:lnTo>
                    <a:pt x="12" y="208"/>
                  </a:lnTo>
                  <a:lnTo>
                    <a:pt x="12" y="208"/>
                  </a:lnTo>
                  <a:lnTo>
                    <a:pt x="12" y="186"/>
                  </a:lnTo>
                  <a:lnTo>
                    <a:pt x="14" y="180"/>
                  </a:lnTo>
                  <a:lnTo>
                    <a:pt x="20" y="174"/>
                  </a:lnTo>
                  <a:lnTo>
                    <a:pt x="20" y="174"/>
                  </a:lnTo>
                  <a:lnTo>
                    <a:pt x="30" y="156"/>
                  </a:lnTo>
                  <a:lnTo>
                    <a:pt x="42" y="144"/>
                  </a:lnTo>
                  <a:lnTo>
                    <a:pt x="68" y="118"/>
                  </a:lnTo>
                  <a:lnTo>
                    <a:pt x="68" y="118"/>
                  </a:lnTo>
                  <a:lnTo>
                    <a:pt x="76" y="106"/>
                  </a:lnTo>
                  <a:lnTo>
                    <a:pt x="84" y="96"/>
                  </a:lnTo>
                  <a:lnTo>
                    <a:pt x="92" y="88"/>
                  </a:lnTo>
                  <a:lnTo>
                    <a:pt x="104" y="80"/>
                  </a:lnTo>
                  <a:lnTo>
                    <a:pt x="126" y="66"/>
                  </a:lnTo>
                  <a:lnTo>
                    <a:pt x="150" y="52"/>
                  </a:lnTo>
                  <a:lnTo>
                    <a:pt x="150" y="52"/>
                  </a:lnTo>
                  <a:lnTo>
                    <a:pt x="202" y="0"/>
                  </a:lnTo>
                  <a:lnTo>
                    <a:pt x="202" y="0"/>
                  </a:lnTo>
                  <a:lnTo>
                    <a:pt x="210" y="38"/>
                  </a:lnTo>
                  <a:lnTo>
                    <a:pt x="210" y="38"/>
                  </a:lnTo>
                  <a:lnTo>
                    <a:pt x="236" y="38"/>
                  </a:lnTo>
                  <a:lnTo>
                    <a:pt x="236" y="38"/>
                  </a:lnTo>
                  <a:lnTo>
                    <a:pt x="248" y="16"/>
                  </a:lnTo>
                  <a:lnTo>
                    <a:pt x="248" y="16"/>
                  </a:lnTo>
                  <a:lnTo>
                    <a:pt x="268" y="16"/>
                  </a:lnTo>
                  <a:lnTo>
                    <a:pt x="282" y="16"/>
                  </a:lnTo>
                  <a:lnTo>
                    <a:pt x="294" y="12"/>
                  </a:lnTo>
                  <a:lnTo>
                    <a:pt x="294" y="12"/>
                  </a:lnTo>
                  <a:lnTo>
                    <a:pt x="294" y="16"/>
                  </a:lnTo>
                  <a:lnTo>
                    <a:pt x="298" y="22"/>
                  </a:lnTo>
                  <a:lnTo>
                    <a:pt x="308" y="36"/>
                  </a:lnTo>
                  <a:lnTo>
                    <a:pt x="308" y="36"/>
                  </a:lnTo>
                  <a:lnTo>
                    <a:pt x="308" y="80"/>
                  </a:lnTo>
                  <a:lnTo>
                    <a:pt x="308" y="80"/>
                  </a:lnTo>
                  <a:lnTo>
                    <a:pt x="322" y="90"/>
                  </a:lnTo>
                  <a:lnTo>
                    <a:pt x="340" y="100"/>
                  </a:lnTo>
                  <a:lnTo>
                    <a:pt x="360" y="108"/>
                  </a:lnTo>
                  <a:lnTo>
                    <a:pt x="372" y="110"/>
                  </a:lnTo>
                  <a:lnTo>
                    <a:pt x="384" y="110"/>
                  </a:lnTo>
                  <a:lnTo>
                    <a:pt x="384" y="110"/>
                  </a:lnTo>
                  <a:lnTo>
                    <a:pt x="424" y="48"/>
                  </a:lnTo>
                  <a:lnTo>
                    <a:pt x="424" y="48"/>
                  </a:lnTo>
                  <a:lnTo>
                    <a:pt x="432" y="38"/>
                  </a:lnTo>
                  <a:lnTo>
                    <a:pt x="440" y="30"/>
                  </a:lnTo>
                  <a:lnTo>
                    <a:pt x="440" y="30"/>
                  </a:lnTo>
                  <a:lnTo>
                    <a:pt x="452" y="24"/>
                  </a:lnTo>
                  <a:lnTo>
                    <a:pt x="462" y="18"/>
                  </a:lnTo>
                  <a:lnTo>
                    <a:pt x="476" y="16"/>
                  </a:lnTo>
                  <a:lnTo>
                    <a:pt x="492" y="16"/>
                  </a:lnTo>
                  <a:lnTo>
                    <a:pt x="492" y="16"/>
                  </a:lnTo>
                  <a:lnTo>
                    <a:pt x="536" y="34"/>
                  </a:lnTo>
                  <a:lnTo>
                    <a:pt x="536" y="34"/>
                  </a:lnTo>
                  <a:lnTo>
                    <a:pt x="632" y="32"/>
                  </a:lnTo>
                  <a:lnTo>
                    <a:pt x="632" y="32"/>
                  </a:lnTo>
                  <a:lnTo>
                    <a:pt x="640" y="36"/>
                  </a:lnTo>
                  <a:lnTo>
                    <a:pt x="640" y="36"/>
                  </a:lnTo>
                  <a:lnTo>
                    <a:pt x="636" y="40"/>
                  </a:lnTo>
                  <a:lnTo>
                    <a:pt x="636" y="46"/>
                  </a:lnTo>
                  <a:lnTo>
                    <a:pt x="636" y="46"/>
                  </a:lnTo>
                  <a:lnTo>
                    <a:pt x="632" y="76"/>
                  </a:lnTo>
                  <a:lnTo>
                    <a:pt x="632" y="76"/>
                  </a:lnTo>
                  <a:lnTo>
                    <a:pt x="598" y="80"/>
                  </a:lnTo>
                  <a:lnTo>
                    <a:pt x="598" y="80"/>
                  </a:lnTo>
                  <a:lnTo>
                    <a:pt x="570" y="96"/>
                  </a:lnTo>
                  <a:lnTo>
                    <a:pt x="540" y="114"/>
                  </a:lnTo>
                  <a:lnTo>
                    <a:pt x="526" y="124"/>
                  </a:lnTo>
                  <a:lnTo>
                    <a:pt x="514" y="136"/>
                  </a:lnTo>
                  <a:lnTo>
                    <a:pt x="506" y="148"/>
                  </a:lnTo>
                  <a:lnTo>
                    <a:pt x="500" y="160"/>
                  </a:lnTo>
                  <a:lnTo>
                    <a:pt x="500" y="160"/>
                  </a:lnTo>
                  <a:lnTo>
                    <a:pt x="478" y="170"/>
                  </a:lnTo>
                  <a:lnTo>
                    <a:pt x="478" y="170"/>
                  </a:lnTo>
                  <a:lnTo>
                    <a:pt x="472" y="178"/>
                  </a:lnTo>
                  <a:lnTo>
                    <a:pt x="464" y="182"/>
                  </a:lnTo>
                  <a:lnTo>
                    <a:pt x="446" y="188"/>
                  </a:lnTo>
                  <a:lnTo>
                    <a:pt x="446" y="188"/>
                  </a:lnTo>
                  <a:lnTo>
                    <a:pt x="440" y="194"/>
                  </a:lnTo>
                  <a:lnTo>
                    <a:pt x="440" y="194"/>
                  </a:lnTo>
                  <a:lnTo>
                    <a:pt x="438" y="228"/>
                  </a:lnTo>
                  <a:lnTo>
                    <a:pt x="438" y="228"/>
                  </a:lnTo>
                  <a:lnTo>
                    <a:pt x="430" y="240"/>
                  </a:lnTo>
                  <a:lnTo>
                    <a:pt x="418" y="252"/>
                  </a:lnTo>
                  <a:lnTo>
                    <a:pt x="408" y="264"/>
                  </a:lnTo>
                  <a:lnTo>
                    <a:pt x="400" y="276"/>
                  </a:lnTo>
                  <a:lnTo>
                    <a:pt x="400" y="276"/>
                  </a:lnTo>
                  <a:lnTo>
                    <a:pt x="400" y="298"/>
                  </a:lnTo>
                  <a:lnTo>
                    <a:pt x="396" y="312"/>
                  </a:lnTo>
                  <a:lnTo>
                    <a:pt x="390" y="324"/>
                  </a:lnTo>
                  <a:lnTo>
                    <a:pt x="390" y="324"/>
                  </a:lnTo>
                  <a:lnTo>
                    <a:pt x="382" y="324"/>
                  </a:lnTo>
                  <a:lnTo>
                    <a:pt x="374" y="326"/>
                  </a:lnTo>
                  <a:lnTo>
                    <a:pt x="366" y="328"/>
                  </a:lnTo>
                  <a:lnTo>
                    <a:pt x="360" y="332"/>
                  </a:lnTo>
                  <a:lnTo>
                    <a:pt x="350" y="342"/>
                  </a:lnTo>
                  <a:lnTo>
                    <a:pt x="342" y="352"/>
                  </a:lnTo>
                  <a:lnTo>
                    <a:pt x="342" y="352"/>
                  </a:lnTo>
                  <a:lnTo>
                    <a:pt x="338" y="366"/>
                  </a:lnTo>
                  <a:lnTo>
                    <a:pt x="334" y="380"/>
                  </a:lnTo>
                  <a:lnTo>
                    <a:pt x="326" y="394"/>
                  </a:lnTo>
                  <a:lnTo>
                    <a:pt x="322" y="400"/>
                  </a:lnTo>
                  <a:lnTo>
                    <a:pt x="314" y="404"/>
                  </a:lnTo>
                  <a:lnTo>
                    <a:pt x="314" y="404"/>
                  </a:lnTo>
                  <a:lnTo>
                    <a:pt x="314" y="400"/>
                  </a:lnTo>
                  <a:lnTo>
                    <a:pt x="314" y="400"/>
                  </a:lnTo>
                  <a:lnTo>
                    <a:pt x="304" y="392"/>
                  </a:lnTo>
                  <a:lnTo>
                    <a:pt x="304" y="392"/>
                  </a:lnTo>
                  <a:lnTo>
                    <a:pt x="286" y="390"/>
                  </a:lnTo>
                  <a:lnTo>
                    <a:pt x="286" y="390"/>
                  </a:lnTo>
                  <a:lnTo>
                    <a:pt x="274" y="404"/>
                  </a:lnTo>
                  <a:lnTo>
                    <a:pt x="262" y="420"/>
                  </a:lnTo>
                  <a:lnTo>
                    <a:pt x="262" y="420"/>
                  </a:lnTo>
                  <a:lnTo>
                    <a:pt x="250" y="422"/>
                  </a:lnTo>
                  <a:lnTo>
                    <a:pt x="236" y="422"/>
                  </a:lnTo>
                  <a:lnTo>
                    <a:pt x="222" y="420"/>
                  </a:lnTo>
                  <a:lnTo>
                    <a:pt x="214" y="416"/>
                  </a:lnTo>
                  <a:lnTo>
                    <a:pt x="214" y="416"/>
                  </a:lnTo>
                  <a:lnTo>
                    <a:pt x="208" y="404"/>
                  </a:lnTo>
                  <a:lnTo>
                    <a:pt x="208" y="404"/>
                  </a:lnTo>
                  <a:lnTo>
                    <a:pt x="168" y="364"/>
                  </a:lnTo>
                  <a:lnTo>
                    <a:pt x="168" y="364"/>
                  </a:lnTo>
                  <a:lnTo>
                    <a:pt x="142" y="362"/>
                  </a:lnTo>
                  <a:lnTo>
                    <a:pt x="142" y="362"/>
                  </a:lnTo>
                  <a:lnTo>
                    <a:pt x="140" y="370"/>
                  </a:lnTo>
                  <a:lnTo>
                    <a:pt x="138" y="380"/>
                  </a:lnTo>
                  <a:lnTo>
                    <a:pt x="136" y="404"/>
                  </a:lnTo>
                  <a:lnTo>
                    <a:pt x="136" y="404"/>
                  </a:lnTo>
                  <a:lnTo>
                    <a:pt x="126" y="406"/>
                  </a:lnTo>
                  <a:lnTo>
                    <a:pt x="118" y="410"/>
                  </a:lnTo>
                  <a:lnTo>
                    <a:pt x="112" y="414"/>
                  </a:lnTo>
                  <a:lnTo>
                    <a:pt x="108" y="418"/>
                  </a:lnTo>
                  <a:lnTo>
                    <a:pt x="108" y="418"/>
                  </a:lnTo>
                  <a:lnTo>
                    <a:pt x="96" y="420"/>
                  </a:lnTo>
                  <a:lnTo>
                    <a:pt x="86" y="422"/>
                  </a:lnTo>
                  <a:lnTo>
                    <a:pt x="70" y="428"/>
                  </a:lnTo>
                  <a:lnTo>
                    <a:pt x="70" y="428"/>
                  </a:lnTo>
                  <a:close/>
                </a:path>
              </a:pathLst>
            </a:custGeom>
            <a:solidFill>
              <a:sysClr val="window" lastClr="FFFFFF"/>
            </a:solidFill>
            <a:ln w="25400" cap="flat" cmpd="sng" algn="ctr">
              <a:solidFill>
                <a:srgbClr val="9BBB59"/>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5" name="Freeform 31">
              <a:extLst>
                <a:ext uri="{FF2B5EF4-FFF2-40B4-BE49-F238E27FC236}">
                  <a16:creationId xmlns:a16="http://schemas.microsoft.com/office/drawing/2014/main" id="{B638DC91-B106-44D9-8BB1-E183E0D5C6E5}"/>
                </a:ext>
              </a:extLst>
            </p:cNvPr>
            <p:cNvSpPr>
              <a:spLocks/>
            </p:cNvSpPr>
            <p:nvPr/>
          </p:nvSpPr>
          <p:spPr bwMode="auto">
            <a:xfrm>
              <a:off x="3028" y="1889"/>
              <a:ext cx="277" cy="428"/>
            </a:xfrm>
            <a:custGeom>
              <a:avLst/>
              <a:gdLst>
                <a:gd name="T0" fmla="*/ 106 w 276"/>
                <a:gd name="T1" fmla="*/ 398 h 430"/>
                <a:gd name="T2" fmla="*/ 98 w 276"/>
                <a:gd name="T3" fmla="*/ 364 h 430"/>
                <a:gd name="T4" fmla="*/ 92 w 276"/>
                <a:gd name="T5" fmla="*/ 318 h 430"/>
                <a:gd name="T6" fmla="*/ 86 w 276"/>
                <a:gd name="T7" fmla="*/ 280 h 430"/>
                <a:gd name="T8" fmla="*/ 52 w 276"/>
                <a:gd name="T9" fmla="*/ 240 h 430"/>
                <a:gd name="T10" fmla="*/ 26 w 276"/>
                <a:gd name="T11" fmla="*/ 214 h 430"/>
                <a:gd name="T12" fmla="*/ 0 w 276"/>
                <a:gd name="T13" fmla="*/ 200 h 430"/>
                <a:gd name="T14" fmla="*/ 4 w 276"/>
                <a:gd name="T15" fmla="*/ 196 h 430"/>
                <a:gd name="T16" fmla="*/ 28 w 276"/>
                <a:gd name="T17" fmla="*/ 186 h 430"/>
                <a:gd name="T18" fmla="*/ 68 w 276"/>
                <a:gd name="T19" fmla="*/ 180 h 430"/>
                <a:gd name="T20" fmla="*/ 84 w 276"/>
                <a:gd name="T21" fmla="*/ 166 h 430"/>
                <a:gd name="T22" fmla="*/ 112 w 276"/>
                <a:gd name="T23" fmla="*/ 160 h 430"/>
                <a:gd name="T24" fmla="*/ 130 w 276"/>
                <a:gd name="T25" fmla="*/ 138 h 430"/>
                <a:gd name="T26" fmla="*/ 128 w 276"/>
                <a:gd name="T27" fmla="*/ 98 h 430"/>
                <a:gd name="T28" fmla="*/ 158 w 276"/>
                <a:gd name="T29" fmla="*/ 42 h 430"/>
                <a:gd name="T30" fmla="*/ 162 w 276"/>
                <a:gd name="T31" fmla="*/ 12 h 430"/>
                <a:gd name="T32" fmla="*/ 170 w 276"/>
                <a:gd name="T33" fmla="*/ 10 h 430"/>
                <a:gd name="T34" fmla="*/ 190 w 276"/>
                <a:gd name="T35" fmla="*/ 2 h 430"/>
                <a:gd name="T36" fmla="*/ 204 w 276"/>
                <a:gd name="T37" fmla="*/ 0 h 430"/>
                <a:gd name="T38" fmla="*/ 220 w 276"/>
                <a:gd name="T39" fmla="*/ 6 h 430"/>
                <a:gd name="T40" fmla="*/ 226 w 276"/>
                <a:gd name="T41" fmla="*/ 22 h 430"/>
                <a:gd name="T42" fmla="*/ 218 w 276"/>
                <a:gd name="T43" fmla="*/ 40 h 430"/>
                <a:gd name="T44" fmla="*/ 212 w 276"/>
                <a:gd name="T45" fmla="*/ 58 h 430"/>
                <a:gd name="T46" fmla="*/ 196 w 276"/>
                <a:gd name="T47" fmla="*/ 82 h 430"/>
                <a:gd name="T48" fmla="*/ 192 w 276"/>
                <a:gd name="T49" fmla="*/ 108 h 430"/>
                <a:gd name="T50" fmla="*/ 194 w 276"/>
                <a:gd name="T51" fmla="*/ 132 h 430"/>
                <a:gd name="T52" fmla="*/ 232 w 276"/>
                <a:gd name="T53" fmla="*/ 138 h 430"/>
                <a:gd name="T54" fmla="*/ 248 w 276"/>
                <a:gd name="T55" fmla="*/ 154 h 430"/>
                <a:gd name="T56" fmla="*/ 268 w 276"/>
                <a:gd name="T57" fmla="*/ 168 h 430"/>
                <a:gd name="T58" fmla="*/ 276 w 276"/>
                <a:gd name="T59" fmla="*/ 170 h 430"/>
                <a:gd name="T60" fmla="*/ 270 w 276"/>
                <a:gd name="T61" fmla="*/ 184 h 430"/>
                <a:gd name="T62" fmla="*/ 258 w 276"/>
                <a:gd name="T63" fmla="*/ 198 h 430"/>
                <a:gd name="T64" fmla="*/ 252 w 276"/>
                <a:gd name="T65" fmla="*/ 206 h 430"/>
                <a:gd name="T66" fmla="*/ 228 w 276"/>
                <a:gd name="T67" fmla="*/ 226 h 430"/>
                <a:gd name="T68" fmla="*/ 216 w 276"/>
                <a:gd name="T69" fmla="*/ 228 h 430"/>
                <a:gd name="T70" fmla="*/ 202 w 276"/>
                <a:gd name="T71" fmla="*/ 232 h 430"/>
                <a:gd name="T72" fmla="*/ 202 w 276"/>
                <a:gd name="T73" fmla="*/ 248 h 430"/>
                <a:gd name="T74" fmla="*/ 198 w 276"/>
                <a:gd name="T75" fmla="*/ 270 h 430"/>
                <a:gd name="T76" fmla="*/ 188 w 276"/>
                <a:gd name="T77" fmla="*/ 284 h 430"/>
                <a:gd name="T78" fmla="*/ 180 w 276"/>
                <a:gd name="T79" fmla="*/ 308 h 430"/>
                <a:gd name="T80" fmla="*/ 178 w 276"/>
                <a:gd name="T81" fmla="*/ 332 h 430"/>
                <a:gd name="T82" fmla="*/ 194 w 276"/>
                <a:gd name="T83" fmla="*/ 346 h 430"/>
                <a:gd name="T84" fmla="*/ 214 w 276"/>
                <a:gd name="T85" fmla="*/ 352 h 430"/>
                <a:gd name="T86" fmla="*/ 222 w 276"/>
                <a:gd name="T87" fmla="*/ 364 h 430"/>
                <a:gd name="T88" fmla="*/ 222 w 276"/>
                <a:gd name="T89" fmla="*/ 382 h 430"/>
                <a:gd name="T90" fmla="*/ 216 w 276"/>
                <a:gd name="T91" fmla="*/ 394 h 430"/>
                <a:gd name="T92" fmla="*/ 198 w 276"/>
                <a:gd name="T93" fmla="*/ 400 h 430"/>
                <a:gd name="T94" fmla="*/ 184 w 276"/>
                <a:gd name="T95" fmla="*/ 406 h 430"/>
                <a:gd name="T96" fmla="*/ 154 w 276"/>
                <a:gd name="T97" fmla="*/ 430 h 430"/>
                <a:gd name="T98" fmla="*/ 142 w 276"/>
                <a:gd name="T99" fmla="*/ 428 h 430"/>
                <a:gd name="T100" fmla="*/ 106 w 276"/>
                <a:gd name="T101" fmla="*/ 398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6" h="430">
                  <a:moveTo>
                    <a:pt x="106" y="398"/>
                  </a:moveTo>
                  <a:lnTo>
                    <a:pt x="106" y="398"/>
                  </a:lnTo>
                  <a:lnTo>
                    <a:pt x="98" y="364"/>
                  </a:lnTo>
                  <a:lnTo>
                    <a:pt x="98" y="364"/>
                  </a:lnTo>
                  <a:lnTo>
                    <a:pt x="96" y="340"/>
                  </a:lnTo>
                  <a:lnTo>
                    <a:pt x="92" y="318"/>
                  </a:lnTo>
                  <a:lnTo>
                    <a:pt x="86" y="280"/>
                  </a:lnTo>
                  <a:lnTo>
                    <a:pt x="86" y="280"/>
                  </a:lnTo>
                  <a:lnTo>
                    <a:pt x="68" y="258"/>
                  </a:lnTo>
                  <a:lnTo>
                    <a:pt x="52" y="240"/>
                  </a:lnTo>
                  <a:lnTo>
                    <a:pt x="36" y="226"/>
                  </a:lnTo>
                  <a:lnTo>
                    <a:pt x="26" y="214"/>
                  </a:lnTo>
                  <a:lnTo>
                    <a:pt x="26" y="214"/>
                  </a:lnTo>
                  <a:lnTo>
                    <a:pt x="0" y="200"/>
                  </a:lnTo>
                  <a:lnTo>
                    <a:pt x="0" y="200"/>
                  </a:lnTo>
                  <a:lnTo>
                    <a:pt x="4" y="196"/>
                  </a:lnTo>
                  <a:lnTo>
                    <a:pt x="10" y="192"/>
                  </a:lnTo>
                  <a:lnTo>
                    <a:pt x="28" y="186"/>
                  </a:lnTo>
                  <a:lnTo>
                    <a:pt x="68" y="180"/>
                  </a:lnTo>
                  <a:lnTo>
                    <a:pt x="68" y="180"/>
                  </a:lnTo>
                  <a:lnTo>
                    <a:pt x="78" y="170"/>
                  </a:lnTo>
                  <a:lnTo>
                    <a:pt x="84" y="166"/>
                  </a:lnTo>
                  <a:lnTo>
                    <a:pt x="94" y="162"/>
                  </a:lnTo>
                  <a:lnTo>
                    <a:pt x="112" y="160"/>
                  </a:lnTo>
                  <a:lnTo>
                    <a:pt x="112" y="160"/>
                  </a:lnTo>
                  <a:lnTo>
                    <a:pt x="130" y="138"/>
                  </a:lnTo>
                  <a:lnTo>
                    <a:pt x="130" y="138"/>
                  </a:lnTo>
                  <a:lnTo>
                    <a:pt x="128" y="98"/>
                  </a:lnTo>
                  <a:lnTo>
                    <a:pt x="128" y="98"/>
                  </a:lnTo>
                  <a:lnTo>
                    <a:pt x="158" y="42"/>
                  </a:lnTo>
                  <a:lnTo>
                    <a:pt x="158" y="42"/>
                  </a:lnTo>
                  <a:lnTo>
                    <a:pt x="162" y="12"/>
                  </a:lnTo>
                  <a:lnTo>
                    <a:pt x="162" y="12"/>
                  </a:lnTo>
                  <a:lnTo>
                    <a:pt x="170" y="10"/>
                  </a:lnTo>
                  <a:lnTo>
                    <a:pt x="176" y="8"/>
                  </a:lnTo>
                  <a:lnTo>
                    <a:pt x="190" y="2"/>
                  </a:lnTo>
                  <a:lnTo>
                    <a:pt x="198" y="0"/>
                  </a:lnTo>
                  <a:lnTo>
                    <a:pt x="204" y="0"/>
                  </a:lnTo>
                  <a:lnTo>
                    <a:pt x="212" y="2"/>
                  </a:lnTo>
                  <a:lnTo>
                    <a:pt x="220" y="6"/>
                  </a:lnTo>
                  <a:lnTo>
                    <a:pt x="220" y="6"/>
                  </a:lnTo>
                  <a:lnTo>
                    <a:pt x="226" y="22"/>
                  </a:lnTo>
                  <a:lnTo>
                    <a:pt x="226" y="22"/>
                  </a:lnTo>
                  <a:lnTo>
                    <a:pt x="218" y="40"/>
                  </a:lnTo>
                  <a:lnTo>
                    <a:pt x="212" y="58"/>
                  </a:lnTo>
                  <a:lnTo>
                    <a:pt x="212" y="58"/>
                  </a:lnTo>
                  <a:lnTo>
                    <a:pt x="198" y="74"/>
                  </a:lnTo>
                  <a:lnTo>
                    <a:pt x="196" y="82"/>
                  </a:lnTo>
                  <a:lnTo>
                    <a:pt x="192" y="90"/>
                  </a:lnTo>
                  <a:lnTo>
                    <a:pt x="192" y="108"/>
                  </a:lnTo>
                  <a:lnTo>
                    <a:pt x="194" y="132"/>
                  </a:lnTo>
                  <a:lnTo>
                    <a:pt x="194" y="132"/>
                  </a:lnTo>
                  <a:lnTo>
                    <a:pt x="232" y="138"/>
                  </a:lnTo>
                  <a:lnTo>
                    <a:pt x="232" y="138"/>
                  </a:lnTo>
                  <a:lnTo>
                    <a:pt x="238" y="146"/>
                  </a:lnTo>
                  <a:lnTo>
                    <a:pt x="248" y="154"/>
                  </a:lnTo>
                  <a:lnTo>
                    <a:pt x="260" y="164"/>
                  </a:lnTo>
                  <a:lnTo>
                    <a:pt x="268" y="168"/>
                  </a:lnTo>
                  <a:lnTo>
                    <a:pt x="276" y="170"/>
                  </a:lnTo>
                  <a:lnTo>
                    <a:pt x="276" y="170"/>
                  </a:lnTo>
                  <a:lnTo>
                    <a:pt x="274" y="176"/>
                  </a:lnTo>
                  <a:lnTo>
                    <a:pt x="270" y="184"/>
                  </a:lnTo>
                  <a:lnTo>
                    <a:pt x="264" y="192"/>
                  </a:lnTo>
                  <a:lnTo>
                    <a:pt x="258" y="198"/>
                  </a:lnTo>
                  <a:lnTo>
                    <a:pt x="258" y="198"/>
                  </a:lnTo>
                  <a:lnTo>
                    <a:pt x="252" y="206"/>
                  </a:lnTo>
                  <a:lnTo>
                    <a:pt x="244" y="214"/>
                  </a:lnTo>
                  <a:lnTo>
                    <a:pt x="228" y="226"/>
                  </a:lnTo>
                  <a:lnTo>
                    <a:pt x="228" y="226"/>
                  </a:lnTo>
                  <a:lnTo>
                    <a:pt x="216" y="228"/>
                  </a:lnTo>
                  <a:lnTo>
                    <a:pt x="206" y="228"/>
                  </a:lnTo>
                  <a:lnTo>
                    <a:pt x="202" y="232"/>
                  </a:lnTo>
                  <a:lnTo>
                    <a:pt x="200" y="236"/>
                  </a:lnTo>
                  <a:lnTo>
                    <a:pt x="202" y="248"/>
                  </a:lnTo>
                  <a:lnTo>
                    <a:pt x="200" y="258"/>
                  </a:lnTo>
                  <a:lnTo>
                    <a:pt x="198" y="270"/>
                  </a:lnTo>
                  <a:lnTo>
                    <a:pt x="198" y="270"/>
                  </a:lnTo>
                  <a:lnTo>
                    <a:pt x="188" y="284"/>
                  </a:lnTo>
                  <a:lnTo>
                    <a:pt x="182" y="296"/>
                  </a:lnTo>
                  <a:lnTo>
                    <a:pt x="180" y="308"/>
                  </a:lnTo>
                  <a:lnTo>
                    <a:pt x="178" y="332"/>
                  </a:lnTo>
                  <a:lnTo>
                    <a:pt x="178" y="332"/>
                  </a:lnTo>
                  <a:lnTo>
                    <a:pt x="194" y="346"/>
                  </a:lnTo>
                  <a:lnTo>
                    <a:pt x="194" y="346"/>
                  </a:lnTo>
                  <a:lnTo>
                    <a:pt x="202" y="348"/>
                  </a:lnTo>
                  <a:lnTo>
                    <a:pt x="214" y="352"/>
                  </a:lnTo>
                  <a:lnTo>
                    <a:pt x="218" y="358"/>
                  </a:lnTo>
                  <a:lnTo>
                    <a:pt x="222" y="364"/>
                  </a:lnTo>
                  <a:lnTo>
                    <a:pt x="224" y="372"/>
                  </a:lnTo>
                  <a:lnTo>
                    <a:pt x="222" y="382"/>
                  </a:lnTo>
                  <a:lnTo>
                    <a:pt x="222" y="382"/>
                  </a:lnTo>
                  <a:lnTo>
                    <a:pt x="216" y="394"/>
                  </a:lnTo>
                  <a:lnTo>
                    <a:pt x="216" y="394"/>
                  </a:lnTo>
                  <a:lnTo>
                    <a:pt x="198" y="400"/>
                  </a:lnTo>
                  <a:lnTo>
                    <a:pt x="184" y="406"/>
                  </a:lnTo>
                  <a:lnTo>
                    <a:pt x="184" y="406"/>
                  </a:lnTo>
                  <a:lnTo>
                    <a:pt x="160" y="426"/>
                  </a:lnTo>
                  <a:lnTo>
                    <a:pt x="154" y="430"/>
                  </a:lnTo>
                  <a:lnTo>
                    <a:pt x="148" y="430"/>
                  </a:lnTo>
                  <a:lnTo>
                    <a:pt x="142" y="428"/>
                  </a:lnTo>
                  <a:lnTo>
                    <a:pt x="134" y="422"/>
                  </a:lnTo>
                  <a:lnTo>
                    <a:pt x="106" y="398"/>
                  </a:lnTo>
                  <a:lnTo>
                    <a:pt x="106" y="398"/>
                  </a:lnTo>
                  <a:close/>
                </a:path>
              </a:pathLst>
            </a:custGeom>
            <a:solidFill>
              <a:srgbClr val="4F81BD"/>
            </a:solidFill>
            <a:ln w="25400" cap="flat" cmpd="sng" algn="ctr">
              <a:solidFill>
                <a:srgbClr val="4F81BD">
                  <a:shade val="50000"/>
                </a:srgbClr>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106" name="Freeform 32">
              <a:extLst>
                <a:ext uri="{FF2B5EF4-FFF2-40B4-BE49-F238E27FC236}">
                  <a16:creationId xmlns:a16="http://schemas.microsoft.com/office/drawing/2014/main" id="{A2942F5C-D5E9-48F9-9E0D-7965AEC0B0CD}"/>
                </a:ext>
              </a:extLst>
            </p:cNvPr>
            <p:cNvSpPr>
              <a:spLocks/>
            </p:cNvSpPr>
            <p:nvPr/>
          </p:nvSpPr>
          <p:spPr bwMode="auto">
            <a:xfrm>
              <a:off x="3848" y="1446"/>
              <a:ext cx="536" cy="769"/>
            </a:xfrm>
            <a:custGeom>
              <a:avLst/>
              <a:gdLst>
                <a:gd name="T0" fmla="*/ 108 w 536"/>
                <a:gd name="T1" fmla="*/ 754 h 768"/>
                <a:gd name="T2" fmla="*/ 22 w 536"/>
                <a:gd name="T3" fmla="*/ 720 h 768"/>
                <a:gd name="T4" fmla="*/ 52 w 536"/>
                <a:gd name="T5" fmla="*/ 664 h 768"/>
                <a:gd name="T6" fmla="*/ 58 w 536"/>
                <a:gd name="T7" fmla="*/ 572 h 768"/>
                <a:gd name="T8" fmla="*/ 6 w 536"/>
                <a:gd name="T9" fmla="*/ 508 h 768"/>
                <a:gd name="T10" fmla="*/ 32 w 536"/>
                <a:gd name="T11" fmla="*/ 458 h 768"/>
                <a:gd name="T12" fmla="*/ 78 w 536"/>
                <a:gd name="T13" fmla="*/ 412 h 768"/>
                <a:gd name="T14" fmla="*/ 40 w 536"/>
                <a:gd name="T15" fmla="*/ 334 h 768"/>
                <a:gd name="T16" fmla="*/ 18 w 536"/>
                <a:gd name="T17" fmla="*/ 316 h 768"/>
                <a:gd name="T18" fmla="*/ 46 w 536"/>
                <a:gd name="T19" fmla="*/ 282 h 768"/>
                <a:gd name="T20" fmla="*/ 24 w 536"/>
                <a:gd name="T21" fmla="*/ 236 h 768"/>
                <a:gd name="T22" fmla="*/ 0 w 536"/>
                <a:gd name="T23" fmla="*/ 164 h 768"/>
                <a:gd name="T24" fmla="*/ 28 w 536"/>
                <a:gd name="T25" fmla="*/ 142 h 768"/>
                <a:gd name="T26" fmla="*/ 44 w 536"/>
                <a:gd name="T27" fmla="*/ 84 h 768"/>
                <a:gd name="T28" fmla="*/ 70 w 536"/>
                <a:gd name="T29" fmla="*/ 88 h 768"/>
                <a:gd name="T30" fmla="*/ 72 w 536"/>
                <a:gd name="T31" fmla="*/ 118 h 768"/>
                <a:gd name="T32" fmla="*/ 82 w 536"/>
                <a:gd name="T33" fmla="*/ 150 h 768"/>
                <a:gd name="T34" fmla="*/ 124 w 536"/>
                <a:gd name="T35" fmla="*/ 154 h 768"/>
                <a:gd name="T36" fmla="*/ 136 w 536"/>
                <a:gd name="T37" fmla="*/ 134 h 768"/>
                <a:gd name="T38" fmla="*/ 180 w 536"/>
                <a:gd name="T39" fmla="*/ 106 h 768"/>
                <a:gd name="T40" fmla="*/ 252 w 536"/>
                <a:gd name="T41" fmla="*/ 92 h 768"/>
                <a:gd name="T42" fmla="*/ 266 w 536"/>
                <a:gd name="T43" fmla="*/ 22 h 768"/>
                <a:gd name="T44" fmla="*/ 310 w 536"/>
                <a:gd name="T45" fmla="*/ 0 h 768"/>
                <a:gd name="T46" fmla="*/ 332 w 536"/>
                <a:gd name="T47" fmla="*/ 40 h 768"/>
                <a:gd name="T48" fmla="*/ 378 w 536"/>
                <a:gd name="T49" fmla="*/ 128 h 768"/>
                <a:gd name="T50" fmla="*/ 424 w 536"/>
                <a:gd name="T51" fmla="*/ 138 h 768"/>
                <a:gd name="T52" fmla="*/ 444 w 536"/>
                <a:gd name="T53" fmla="*/ 152 h 768"/>
                <a:gd name="T54" fmla="*/ 430 w 536"/>
                <a:gd name="T55" fmla="*/ 188 h 768"/>
                <a:gd name="T56" fmla="*/ 448 w 536"/>
                <a:gd name="T57" fmla="*/ 210 h 768"/>
                <a:gd name="T58" fmla="*/ 520 w 536"/>
                <a:gd name="T59" fmla="*/ 250 h 768"/>
                <a:gd name="T60" fmla="*/ 488 w 536"/>
                <a:gd name="T61" fmla="*/ 330 h 768"/>
                <a:gd name="T62" fmla="*/ 450 w 536"/>
                <a:gd name="T63" fmla="*/ 370 h 768"/>
                <a:gd name="T64" fmla="*/ 398 w 536"/>
                <a:gd name="T65" fmla="*/ 384 h 768"/>
                <a:gd name="T66" fmla="*/ 350 w 536"/>
                <a:gd name="T67" fmla="*/ 340 h 768"/>
                <a:gd name="T68" fmla="*/ 344 w 536"/>
                <a:gd name="T69" fmla="*/ 288 h 768"/>
                <a:gd name="T70" fmla="*/ 310 w 536"/>
                <a:gd name="T71" fmla="*/ 252 h 768"/>
                <a:gd name="T72" fmla="*/ 294 w 536"/>
                <a:gd name="T73" fmla="*/ 200 h 768"/>
                <a:gd name="T74" fmla="*/ 258 w 536"/>
                <a:gd name="T75" fmla="*/ 184 h 768"/>
                <a:gd name="T76" fmla="*/ 226 w 536"/>
                <a:gd name="T77" fmla="*/ 190 h 768"/>
                <a:gd name="T78" fmla="*/ 194 w 536"/>
                <a:gd name="T79" fmla="*/ 228 h 768"/>
                <a:gd name="T80" fmla="*/ 178 w 536"/>
                <a:gd name="T81" fmla="*/ 266 h 768"/>
                <a:gd name="T82" fmla="*/ 172 w 536"/>
                <a:gd name="T83" fmla="*/ 298 h 768"/>
                <a:gd name="T84" fmla="*/ 142 w 536"/>
                <a:gd name="T85" fmla="*/ 314 h 768"/>
                <a:gd name="T86" fmla="*/ 142 w 536"/>
                <a:gd name="T87" fmla="*/ 360 h 768"/>
                <a:gd name="T88" fmla="*/ 222 w 536"/>
                <a:gd name="T89" fmla="*/ 346 h 768"/>
                <a:gd name="T90" fmla="*/ 252 w 536"/>
                <a:gd name="T91" fmla="*/ 342 h 768"/>
                <a:gd name="T92" fmla="*/ 274 w 536"/>
                <a:gd name="T93" fmla="*/ 360 h 768"/>
                <a:gd name="T94" fmla="*/ 300 w 536"/>
                <a:gd name="T95" fmla="*/ 436 h 768"/>
                <a:gd name="T96" fmla="*/ 352 w 536"/>
                <a:gd name="T97" fmla="*/ 468 h 768"/>
                <a:gd name="T98" fmla="*/ 354 w 536"/>
                <a:gd name="T99" fmla="*/ 512 h 768"/>
                <a:gd name="T100" fmla="*/ 328 w 536"/>
                <a:gd name="T101" fmla="*/ 540 h 768"/>
                <a:gd name="T102" fmla="*/ 266 w 536"/>
                <a:gd name="T103" fmla="*/ 582 h 768"/>
                <a:gd name="T104" fmla="*/ 202 w 536"/>
                <a:gd name="T105" fmla="*/ 650 h 768"/>
                <a:gd name="T106" fmla="*/ 180 w 536"/>
                <a:gd name="T107" fmla="*/ 73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6" h="768">
                  <a:moveTo>
                    <a:pt x="192" y="768"/>
                  </a:moveTo>
                  <a:lnTo>
                    <a:pt x="192" y="768"/>
                  </a:lnTo>
                  <a:lnTo>
                    <a:pt x="178" y="754"/>
                  </a:lnTo>
                  <a:lnTo>
                    <a:pt x="178" y="754"/>
                  </a:lnTo>
                  <a:lnTo>
                    <a:pt x="108" y="754"/>
                  </a:lnTo>
                  <a:lnTo>
                    <a:pt x="108" y="754"/>
                  </a:lnTo>
                  <a:lnTo>
                    <a:pt x="44" y="740"/>
                  </a:lnTo>
                  <a:lnTo>
                    <a:pt x="44" y="740"/>
                  </a:lnTo>
                  <a:lnTo>
                    <a:pt x="32" y="730"/>
                  </a:lnTo>
                  <a:lnTo>
                    <a:pt x="22" y="720"/>
                  </a:lnTo>
                  <a:lnTo>
                    <a:pt x="16" y="712"/>
                  </a:lnTo>
                  <a:lnTo>
                    <a:pt x="14" y="708"/>
                  </a:lnTo>
                  <a:lnTo>
                    <a:pt x="14" y="708"/>
                  </a:lnTo>
                  <a:lnTo>
                    <a:pt x="52" y="664"/>
                  </a:lnTo>
                  <a:lnTo>
                    <a:pt x="52" y="664"/>
                  </a:lnTo>
                  <a:lnTo>
                    <a:pt x="62" y="630"/>
                  </a:lnTo>
                  <a:lnTo>
                    <a:pt x="62" y="630"/>
                  </a:lnTo>
                  <a:lnTo>
                    <a:pt x="66" y="608"/>
                  </a:lnTo>
                  <a:lnTo>
                    <a:pt x="64" y="588"/>
                  </a:lnTo>
                  <a:lnTo>
                    <a:pt x="58" y="572"/>
                  </a:lnTo>
                  <a:lnTo>
                    <a:pt x="50" y="558"/>
                  </a:lnTo>
                  <a:lnTo>
                    <a:pt x="42" y="544"/>
                  </a:lnTo>
                  <a:lnTo>
                    <a:pt x="30" y="532"/>
                  </a:lnTo>
                  <a:lnTo>
                    <a:pt x="6" y="508"/>
                  </a:lnTo>
                  <a:lnTo>
                    <a:pt x="6" y="508"/>
                  </a:lnTo>
                  <a:lnTo>
                    <a:pt x="6" y="494"/>
                  </a:lnTo>
                  <a:lnTo>
                    <a:pt x="10" y="482"/>
                  </a:lnTo>
                  <a:lnTo>
                    <a:pt x="16" y="474"/>
                  </a:lnTo>
                  <a:lnTo>
                    <a:pt x="22" y="464"/>
                  </a:lnTo>
                  <a:lnTo>
                    <a:pt x="32" y="458"/>
                  </a:lnTo>
                  <a:lnTo>
                    <a:pt x="40" y="450"/>
                  </a:lnTo>
                  <a:lnTo>
                    <a:pt x="62" y="438"/>
                  </a:lnTo>
                  <a:lnTo>
                    <a:pt x="62" y="438"/>
                  </a:lnTo>
                  <a:lnTo>
                    <a:pt x="78" y="412"/>
                  </a:lnTo>
                  <a:lnTo>
                    <a:pt x="78" y="412"/>
                  </a:lnTo>
                  <a:lnTo>
                    <a:pt x="78" y="382"/>
                  </a:lnTo>
                  <a:lnTo>
                    <a:pt x="78" y="382"/>
                  </a:lnTo>
                  <a:lnTo>
                    <a:pt x="64" y="362"/>
                  </a:lnTo>
                  <a:lnTo>
                    <a:pt x="52" y="346"/>
                  </a:lnTo>
                  <a:lnTo>
                    <a:pt x="40" y="334"/>
                  </a:lnTo>
                  <a:lnTo>
                    <a:pt x="26" y="322"/>
                  </a:lnTo>
                  <a:lnTo>
                    <a:pt x="26" y="322"/>
                  </a:lnTo>
                  <a:lnTo>
                    <a:pt x="18" y="320"/>
                  </a:lnTo>
                  <a:lnTo>
                    <a:pt x="18" y="320"/>
                  </a:lnTo>
                  <a:lnTo>
                    <a:pt x="18" y="316"/>
                  </a:lnTo>
                  <a:lnTo>
                    <a:pt x="18" y="316"/>
                  </a:lnTo>
                  <a:lnTo>
                    <a:pt x="38" y="300"/>
                  </a:lnTo>
                  <a:lnTo>
                    <a:pt x="38" y="300"/>
                  </a:lnTo>
                  <a:lnTo>
                    <a:pt x="44" y="288"/>
                  </a:lnTo>
                  <a:lnTo>
                    <a:pt x="46" y="282"/>
                  </a:lnTo>
                  <a:lnTo>
                    <a:pt x="48" y="276"/>
                  </a:lnTo>
                  <a:lnTo>
                    <a:pt x="48" y="276"/>
                  </a:lnTo>
                  <a:lnTo>
                    <a:pt x="24" y="256"/>
                  </a:lnTo>
                  <a:lnTo>
                    <a:pt x="24" y="256"/>
                  </a:lnTo>
                  <a:lnTo>
                    <a:pt x="24" y="236"/>
                  </a:lnTo>
                  <a:lnTo>
                    <a:pt x="24" y="236"/>
                  </a:lnTo>
                  <a:lnTo>
                    <a:pt x="10" y="220"/>
                  </a:lnTo>
                  <a:lnTo>
                    <a:pt x="0" y="208"/>
                  </a:lnTo>
                  <a:lnTo>
                    <a:pt x="0" y="208"/>
                  </a:lnTo>
                  <a:lnTo>
                    <a:pt x="0" y="164"/>
                  </a:lnTo>
                  <a:lnTo>
                    <a:pt x="0" y="164"/>
                  </a:lnTo>
                  <a:lnTo>
                    <a:pt x="16" y="146"/>
                  </a:lnTo>
                  <a:lnTo>
                    <a:pt x="16" y="146"/>
                  </a:lnTo>
                  <a:lnTo>
                    <a:pt x="22" y="144"/>
                  </a:lnTo>
                  <a:lnTo>
                    <a:pt x="28" y="142"/>
                  </a:lnTo>
                  <a:lnTo>
                    <a:pt x="34" y="140"/>
                  </a:lnTo>
                  <a:lnTo>
                    <a:pt x="34" y="140"/>
                  </a:lnTo>
                  <a:lnTo>
                    <a:pt x="34" y="94"/>
                  </a:lnTo>
                  <a:lnTo>
                    <a:pt x="34" y="94"/>
                  </a:lnTo>
                  <a:lnTo>
                    <a:pt x="44" y="84"/>
                  </a:lnTo>
                  <a:lnTo>
                    <a:pt x="50" y="80"/>
                  </a:lnTo>
                  <a:lnTo>
                    <a:pt x="58" y="78"/>
                  </a:lnTo>
                  <a:lnTo>
                    <a:pt x="58" y="78"/>
                  </a:lnTo>
                  <a:lnTo>
                    <a:pt x="64" y="82"/>
                  </a:lnTo>
                  <a:lnTo>
                    <a:pt x="70" y="88"/>
                  </a:lnTo>
                  <a:lnTo>
                    <a:pt x="76" y="98"/>
                  </a:lnTo>
                  <a:lnTo>
                    <a:pt x="78" y="104"/>
                  </a:lnTo>
                  <a:lnTo>
                    <a:pt x="80" y="112"/>
                  </a:lnTo>
                  <a:lnTo>
                    <a:pt x="80" y="112"/>
                  </a:lnTo>
                  <a:lnTo>
                    <a:pt x="72" y="118"/>
                  </a:lnTo>
                  <a:lnTo>
                    <a:pt x="68" y="124"/>
                  </a:lnTo>
                  <a:lnTo>
                    <a:pt x="68" y="130"/>
                  </a:lnTo>
                  <a:lnTo>
                    <a:pt x="70" y="136"/>
                  </a:lnTo>
                  <a:lnTo>
                    <a:pt x="76" y="142"/>
                  </a:lnTo>
                  <a:lnTo>
                    <a:pt x="82" y="150"/>
                  </a:lnTo>
                  <a:lnTo>
                    <a:pt x="98" y="164"/>
                  </a:lnTo>
                  <a:lnTo>
                    <a:pt x="98" y="164"/>
                  </a:lnTo>
                  <a:lnTo>
                    <a:pt x="108" y="164"/>
                  </a:lnTo>
                  <a:lnTo>
                    <a:pt x="108" y="164"/>
                  </a:lnTo>
                  <a:lnTo>
                    <a:pt x="124" y="154"/>
                  </a:lnTo>
                  <a:lnTo>
                    <a:pt x="124" y="154"/>
                  </a:lnTo>
                  <a:lnTo>
                    <a:pt x="124" y="148"/>
                  </a:lnTo>
                  <a:lnTo>
                    <a:pt x="128" y="142"/>
                  </a:lnTo>
                  <a:lnTo>
                    <a:pt x="132" y="138"/>
                  </a:lnTo>
                  <a:lnTo>
                    <a:pt x="136" y="134"/>
                  </a:lnTo>
                  <a:lnTo>
                    <a:pt x="148" y="126"/>
                  </a:lnTo>
                  <a:lnTo>
                    <a:pt x="162" y="120"/>
                  </a:lnTo>
                  <a:lnTo>
                    <a:pt x="162" y="120"/>
                  </a:lnTo>
                  <a:lnTo>
                    <a:pt x="170" y="110"/>
                  </a:lnTo>
                  <a:lnTo>
                    <a:pt x="180" y="106"/>
                  </a:lnTo>
                  <a:lnTo>
                    <a:pt x="190" y="104"/>
                  </a:lnTo>
                  <a:lnTo>
                    <a:pt x="202" y="102"/>
                  </a:lnTo>
                  <a:lnTo>
                    <a:pt x="228" y="100"/>
                  </a:lnTo>
                  <a:lnTo>
                    <a:pt x="240" y="98"/>
                  </a:lnTo>
                  <a:lnTo>
                    <a:pt x="252" y="92"/>
                  </a:lnTo>
                  <a:lnTo>
                    <a:pt x="252" y="92"/>
                  </a:lnTo>
                  <a:lnTo>
                    <a:pt x="250" y="40"/>
                  </a:lnTo>
                  <a:lnTo>
                    <a:pt x="250" y="40"/>
                  </a:lnTo>
                  <a:lnTo>
                    <a:pt x="258" y="30"/>
                  </a:lnTo>
                  <a:lnTo>
                    <a:pt x="266" y="22"/>
                  </a:lnTo>
                  <a:lnTo>
                    <a:pt x="288" y="8"/>
                  </a:lnTo>
                  <a:lnTo>
                    <a:pt x="288" y="8"/>
                  </a:lnTo>
                  <a:lnTo>
                    <a:pt x="296" y="2"/>
                  </a:lnTo>
                  <a:lnTo>
                    <a:pt x="304" y="0"/>
                  </a:lnTo>
                  <a:lnTo>
                    <a:pt x="310" y="0"/>
                  </a:lnTo>
                  <a:lnTo>
                    <a:pt x="314" y="4"/>
                  </a:lnTo>
                  <a:lnTo>
                    <a:pt x="318" y="10"/>
                  </a:lnTo>
                  <a:lnTo>
                    <a:pt x="322" y="18"/>
                  </a:lnTo>
                  <a:lnTo>
                    <a:pt x="332" y="40"/>
                  </a:lnTo>
                  <a:lnTo>
                    <a:pt x="332" y="40"/>
                  </a:lnTo>
                  <a:lnTo>
                    <a:pt x="370" y="100"/>
                  </a:lnTo>
                  <a:lnTo>
                    <a:pt x="370" y="100"/>
                  </a:lnTo>
                  <a:lnTo>
                    <a:pt x="372" y="112"/>
                  </a:lnTo>
                  <a:lnTo>
                    <a:pt x="374" y="122"/>
                  </a:lnTo>
                  <a:lnTo>
                    <a:pt x="378" y="128"/>
                  </a:lnTo>
                  <a:lnTo>
                    <a:pt x="382" y="132"/>
                  </a:lnTo>
                  <a:lnTo>
                    <a:pt x="388" y="136"/>
                  </a:lnTo>
                  <a:lnTo>
                    <a:pt x="398" y="140"/>
                  </a:lnTo>
                  <a:lnTo>
                    <a:pt x="398" y="140"/>
                  </a:lnTo>
                  <a:lnTo>
                    <a:pt x="424" y="138"/>
                  </a:lnTo>
                  <a:lnTo>
                    <a:pt x="442" y="138"/>
                  </a:lnTo>
                  <a:lnTo>
                    <a:pt x="458" y="140"/>
                  </a:lnTo>
                  <a:lnTo>
                    <a:pt x="458" y="140"/>
                  </a:lnTo>
                  <a:lnTo>
                    <a:pt x="450" y="146"/>
                  </a:lnTo>
                  <a:lnTo>
                    <a:pt x="444" y="152"/>
                  </a:lnTo>
                  <a:lnTo>
                    <a:pt x="436" y="158"/>
                  </a:lnTo>
                  <a:lnTo>
                    <a:pt x="430" y="166"/>
                  </a:lnTo>
                  <a:lnTo>
                    <a:pt x="430" y="166"/>
                  </a:lnTo>
                  <a:lnTo>
                    <a:pt x="430" y="178"/>
                  </a:lnTo>
                  <a:lnTo>
                    <a:pt x="430" y="188"/>
                  </a:lnTo>
                  <a:lnTo>
                    <a:pt x="432" y="192"/>
                  </a:lnTo>
                  <a:lnTo>
                    <a:pt x="436" y="198"/>
                  </a:lnTo>
                  <a:lnTo>
                    <a:pt x="440" y="204"/>
                  </a:lnTo>
                  <a:lnTo>
                    <a:pt x="448" y="210"/>
                  </a:lnTo>
                  <a:lnTo>
                    <a:pt x="448" y="210"/>
                  </a:lnTo>
                  <a:lnTo>
                    <a:pt x="458" y="212"/>
                  </a:lnTo>
                  <a:lnTo>
                    <a:pt x="466" y="216"/>
                  </a:lnTo>
                  <a:lnTo>
                    <a:pt x="482" y="226"/>
                  </a:lnTo>
                  <a:lnTo>
                    <a:pt x="500" y="238"/>
                  </a:lnTo>
                  <a:lnTo>
                    <a:pt x="520" y="250"/>
                  </a:lnTo>
                  <a:lnTo>
                    <a:pt x="520" y="250"/>
                  </a:lnTo>
                  <a:lnTo>
                    <a:pt x="536" y="264"/>
                  </a:lnTo>
                  <a:lnTo>
                    <a:pt x="536" y="264"/>
                  </a:lnTo>
                  <a:lnTo>
                    <a:pt x="488" y="330"/>
                  </a:lnTo>
                  <a:lnTo>
                    <a:pt x="488" y="330"/>
                  </a:lnTo>
                  <a:lnTo>
                    <a:pt x="486" y="336"/>
                  </a:lnTo>
                  <a:lnTo>
                    <a:pt x="482" y="344"/>
                  </a:lnTo>
                  <a:lnTo>
                    <a:pt x="476" y="352"/>
                  </a:lnTo>
                  <a:lnTo>
                    <a:pt x="468" y="358"/>
                  </a:lnTo>
                  <a:lnTo>
                    <a:pt x="450" y="370"/>
                  </a:lnTo>
                  <a:lnTo>
                    <a:pt x="436" y="376"/>
                  </a:lnTo>
                  <a:lnTo>
                    <a:pt x="436" y="376"/>
                  </a:lnTo>
                  <a:lnTo>
                    <a:pt x="416" y="380"/>
                  </a:lnTo>
                  <a:lnTo>
                    <a:pt x="398" y="384"/>
                  </a:lnTo>
                  <a:lnTo>
                    <a:pt x="398" y="384"/>
                  </a:lnTo>
                  <a:lnTo>
                    <a:pt x="382" y="372"/>
                  </a:lnTo>
                  <a:lnTo>
                    <a:pt x="370" y="360"/>
                  </a:lnTo>
                  <a:lnTo>
                    <a:pt x="360" y="348"/>
                  </a:lnTo>
                  <a:lnTo>
                    <a:pt x="350" y="340"/>
                  </a:lnTo>
                  <a:lnTo>
                    <a:pt x="350" y="340"/>
                  </a:lnTo>
                  <a:lnTo>
                    <a:pt x="346" y="332"/>
                  </a:lnTo>
                  <a:lnTo>
                    <a:pt x="346" y="324"/>
                  </a:lnTo>
                  <a:lnTo>
                    <a:pt x="346" y="308"/>
                  </a:lnTo>
                  <a:lnTo>
                    <a:pt x="344" y="294"/>
                  </a:lnTo>
                  <a:lnTo>
                    <a:pt x="344" y="288"/>
                  </a:lnTo>
                  <a:lnTo>
                    <a:pt x="342" y="284"/>
                  </a:lnTo>
                  <a:lnTo>
                    <a:pt x="342" y="284"/>
                  </a:lnTo>
                  <a:lnTo>
                    <a:pt x="310" y="272"/>
                  </a:lnTo>
                  <a:lnTo>
                    <a:pt x="310" y="272"/>
                  </a:lnTo>
                  <a:lnTo>
                    <a:pt x="310" y="252"/>
                  </a:lnTo>
                  <a:lnTo>
                    <a:pt x="312" y="232"/>
                  </a:lnTo>
                  <a:lnTo>
                    <a:pt x="314" y="214"/>
                  </a:lnTo>
                  <a:lnTo>
                    <a:pt x="314" y="202"/>
                  </a:lnTo>
                  <a:lnTo>
                    <a:pt x="314" y="202"/>
                  </a:lnTo>
                  <a:lnTo>
                    <a:pt x="294" y="200"/>
                  </a:lnTo>
                  <a:lnTo>
                    <a:pt x="278" y="198"/>
                  </a:lnTo>
                  <a:lnTo>
                    <a:pt x="270" y="196"/>
                  </a:lnTo>
                  <a:lnTo>
                    <a:pt x="264" y="192"/>
                  </a:lnTo>
                  <a:lnTo>
                    <a:pt x="260" y="188"/>
                  </a:lnTo>
                  <a:lnTo>
                    <a:pt x="258" y="184"/>
                  </a:lnTo>
                  <a:lnTo>
                    <a:pt x="258" y="184"/>
                  </a:lnTo>
                  <a:lnTo>
                    <a:pt x="238" y="184"/>
                  </a:lnTo>
                  <a:lnTo>
                    <a:pt x="232" y="184"/>
                  </a:lnTo>
                  <a:lnTo>
                    <a:pt x="228" y="186"/>
                  </a:lnTo>
                  <a:lnTo>
                    <a:pt x="226" y="190"/>
                  </a:lnTo>
                  <a:lnTo>
                    <a:pt x="224" y="196"/>
                  </a:lnTo>
                  <a:lnTo>
                    <a:pt x="220" y="214"/>
                  </a:lnTo>
                  <a:lnTo>
                    <a:pt x="220" y="214"/>
                  </a:lnTo>
                  <a:lnTo>
                    <a:pt x="206" y="220"/>
                  </a:lnTo>
                  <a:lnTo>
                    <a:pt x="194" y="228"/>
                  </a:lnTo>
                  <a:lnTo>
                    <a:pt x="172" y="244"/>
                  </a:lnTo>
                  <a:lnTo>
                    <a:pt x="172" y="244"/>
                  </a:lnTo>
                  <a:lnTo>
                    <a:pt x="172" y="250"/>
                  </a:lnTo>
                  <a:lnTo>
                    <a:pt x="174" y="258"/>
                  </a:lnTo>
                  <a:lnTo>
                    <a:pt x="178" y="266"/>
                  </a:lnTo>
                  <a:lnTo>
                    <a:pt x="184" y="278"/>
                  </a:lnTo>
                  <a:lnTo>
                    <a:pt x="184" y="278"/>
                  </a:lnTo>
                  <a:lnTo>
                    <a:pt x="182" y="286"/>
                  </a:lnTo>
                  <a:lnTo>
                    <a:pt x="176" y="292"/>
                  </a:lnTo>
                  <a:lnTo>
                    <a:pt x="172" y="298"/>
                  </a:lnTo>
                  <a:lnTo>
                    <a:pt x="164" y="300"/>
                  </a:lnTo>
                  <a:lnTo>
                    <a:pt x="152" y="306"/>
                  </a:lnTo>
                  <a:lnTo>
                    <a:pt x="146" y="310"/>
                  </a:lnTo>
                  <a:lnTo>
                    <a:pt x="142" y="314"/>
                  </a:lnTo>
                  <a:lnTo>
                    <a:pt x="142" y="314"/>
                  </a:lnTo>
                  <a:lnTo>
                    <a:pt x="142" y="326"/>
                  </a:lnTo>
                  <a:lnTo>
                    <a:pt x="140" y="338"/>
                  </a:lnTo>
                  <a:lnTo>
                    <a:pt x="138" y="350"/>
                  </a:lnTo>
                  <a:lnTo>
                    <a:pt x="140" y="356"/>
                  </a:lnTo>
                  <a:lnTo>
                    <a:pt x="142" y="360"/>
                  </a:lnTo>
                  <a:lnTo>
                    <a:pt x="142" y="360"/>
                  </a:lnTo>
                  <a:lnTo>
                    <a:pt x="206" y="360"/>
                  </a:lnTo>
                  <a:lnTo>
                    <a:pt x="206" y="360"/>
                  </a:lnTo>
                  <a:lnTo>
                    <a:pt x="214" y="352"/>
                  </a:lnTo>
                  <a:lnTo>
                    <a:pt x="222" y="346"/>
                  </a:lnTo>
                  <a:lnTo>
                    <a:pt x="228" y="342"/>
                  </a:lnTo>
                  <a:lnTo>
                    <a:pt x="234" y="342"/>
                  </a:lnTo>
                  <a:lnTo>
                    <a:pt x="242" y="340"/>
                  </a:lnTo>
                  <a:lnTo>
                    <a:pt x="252" y="342"/>
                  </a:lnTo>
                  <a:lnTo>
                    <a:pt x="252" y="342"/>
                  </a:lnTo>
                  <a:lnTo>
                    <a:pt x="256" y="348"/>
                  </a:lnTo>
                  <a:lnTo>
                    <a:pt x="260" y="350"/>
                  </a:lnTo>
                  <a:lnTo>
                    <a:pt x="266" y="356"/>
                  </a:lnTo>
                  <a:lnTo>
                    <a:pt x="274" y="360"/>
                  </a:lnTo>
                  <a:lnTo>
                    <a:pt x="274" y="360"/>
                  </a:lnTo>
                  <a:lnTo>
                    <a:pt x="282" y="378"/>
                  </a:lnTo>
                  <a:lnTo>
                    <a:pt x="282" y="378"/>
                  </a:lnTo>
                  <a:lnTo>
                    <a:pt x="290" y="422"/>
                  </a:lnTo>
                  <a:lnTo>
                    <a:pt x="290" y="422"/>
                  </a:lnTo>
                  <a:lnTo>
                    <a:pt x="300" y="436"/>
                  </a:lnTo>
                  <a:lnTo>
                    <a:pt x="314" y="448"/>
                  </a:lnTo>
                  <a:lnTo>
                    <a:pt x="330" y="460"/>
                  </a:lnTo>
                  <a:lnTo>
                    <a:pt x="340" y="464"/>
                  </a:lnTo>
                  <a:lnTo>
                    <a:pt x="352" y="468"/>
                  </a:lnTo>
                  <a:lnTo>
                    <a:pt x="352" y="468"/>
                  </a:lnTo>
                  <a:lnTo>
                    <a:pt x="372" y="502"/>
                  </a:lnTo>
                  <a:lnTo>
                    <a:pt x="372" y="502"/>
                  </a:lnTo>
                  <a:lnTo>
                    <a:pt x="368" y="502"/>
                  </a:lnTo>
                  <a:lnTo>
                    <a:pt x="362" y="504"/>
                  </a:lnTo>
                  <a:lnTo>
                    <a:pt x="354" y="512"/>
                  </a:lnTo>
                  <a:lnTo>
                    <a:pt x="346" y="520"/>
                  </a:lnTo>
                  <a:lnTo>
                    <a:pt x="340" y="526"/>
                  </a:lnTo>
                  <a:lnTo>
                    <a:pt x="340" y="526"/>
                  </a:lnTo>
                  <a:lnTo>
                    <a:pt x="336" y="534"/>
                  </a:lnTo>
                  <a:lnTo>
                    <a:pt x="328" y="540"/>
                  </a:lnTo>
                  <a:lnTo>
                    <a:pt x="312" y="554"/>
                  </a:lnTo>
                  <a:lnTo>
                    <a:pt x="296" y="564"/>
                  </a:lnTo>
                  <a:lnTo>
                    <a:pt x="280" y="570"/>
                  </a:lnTo>
                  <a:lnTo>
                    <a:pt x="280" y="570"/>
                  </a:lnTo>
                  <a:lnTo>
                    <a:pt x="266" y="582"/>
                  </a:lnTo>
                  <a:lnTo>
                    <a:pt x="254" y="592"/>
                  </a:lnTo>
                  <a:lnTo>
                    <a:pt x="244" y="606"/>
                  </a:lnTo>
                  <a:lnTo>
                    <a:pt x="234" y="620"/>
                  </a:lnTo>
                  <a:lnTo>
                    <a:pt x="234" y="620"/>
                  </a:lnTo>
                  <a:lnTo>
                    <a:pt x="202" y="650"/>
                  </a:lnTo>
                  <a:lnTo>
                    <a:pt x="190" y="662"/>
                  </a:lnTo>
                  <a:lnTo>
                    <a:pt x="182" y="676"/>
                  </a:lnTo>
                  <a:lnTo>
                    <a:pt x="176" y="690"/>
                  </a:lnTo>
                  <a:lnTo>
                    <a:pt x="176" y="708"/>
                  </a:lnTo>
                  <a:lnTo>
                    <a:pt x="180" y="730"/>
                  </a:lnTo>
                  <a:lnTo>
                    <a:pt x="190" y="756"/>
                  </a:lnTo>
                  <a:lnTo>
                    <a:pt x="190" y="756"/>
                  </a:lnTo>
                  <a:lnTo>
                    <a:pt x="192" y="768"/>
                  </a:lnTo>
                  <a:lnTo>
                    <a:pt x="192" y="768"/>
                  </a:lnTo>
                  <a:close/>
                </a:path>
              </a:pathLst>
            </a:custGeom>
            <a:solidFill>
              <a:sysClr val="window" lastClr="FFFFFF"/>
            </a:solidFill>
            <a:ln w="25400" cap="flat" cmpd="sng" algn="ctr">
              <a:solidFill>
                <a:srgbClr val="9BBB59"/>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7" name="Freeform 33">
              <a:extLst>
                <a:ext uri="{FF2B5EF4-FFF2-40B4-BE49-F238E27FC236}">
                  <a16:creationId xmlns:a16="http://schemas.microsoft.com/office/drawing/2014/main" id="{B4F06505-FE81-42F0-84CA-5CEC3D1081F2}"/>
                </a:ext>
              </a:extLst>
            </p:cNvPr>
            <p:cNvSpPr>
              <a:spLocks/>
            </p:cNvSpPr>
            <p:nvPr/>
          </p:nvSpPr>
          <p:spPr bwMode="auto">
            <a:xfrm>
              <a:off x="350" y="652"/>
              <a:ext cx="1980" cy="1516"/>
            </a:xfrm>
            <a:custGeom>
              <a:avLst/>
              <a:gdLst>
                <a:gd name="T0" fmla="*/ 1348 w 1980"/>
                <a:gd name="T1" fmla="*/ 1486 h 1516"/>
                <a:gd name="T2" fmla="*/ 1296 w 1980"/>
                <a:gd name="T3" fmla="*/ 1480 h 1516"/>
                <a:gd name="T4" fmla="*/ 1206 w 1980"/>
                <a:gd name="T5" fmla="*/ 1418 h 1516"/>
                <a:gd name="T6" fmla="*/ 1068 w 1980"/>
                <a:gd name="T7" fmla="*/ 1416 h 1516"/>
                <a:gd name="T8" fmla="*/ 938 w 1980"/>
                <a:gd name="T9" fmla="*/ 1464 h 1516"/>
                <a:gd name="T10" fmla="*/ 842 w 1980"/>
                <a:gd name="T11" fmla="*/ 1464 h 1516"/>
                <a:gd name="T12" fmla="*/ 720 w 1980"/>
                <a:gd name="T13" fmla="*/ 1458 h 1516"/>
                <a:gd name="T14" fmla="*/ 664 w 1980"/>
                <a:gd name="T15" fmla="*/ 1408 h 1516"/>
                <a:gd name="T16" fmla="*/ 580 w 1980"/>
                <a:gd name="T17" fmla="*/ 1446 h 1516"/>
                <a:gd name="T18" fmla="*/ 528 w 1980"/>
                <a:gd name="T19" fmla="*/ 1412 h 1516"/>
                <a:gd name="T20" fmla="*/ 420 w 1980"/>
                <a:gd name="T21" fmla="*/ 1446 h 1516"/>
                <a:gd name="T22" fmla="*/ 332 w 1980"/>
                <a:gd name="T23" fmla="*/ 1490 h 1516"/>
                <a:gd name="T24" fmla="*/ 278 w 1980"/>
                <a:gd name="T25" fmla="*/ 1444 h 1516"/>
                <a:gd name="T26" fmla="*/ 256 w 1980"/>
                <a:gd name="T27" fmla="*/ 1350 h 1516"/>
                <a:gd name="T28" fmla="*/ 190 w 1980"/>
                <a:gd name="T29" fmla="*/ 1318 h 1516"/>
                <a:gd name="T30" fmla="*/ 112 w 1980"/>
                <a:gd name="T31" fmla="*/ 1224 h 1516"/>
                <a:gd name="T32" fmla="*/ 98 w 1980"/>
                <a:gd name="T33" fmla="*/ 1128 h 1516"/>
                <a:gd name="T34" fmla="*/ 36 w 1980"/>
                <a:gd name="T35" fmla="*/ 1054 h 1516"/>
                <a:gd name="T36" fmla="*/ 86 w 1980"/>
                <a:gd name="T37" fmla="*/ 920 h 1516"/>
                <a:gd name="T38" fmla="*/ 20 w 1980"/>
                <a:gd name="T39" fmla="*/ 884 h 1516"/>
                <a:gd name="T40" fmla="*/ 0 w 1980"/>
                <a:gd name="T41" fmla="*/ 864 h 1516"/>
                <a:gd name="T42" fmla="*/ 8 w 1980"/>
                <a:gd name="T43" fmla="*/ 798 h 1516"/>
                <a:gd name="T44" fmla="*/ 106 w 1980"/>
                <a:gd name="T45" fmla="*/ 726 h 1516"/>
                <a:gd name="T46" fmla="*/ 236 w 1980"/>
                <a:gd name="T47" fmla="*/ 732 h 1516"/>
                <a:gd name="T48" fmla="*/ 308 w 1980"/>
                <a:gd name="T49" fmla="*/ 746 h 1516"/>
                <a:gd name="T50" fmla="*/ 418 w 1980"/>
                <a:gd name="T51" fmla="*/ 684 h 1516"/>
                <a:gd name="T52" fmla="*/ 510 w 1980"/>
                <a:gd name="T53" fmla="*/ 688 h 1516"/>
                <a:gd name="T54" fmla="*/ 638 w 1980"/>
                <a:gd name="T55" fmla="*/ 620 h 1516"/>
                <a:gd name="T56" fmla="*/ 708 w 1980"/>
                <a:gd name="T57" fmla="*/ 536 h 1516"/>
                <a:gd name="T58" fmla="*/ 728 w 1980"/>
                <a:gd name="T59" fmla="*/ 392 h 1516"/>
                <a:gd name="T60" fmla="*/ 772 w 1980"/>
                <a:gd name="T61" fmla="*/ 326 h 1516"/>
                <a:gd name="T62" fmla="*/ 904 w 1980"/>
                <a:gd name="T63" fmla="*/ 356 h 1516"/>
                <a:gd name="T64" fmla="*/ 926 w 1980"/>
                <a:gd name="T65" fmla="*/ 302 h 1516"/>
                <a:gd name="T66" fmla="*/ 1008 w 1980"/>
                <a:gd name="T67" fmla="*/ 172 h 1516"/>
                <a:gd name="T68" fmla="*/ 1092 w 1980"/>
                <a:gd name="T69" fmla="*/ 186 h 1516"/>
                <a:gd name="T70" fmla="*/ 1196 w 1980"/>
                <a:gd name="T71" fmla="*/ 202 h 1516"/>
                <a:gd name="T72" fmla="*/ 1246 w 1980"/>
                <a:gd name="T73" fmla="*/ 76 h 1516"/>
                <a:gd name="T74" fmla="*/ 1352 w 1980"/>
                <a:gd name="T75" fmla="*/ 36 h 1516"/>
                <a:gd name="T76" fmla="*/ 1426 w 1980"/>
                <a:gd name="T77" fmla="*/ 22 h 1516"/>
                <a:gd name="T78" fmla="*/ 1568 w 1980"/>
                <a:gd name="T79" fmla="*/ 164 h 1516"/>
                <a:gd name="T80" fmla="*/ 1612 w 1980"/>
                <a:gd name="T81" fmla="*/ 320 h 1516"/>
                <a:gd name="T82" fmla="*/ 1568 w 1980"/>
                <a:gd name="T83" fmla="*/ 390 h 1516"/>
                <a:gd name="T84" fmla="*/ 1614 w 1980"/>
                <a:gd name="T85" fmla="*/ 488 h 1516"/>
                <a:gd name="T86" fmla="*/ 1778 w 1980"/>
                <a:gd name="T87" fmla="*/ 526 h 1516"/>
                <a:gd name="T88" fmla="*/ 1918 w 1980"/>
                <a:gd name="T89" fmla="*/ 628 h 1516"/>
                <a:gd name="T90" fmla="*/ 1974 w 1980"/>
                <a:gd name="T91" fmla="*/ 736 h 1516"/>
                <a:gd name="T92" fmla="*/ 1952 w 1980"/>
                <a:gd name="T93" fmla="*/ 832 h 1516"/>
                <a:gd name="T94" fmla="*/ 1878 w 1980"/>
                <a:gd name="T95" fmla="*/ 908 h 1516"/>
                <a:gd name="T96" fmla="*/ 1774 w 1980"/>
                <a:gd name="T97" fmla="*/ 980 h 1516"/>
                <a:gd name="T98" fmla="*/ 1672 w 1980"/>
                <a:gd name="T99" fmla="*/ 1034 h 1516"/>
                <a:gd name="T100" fmla="*/ 1646 w 1980"/>
                <a:gd name="T101" fmla="*/ 1106 h 1516"/>
                <a:gd name="T102" fmla="*/ 1580 w 1980"/>
                <a:gd name="T103" fmla="*/ 1194 h 1516"/>
                <a:gd name="T104" fmla="*/ 1396 w 1980"/>
                <a:gd name="T105" fmla="*/ 1236 h 1516"/>
                <a:gd name="T106" fmla="*/ 1404 w 1980"/>
                <a:gd name="T107" fmla="*/ 1294 h 1516"/>
                <a:gd name="T108" fmla="*/ 1474 w 1980"/>
                <a:gd name="T109" fmla="*/ 1370 h 1516"/>
                <a:gd name="T110" fmla="*/ 1434 w 1980"/>
                <a:gd name="T111" fmla="*/ 1426 h 1516"/>
                <a:gd name="T112" fmla="*/ 1450 w 1980"/>
                <a:gd name="T113" fmla="*/ 1504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80" h="1516">
                  <a:moveTo>
                    <a:pt x="1416" y="1516"/>
                  </a:moveTo>
                  <a:lnTo>
                    <a:pt x="1416" y="1516"/>
                  </a:lnTo>
                  <a:lnTo>
                    <a:pt x="1402" y="1508"/>
                  </a:lnTo>
                  <a:lnTo>
                    <a:pt x="1402" y="1508"/>
                  </a:lnTo>
                  <a:lnTo>
                    <a:pt x="1378" y="1484"/>
                  </a:lnTo>
                  <a:lnTo>
                    <a:pt x="1378" y="1484"/>
                  </a:lnTo>
                  <a:lnTo>
                    <a:pt x="1362" y="1484"/>
                  </a:lnTo>
                  <a:lnTo>
                    <a:pt x="1352" y="1484"/>
                  </a:lnTo>
                  <a:lnTo>
                    <a:pt x="1348" y="1486"/>
                  </a:lnTo>
                  <a:lnTo>
                    <a:pt x="1346" y="1488"/>
                  </a:lnTo>
                  <a:lnTo>
                    <a:pt x="1340" y="1502"/>
                  </a:lnTo>
                  <a:lnTo>
                    <a:pt x="1340" y="1502"/>
                  </a:lnTo>
                  <a:lnTo>
                    <a:pt x="1330" y="1498"/>
                  </a:lnTo>
                  <a:lnTo>
                    <a:pt x="1330" y="1498"/>
                  </a:lnTo>
                  <a:lnTo>
                    <a:pt x="1304" y="1500"/>
                  </a:lnTo>
                  <a:lnTo>
                    <a:pt x="1304" y="1500"/>
                  </a:lnTo>
                  <a:lnTo>
                    <a:pt x="1298" y="1490"/>
                  </a:lnTo>
                  <a:lnTo>
                    <a:pt x="1296" y="1480"/>
                  </a:lnTo>
                  <a:lnTo>
                    <a:pt x="1294" y="1466"/>
                  </a:lnTo>
                  <a:lnTo>
                    <a:pt x="1294" y="1466"/>
                  </a:lnTo>
                  <a:lnTo>
                    <a:pt x="1276" y="1458"/>
                  </a:lnTo>
                  <a:lnTo>
                    <a:pt x="1276" y="1458"/>
                  </a:lnTo>
                  <a:lnTo>
                    <a:pt x="1252" y="1438"/>
                  </a:lnTo>
                  <a:lnTo>
                    <a:pt x="1242" y="1430"/>
                  </a:lnTo>
                  <a:lnTo>
                    <a:pt x="1230" y="1424"/>
                  </a:lnTo>
                  <a:lnTo>
                    <a:pt x="1218" y="1420"/>
                  </a:lnTo>
                  <a:lnTo>
                    <a:pt x="1206" y="1418"/>
                  </a:lnTo>
                  <a:lnTo>
                    <a:pt x="1194" y="1418"/>
                  </a:lnTo>
                  <a:lnTo>
                    <a:pt x="1180" y="1422"/>
                  </a:lnTo>
                  <a:lnTo>
                    <a:pt x="1180" y="1422"/>
                  </a:lnTo>
                  <a:lnTo>
                    <a:pt x="1142" y="1428"/>
                  </a:lnTo>
                  <a:lnTo>
                    <a:pt x="1122" y="1428"/>
                  </a:lnTo>
                  <a:lnTo>
                    <a:pt x="1104" y="1428"/>
                  </a:lnTo>
                  <a:lnTo>
                    <a:pt x="1104" y="1428"/>
                  </a:lnTo>
                  <a:lnTo>
                    <a:pt x="1068" y="1416"/>
                  </a:lnTo>
                  <a:lnTo>
                    <a:pt x="1068" y="1416"/>
                  </a:lnTo>
                  <a:lnTo>
                    <a:pt x="1038" y="1416"/>
                  </a:lnTo>
                  <a:lnTo>
                    <a:pt x="1038" y="1416"/>
                  </a:lnTo>
                  <a:lnTo>
                    <a:pt x="1018" y="1426"/>
                  </a:lnTo>
                  <a:lnTo>
                    <a:pt x="1000" y="1436"/>
                  </a:lnTo>
                  <a:lnTo>
                    <a:pt x="984" y="1450"/>
                  </a:lnTo>
                  <a:lnTo>
                    <a:pt x="978" y="1458"/>
                  </a:lnTo>
                  <a:lnTo>
                    <a:pt x="972" y="1466"/>
                  </a:lnTo>
                  <a:lnTo>
                    <a:pt x="972" y="1466"/>
                  </a:lnTo>
                  <a:lnTo>
                    <a:pt x="938" y="1464"/>
                  </a:lnTo>
                  <a:lnTo>
                    <a:pt x="938" y="1464"/>
                  </a:lnTo>
                  <a:lnTo>
                    <a:pt x="906" y="1450"/>
                  </a:lnTo>
                  <a:lnTo>
                    <a:pt x="906" y="1450"/>
                  </a:lnTo>
                  <a:lnTo>
                    <a:pt x="884" y="1450"/>
                  </a:lnTo>
                  <a:lnTo>
                    <a:pt x="876" y="1452"/>
                  </a:lnTo>
                  <a:lnTo>
                    <a:pt x="870" y="1458"/>
                  </a:lnTo>
                  <a:lnTo>
                    <a:pt x="870" y="1458"/>
                  </a:lnTo>
                  <a:lnTo>
                    <a:pt x="842" y="1464"/>
                  </a:lnTo>
                  <a:lnTo>
                    <a:pt x="842" y="1464"/>
                  </a:lnTo>
                  <a:lnTo>
                    <a:pt x="826" y="1466"/>
                  </a:lnTo>
                  <a:lnTo>
                    <a:pt x="814" y="1470"/>
                  </a:lnTo>
                  <a:lnTo>
                    <a:pt x="802" y="1476"/>
                  </a:lnTo>
                  <a:lnTo>
                    <a:pt x="788" y="1480"/>
                  </a:lnTo>
                  <a:lnTo>
                    <a:pt x="788" y="1480"/>
                  </a:lnTo>
                  <a:lnTo>
                    <a:pt x="776" y="1480"/>
                  </a:lnTo>
                  <a:lnTo>
                    <a:pt x="764" y="1476"/>
                  </a:lnTo>
                  <a:lnTo>
                    <a:pt x="740" y="1468"/>
                  </a:lnTo>
                  <a:lnTo>
                    <a:pt x="720" y="1458"/>
                  </a:lnTo>
                  <a:lnTo>
                    <a:pt x="708" y="1448"/>
                  </a:lnTo>
                  <a:lnTo>
                    <a:pt x="708" y="1448"/>
                  </a:lnTo>
                  <a:lnTo>
                    <a:pt x="706" y="1428"/>
                  </a:lnTo>
                  <a:lnTo>
                    <a:pt x="704" y="1424"/>
                  </a:lnTo>
                  <a:lnTo>
                    <a:pt x="702" y="1420"/>
                  </a:lnTo>
                  <a:lnTo>
                    <a:pt x="694" y="1414"/>
                  </a:lnTo>
                  <a:lnTo>
                    <a:pt x="684" y="1406"/>
                  </a:lnTo>
                  <a:lnTo>
                    <a:pt x="684" y="1406"/>
                  </a:lnTo>
                  <a:lnTo>
                    <a:pt x="664" y="1408"/>
                  </a:lnTo>
                  <a:lnTo>
                    <a:pt x="658" y="1408"/>
                  </a:lnTo>
                  <a:lnTo>
                    <a:pt x="654" y="1410"/>
                  </a:lnTo>
                  <a:lnTo>
                    <a:pt x="646" y="1418"/>
                  </a:lnTo>
                  <a:lnTo>
                    <a:pt x="634" y="1434"/>
                  </a:lnTo>
                  <a:lnTo>
                    <a:pt x="634" y="1434"/>
                  </a:lnTo>
                  <a:lnTo>
                    <a:pt x="618" y="1438"/>
                  </a:lnTo>
                  <a:lnTo>
                    <a:pt x="602" y="1440"/>
                  </a:lnTo>
                  <a:lnTo>
                    <a:pt x="586" y="1442"/>
                  </a:lnTo>
                  <a:lnTo>
                    <a:pt x="580" y="1446"/>
                  </a:lnTo>
                  <a:lnTo>
                    <a:pt x="572" y="1448"/>
                  </a:lnTo>
                  <a:lnTo>
                    <a:pt x="572" y="1448"/>
                  </a:lnTo>
                  <a:lnTo>
                    <a:pt x="566" y="1448"/>
                  </a:lnTo>
                  <a:lnTo>
                    <a:pt x="566" y="1448"/>
                  </a:lnTo>
                  <a:lnTo>
                    <a:pt x="562" y="1438"/>
                  </a:lnTo>
                  <a:lnTo>
                    <a:pt x="562" y="1438"/>
                  </a:lnTo>
                  <a:lnTo>
                    <a:pt x="550" y="1428"/>
                  </a:lnTo>
                  <a:lnTo>
                    <a:pt x="540" y="1420"/>
                  </a:lnTo>
                  <a:lnTo>
                    <a:pt x="528" y="1412"/>
                  </a:lnTo>
                  <a:lnTo>
                    <a:pt x="516" y="1406"/>
                  </a:lnTo>
                  <a:lnTo>
                    <a:pt x="504" y="1400"/>
                  </a:lnTo>
                  <a:lnTo>
                    <a:pt x="492" y="1398"/>
                  </a:lnTo>
                  <a:lnTo>
                    <a:pt x="482" y="1396"/>
                  </a:lnTo>
                  <a:lnTo>
                    <a:pt x="470" y="1398"/>
                  </a:lnTo>
                  <a:lnTo>
                    <a:pt x="470" y="1398"/>
                  </a:lnTo>
                  <a:lnTo>
                    <a:pt x="448" y="1414"/>
                  </a:lnTo>
                  <a:lnTo>
                    <a:pt x="432" y="1428"/>
                  </a:lnTo>
                  <a:lnTo>
                    <a:pt x="420" y="1446"/>
                  </a:lnTo>
                  <a:lnTo>
                    <a:pt x="408" y="1468"/>
                  </a:lnTo>
                  <a:lnTo>
                    <a:pt x="408" y="1468"/>
                  </a:lnTo>
                  <a:lnTo>
                    <a:pt x="398" y="1480"/>
                  </a:lnTo>
                  <a:lnTo>
                    <a:pt x="388" y="1488"/>
                  </a:lnTo>
                  <a:lnTo>
                    <a:pt x="376" y="1494"/>
                  </a:lnTo>
                  <a:lnTo>
                    <a:pt x="362" y="1498"/>
                  </a:lnTo>
                  <a:lnTo>
                    <a:pt x="362" y="1498"/>
                  </a:lnTo>
                  <a:lnTo>
                    <a:pt x="332" y="1490"/>
                  </a:lnTo>
                  <a:lnTo>
                    <a:pt x="332" y="1490"/>
                  </a:lnTo>
                  <a:lnTo>
                    <a:pt x="322" y="1484"/>
                  </a:lnTo>
                  <a:lnTo>
                    <a:pt x="318" y="1482"/>
                  </a:lnTo>
                  <a:lnTo>
                    <a:pt x="312" y="1482"/>
                  </a:lnTo>
                  <a:lnTo>
                    <a:pt x="312" y="1482"/>
                  </a:lnTo>
                  <a:lnTo>
                    <a:pt x="308" y="1472"/>
                  </a:lnTo>
                  <a:lnTo>
                    <a:pt x="304" y="1464"/>
                  </a:lnTo>
                  <a:lnTo>
                    <a:pt x="298" y="1456"/>
                  </a:lnTo>
                  <a:lnTo>
                    <a:pt x="292" y="1452"/>
                  </a:lnTo>
                  <a:lnTo>
                    <a:pt x="278" y="1444"/>
                  </a:lnTo>
                  <a:lnTo>
                    <a:pt x="264" y="1438"/>
                  </a:lnTo>
                  <a:lnTo>
                    <a:pt x="264" y="1438"/>
                  </a:lnTo>
                  <a:lnTo>
                    <a:pt x="252" y="1420"/>
                  </a:lnTo>
                  <a:lnTo>
                    <a:pt x="252" y="1420"/>
                  </a:lnTo>
                  <a:lnTo>
                    <a:pt x="252" y="1378"/>
                  </a:lnTo>
                  <a:lnTo>
                    <a:pt x="252" y="1378"/>
                  </a:lnTo>
                  <a:lnTo>
                    <a:pt x="256" y="1372"/>
                  </a:lnTo>
                  <a:lnTo>
                    <a:pt x="256" y="1364"/>
                  </a:lnTo>
                  <a:lnTo>
                    <a:pt x="256" y="1350"/>
                  </a:lnTo>
                  <a:lnTo>
                    <a:pt x="256" y="1350"/>
                  </a:lnTo>
                  <a:lnTo>
                    <a:pt x="250" y="1340"/>
                  </a:lnTo>
                  <a:lnTo>
                    <a:pt x="244" y="1332"/>
                  </a:lnTo>
                  <a:lnTo>
                    <a:pt x="234" y="1326"/>
                  </a:lnTo>
                  <a:lnTo>
                    <a:pt x="226" y="1324"/>
                  </a:lnTo>
                  <a:lnTo>
                    <a:pt x="206" y="1322"/>
                  </a:lnTo>
                  <a:lnTo>
                    <a:pt x="198" y="1320"/>
                  </a:lnTo>
                  <a:lnTo>
                    <a:pt x="190" y="1318"/>
                  </a:lnTo>
                  <a:lnTo>
                    <a:pt x="190" y="1318"/>
                  </a:lnTo>
                  <a:lnTo>
                    <a:pt x="174" y="1302"/>
                  </a:lnTo>
                  <a:lnTo>
                    <a:pt x="174" y="1302"/>
                  </a:lnTo>
                  <a:lnTo>
                    <a:pt x="150" y="1258"/>
                  </a:lnTo>
                  <a:lnTo>
                    <a:pt x="150" y="1258"/>
                  </a:lnTo>
                  <a:lnTo>
                    <a:pt x="114" y="1250"/>
                  </a:lnTo>
                  <a:lnTo>
                    <a:pt x="114" y="1250"/>
                  </a:lnTo>
                  <a:lnTo>
                    <a:pt x="112" y="1242"/>
                  </a:lnTo>
                  <a:lnTo>
                    <a:pt x="112" y="1232"/>
                  </a:lnTo>
                  <a:lnTo>
                    <a:pt x="112" y="1224"/>
                  </a:lnTo>
                  <a:lnTo>
                    <a:pt x="114" y="1216"/>
                  </a:lnTo>
                  <a:lnTo>
                    <a:pt x="120" y="1200"/>
                  </a:lnTo>
                  <a:lnTo>
                    <a:pt x="126" y="1186"/>
                  </a:lnTo>
                  <a:lnTo>
                    <a:pt x="126" y="1186"/>
                  </a:lnTo>
                  <a:lnTo>
                    <a:pt x="124" y="1174"/>
                  </a:lnTo>
                  <a:lnTo>
                    <a:pt x="122" y="1162"/>
                  </a:lnTo>
                  <a:lnTo>
                    <a:pt x="118" y="1152"/>
                  </a:lnTo>
                  <a:lnTo>
                    <a:pt x="112" y="1144"/>
                  </a:lnTo>
                  <a:lnTo>
                    <a:pt x="98" y="1128"/>
                  </a:lnTo>
                  <a:lnTo>
                    <a:pt x="84" y="1114"/>
                  </a:lnTo>
                  <a:lnTo>
                    <a:pt x="84" y="1114"/>
                  </a:lnTo>
                  <a:lnTo>
                    <a:pt x="38" y="1092"/>
                  </a:lnTo>
                  <a:lnTo>
                    <a:pt x="38" y="1092"/>
                  </a:lnTo>
                  <a:lnTo>
                    <a:pt x="32" y="1084"/>
                  </a:lnTo>
                  <a:lnTo>
                    <a:pt x="32" y="1084"/>
                  </a:lnTo>
                  <a:lnTo>
                    <a:pt x="32" y="1062"/>
                  </a:lnTo>
                  <a:lnTo>
                    <a:pt x="32" y="1056"/>
                  </a:lnTo>
                  <a:lnTo>
                    <a:pt x="36" y="1054"/>
                  </a:lnTo>
                  <a:lnTo>
                    <a:pt x="40" y="1050"/>
                  </a:lnTo>
                  <a:lnTo>
                    <a:pt x="46" y="1048"/>
                  </a:lnTo>
                  <a:lnTo>
                    <a:pt x="66" y="1038"/>
                  </a:lnTo>
                  <a:lnTo>
                    <a:pt x="66" y="1038"/>
                  </a:lnTo>
                  <a:lnTo>
                    <a:pt x="78" y="1028"/>
                  </a:lnTo>
                  <a:lnTo>
                    <a:pt x="82" y="1024"/>
                  </a:lnTo>
                  <a:lnTo>
                    <a:pt x="86" y="1018"/>
                  </a:lnTo>
                  <a:lnTo>
                    <a:pt x="86" y="1018"/>
                  </a:lnTo>
                  <a:lnTo>
                    <a:pt x="86" y="920"/>
                  </a:lnTo>
                  <a:lnTo>
                    <a:pt x="86" y="920"/>
                  </a:lnTo>
                  <a:lnTo>
                    <a:pt x="82" y="904"/>
                  </a:lnTo>
                  <a:lnTo>
                    <a:pt x="76" y="894"/>
                  </a:lnTo>
                  <a:lnTo>
                    <a:pt x="68" y="888"/>
                  </a:lnTo>
                  <a:lnTo>
                    <a:pt x="60" y="886"/>
                  </a:lnTo>
                  <a:lnTo>
                    <a:pt x="50" y="884"/>
                  </a:lnTo>
                  <a:lnTo>
                    <a:pt x="40" y="884"/>
                  </a:lnTo>
                  <a:lnTo>
                    <a:pt x="20" y="884"/>
                  </a:lnTo>
                  <a:lnTo>
                    <a:pt x="20" y="884"/>
                  </a:lnTo>
                  <a:lnTo>
                    <a:pt x="14" y="888"/>
                  </a:lnTo>
                  <a:lnTo>
                    <a:pt x="10" y="894"/>
                  </a:lnTo>
                  <a:lnTo>
                    <a:pt x="10" y="894"/>
                  </a:lnTo>
                  <a:lnTo>
                    <a:pt x="8" y="894"/>
                  </a:lnTo>
                  <a:lnTo>
                    <a:pt x="8" y="898"/>
                  </a:lnTo>
                  <a:lnTo>
                    <a:pt x="8" y="898"/>
                  </a:lnTo>
                  <a:lnTo>
                    <a:pt x="2" y="882"/>
                  </a:lnTo>
                  <a:lnTo>
                    <a:pt x="0" y="872"/>
                  </a:lnTo>
                  <a:lnTo>
                    <a:pt x="0" y="864"/>
                  </a:lnTo>
                  <a:lnTo>
                    <a:pt x="2" y="856"/>
                  </a:lnTo>
                  <a:lnTo>
                    <a:pt x="2" y="856"/>
                  </a:lnTo>
                  <a:lnTo>
                    <a:pt x="26" y="844"/>
                  </a:lnTo>
                  <a:lnTo>
                    <a:pt x="26" y="844"/>
                  </a:lnTo>
                  <a:lnTo>
                    <a:pt x="26" y="820"/>
                  </a:lnTo>
                  <a:lnTo>
                    <a:pt x="26" y="820"/>
                  </a:lnTo>
                  <a:lnTo>
                    <a:pt x="18" y="808"/>
                  </a:lnTo>
                  <a:lnTo>
                    <a:pt x="12" y="802"/>
                  </a:lnTo>
                  <a:lnTo>
                    <a:pt x="8" y="798"/>
                  </a:lnTo>
                  <a:lnTo>
                    <a:pt x="8" y="796"/>
                  </a:lnTo>
                  <a:lnTo>
                    <a:pt x="16" y="792"/>
                  </a:lnTo>
                  <a:lnTo>
                    <a:pt x="26" y="786"/>
                  </a:lnTo>
                  <a:lnTo>
                    <a:pt x="40" y="778"/>
                  </a:lnTo>
                  <a:lnTo>
                    <a:pt x="40" y="778"/>
                  </a:lnTo>
                  <a:lnTo>
                    <a:pt x="64" y="742"/>
                  </a:lnTo>
                  <a:lnTo>
                    <a:pt x="64" y="742"/>
                  </a:lnTo>
                  <a:lnTo>
                    <a:pt x="106" y="726"/>
                  </a:lnTo>
                  <a:lnTo>
                    <a:pt x="106" y="726"/>
                  </a:lnTo>
                  <a:lnTo>
                    <a:pt x="136" y="724"/>
                  </a:lnTo>
                  <a:lnTo>
                    <a:pt x="160" y="722"/>
                  </a:lnTo>
                  <a:lnTo>
                    <a:pt x="186" y="716"/>
                  </a:lnTo>
                  <a:lnTo>
                    <a:pt x="214" y="704"/>
                  </a:lnTo>
                  <a:lnTo>
                    <a:pt x="214" y="704"/>
                  </a:lnTo>
                  <a:lnTo>
                    <a:pt x="232" y="704"/>
                  </a:lnTo>
                  <a:lnTo>
                    <a:pt x="232" y="704"/>
                  </a:lnTo>
                  <a:lnTo>
                    <a:pt x="232" y="716"/>
                  </a:lnTo>
                  <a:lnTo>
                    <a:pt x="236" y="732"/>
                  </a:lnTo>
                  <a:lnTo>
                    <a:pt x="240" y="738"/>
                  </a:lnTo>
                  <a:lnTo>
                    <a:pt x="246" y="746"/>
                  </a:lnTo>
                  <a:lnTo>
                    <a:pt x="254" y="752"/>
                  </a:lnTo>
                  <a:lnTo>
                    <a:pt x="262" y="756"/>
                  </a:lnTo>
                  <a:lnTo>
                    <a:pt x="262" y="756"/>
                  </a:lnTo>
                  <a:lnTo>
                    <a:pt x="274" y="756"/>
                  </a:lnTo>
                  <a:lnTo>
                    <a:pt x="284" y="754"/>
                  </a:lnTo>
                  <a:lnTo>
                    <a:pt x="296" y="752"/>
                  </a:lnTo>
                  <a:lnTo>
                    <a:pt x="308" y="746"/>
                  </a:lnTo>
                  <a:lnTo>
                    <a:pt x="308" y="746"/>
                  </a:lnTo>
                  <a:lnTo>
                    <a:pt x="338" y="706"/>
                  </a:lnTo>
                  <a:lnTo>
                    <a:pt x="338" y="706"/>
                  </a:lnTo>
                  <a:lnTo>
                    <a:pt x="362" y="708"/>
                  </a:lnTo>
                  <a:lnTo>
                    <a:pt x="374" y="708"/>
                  </a:lnTo>
                  <a:lnTo>
                    <a:pt x="388" y="706"/>
                  </a:lnTo>
                  <a:lnTo>
                    <a:pt x="388" y="706"/>
                  </a:lnTo>
                  <a:lnTo>
                    <a:pt x="402" y="694"/>
                  </a:lnTo>
                  <a:lnTo>
                    <a:pt x="418" y="684"/>
                  </a:lnTo>
                  <a:lnTo>
                    <a:pt x="418" y="684"/>
                  </a:lnTo>
                  <a:lnTo>
                    <a:pt x="436" y="682"/>
                  </a:lnTo>
                  <a:lnTo>
                    <a:pt x="436" y="682"/>
                  </a:lnTo>
                  <a:lnTo>
                    <a:pt x="458" y="690"/>
                  </a:lnTo>
                  <a:lnTo>
                    <a:pt x="472" y="694"/>
                  </a:lnTo>
                  <a:lnTo>
                    <a:pt x="488" y="696"/>
                  </a:lnTo>
                  <a:lnTo>
                    <a:pt x="488" y="696"/>
                  </a:lnTo>
                  <a:lnTo>
                    <a:pt x="498" y="692"/>
                  </a:lnTo>
                  <a:lnTo>
                    <a:pt x="510" y="688"/>
                  </a:lnTo>
                  <a:lnTo>
                    <a:pt x="536" y="686"/>
                  </a:lnTo>
                  <a:lnTo>
                    <a:pt x="562" y="682"/>
                  </a:lnTo>
                  <a:lnTo>
                    <a:pt x="576" y="678"/>
                  </a:lnTo>
                  <a:lnTo>
                    <a:pt x="588" y="674"/>
                  </a:lnTo>
                  <a:lnTo>
                    <a:pt x="588" y="674"/>
                  </a:lnTo>
                  <a:lnTo>
                    <a:pt x="628" y="650"/>
                  </a:lnTo>
                  <a:lnTo>
                    <a:pt x="628" y="650"/>
                  </a:lnTo>
                  <a:lnTo>
                    <a:pt x="638" y="620"/>
                  </a:lnTo>
                  <a:lnTo>
                    <a:pt x="638" y="620"/>
                  </a:lnTo>
                  <a:lnTo>
                    <a:pt x="648" y="616"/>
                  </a:lnTo>
                  <a:lnTo>
                    <a:pt x="656" y="608"/>
                  </a:lnTo>
                  <a:lnTo>
                    <a:pt x="662" y="600"/>
                  </a:lnTo>
                  <a:lnTo>
                    <a:pt x="668" y="590"/>
                  </a:lnTo>
                  <a:lnTo>
                    <a:pt x="676" y="568"/>
                  </a:lnTo>
                  <a:lnTo>
                    <a:pt x="682" y="550"/>
                  </a:lnTo>
                  <a:lnTo>
                    <a:pt x="682" y="550"/>
                  </a:lnTo>
                  <a:lnTo>
                    <a:pt x="700" y="542"/>
                  </a:lnTo>
                  <a:lnTo>
                    <a:pt x="708" y="536"/>
                  </a:lnTo>
                  <a:lnTo>
                    <a:pt x="716" y="528"/>
                  </a:lnTo>
                  <a:lnTo>
                    <a:pt x="716" y="528"/>
                  </a:lnTo>
                  <a:lnTo>
                    <a:pt x="730" y="496"/>
                  </a:lnTo>
                  <a:lnTo>
                    <a:pt x="730" y="496"/>
                  </a:lnTo>
                  <a:lnTo>
                    <a:pt x="732" y="438"/>
                  </a:lnTo>
                  <a:lnTo>
                    <a:pt x="732" y="438"/>
                  </a:lnTo>
                  <a:lnTo>
                    <a:pt x="726" y="414"/>
                  </a:lnTo>
                  <a:lnTo>
                    <a:pt x="726" y="414"/>
                  </a:lnTo>
                  <a:lnTo>
                    <a:pt x="728" y="392"/>
                  </a:lnTo>
                  <a:lnTo>
                    <a:pt x="732" y="370"/>
                  </a:lnTo>
                  <a:lnTo>
                    <a:pt x="732" y="358"/>
                  </a:lnTo>
                  <a:lnTo>
                    <a:pt x="732" y="350"/>
                  </a:lnTo>
                  <a:lnTo>
                    <a:pt x="730" y="342"/>
                  </a:lnTo>
                  <a:lnTo>
                    <a:pt x="726" y="334"/>
                  </a:lnTo>
                  <a:lnTo>
                    <a:pt x="726" y="334"/>
                  </a:lnTo>
                  <a:lnTo>
                    <a:pt x="722" y="324"/>
                  </a:lnTo>
                  <a:lnTo>
                    <a:pt x="722" y="324"/>
                  </a:lnTo>
                  <a:lnTo>
                    <a:pt x="772" y="326"/>
                  </a:lnTo>
                  <a:lnTo>
                    <a:pt x="798" y="328"/>
                  </a:lnTo>
                  <a:lnTo>
                    <a:pt x="824" y="332"/>
                  </a:lnTo>
                  <a:lnTo>
                    <a:pt x="824" y="332"/>
                  </a:lnTo>
                  <a:lnTo>
                    <a:pt x="834" y="334"/>
                  </a:lnTo>
                  <a:lnTo>
                    <a:pt x="842" y="338"/>
                  </a:lnTo>
                  <a:lnTo>
                    <a:pt x="860" y="340"/>
                  </a:lnTo>
                  <a:lnTo>
                    <a:pt x="882" y="344"/>
                  </a:lnTo>
                  <a:lnTo>
                    <a:pt x="892" y="350"/>
                  </a:lnTo>
                  <a:lnTo>
                    <a:pt x="904" y="356"/>
                  </a:lnTo>
                  <a:lnTo>
                    <a:pt x="904" y="356"/>
                  </a:lnTo>
                  <a:lnTo>
                    <a:pt x="918" y="356"/>
                  </a:lnTo>
                  <a:lnTo>
                    <a:pt x="918" y="356"/>
                  </a:lnTo>
                  <a:lnTo>
                    <a:pt x="932" y="342"/>
                  </a:lnTo>
                  <a:lnTo>
                    <a:pt x="932" y="342"/>
                  </a:lnTo>
                  <a:lnTo>
                    <a:pt x="932" y="328"/>
                  </a:lnTo>
                  <a:lnTo>
                    <a:pt x="932" y="328"/>
                  </a:lnTo>
                  <a:lnTo>
                    <a:pt x="928" y="314"/>
                  </a:lnTo>
                  <a:lnTo>
                    <a:pt x="926" y="302"/>
                  </a:lnTo>
                  <a:lnTo>
                    <a:pt x="930" y="290"/>
                  </a:lnTo>
                  <a:lnTo>
                    <a:pt x="934" y="280"/>
                  </a:lnTo>
                  <a:lnTo>
                    <a:pt x="934" y="280"/>
                  </a:lnTo>
                  <a:lnTo>
                    <a:pt x="972" y="234"/>
                  </a:lnTo>
                  <a:lnTo>
                    <a:pt x="972" y="234"/>
                  </a:lnTo>
                  <a:lnTo>
                    <a:pt x="978" y="214"/>
                  </a:lnTo>
                  <a:lnTo>
                    <a:pt x="984" y="200"/>
                  </a:lnTo>
                  <a:lnTo>
                    <a:pt x="994" y="186"/>
                  </a:lnTo>
                  <a:lnTo>
                    <a:pt x="1008" y="172"/>
                  </a:lnTo>
                  <a:lnTo>
                    <a:pt x="1008" y="172"/>
                  </a:lnTo>
                  <a:lnTo>
                    <a:pt x="1012" y="160"/>
                  </a:lnTo>
                  <a:lnTo>
                    <a:pt x="1016" y="154"/>
                  </a:lnTo>
                  <a:lnTo>
                    <a:pt x="1018" y="152"/>
                  </a:lnTo>
                  <a:lnTo>
                    <a:pt x="1022" y="150"/>
                  </a:lnTo>
                  <a:lnTo>
                    <a:pt x="1034" y="150"/>
                  </a:lnTo>
                  <a:lnTo>
                    <a:pt x="1034" y="150"/>
                  </a:lnTo>
                  <a:lnTo>
                    <a:pt x="1092" y="186"/>
                  </a:lnTo>
                  <a:lnTo>
                    <a:pt x="1092" y="186"/>
                  </a:lnTo>
                  <a:lnTo>
                    <a:pt x="1104" y="188"/>
                  </a:lnTo>
                  <a:lnTo>
                    <a:pt x="1118" y="190"/>
                  </a:lnTo>
                  <a:lnTo>
                    <a:pt x="1134" y="194"/>
                  </a:lnTo>
                  <a:lnTo>
                    <a:pt x="1142" y="198"/>
                  </a:lnTo>
                  <a:lnTo>
                    <a:pt x="1150" y="204"/>
                  </a:lnTo>
                  <a:lnTo>
                    <a:pt x="1150" y="204"/>
                  </a:lnTo>
                  <a:lnTo>
                    <a:pt x="1172" y="204"/>
                  </a:lnTo>
                  <a:lnTo>
                    <a:pt x="1184" y="204"/>
                  </a:lnTo>
                  <a:lnTo>
                    <a:pt x="1196" y="202"/>
                  </a:lnTo>
                  <a:lnTo>
                    <a:pt x="1208" y="198"/>
                  </a:lnTo>
                  <a:lnTo>
                    <a:pt x="1218" y="194"/>
                  </a:lnTo>
                  <a:lnTo>
                    <a:pt x="1226" y="186"/>
                  </a:lnTo>
                  <a:lnTo>
                    <a:pt x="1232" y="174"/>
                  </a:lnTo>
                  <a:lnTo>
                    <a:pt x="1232" y="174"/>
                  </a:lnTo>
                  <a:lnTo>
                    <a:pt x="1226" y="106"/>
                  </a:lnTo>
                  <a:lnTo>
                    <a:pt x="1226" y="106"/>
                  </a:lnTo>
                  <a:lnTo>
                    <a:pt x="1236" y="88"/>
                  </a:lnTo>
                  <a:lnTo>
                    <a:pt x="1246" y="76"/>
                  </a:lnTo>
                  <a:lnTo>
                    <a:pt x="1258" y="68"/>
                  </a:lnTo>
                  <a:lnTo>
                    <a:pt x="1270" y="62"/>
                  </a:lnTo>
                  <a:lnTo>
                    <a:pt x="1284" y="58"/>
                  </a:lnTo>
                  <a:lnTo>
                    <a:pt x="1298" y="56"/>
                  </a:lnTo>
                  <a:lnTo>
                    <a:pt x="1336" y="52"/>
                  </a:lnTo>
                  <a:lnTo>
                    <a:pt x="1336" y="52"/>
                  </a:lnTo>
                  <a:lnTo>
                    <a:pt x="1340" y="50"/>
                  </a:lnTo>
                  <a:lnTo>
                    <a:pt x="1344" y="46"/>
                  </a:lnTo>
                  <a:lnTo>
                    <a:pt x="1352" y="36"/>
                  </a:lnTo>
                  <a:lnTo>
                    <a:pt x="1360" y="14"/>
                  </a:lnTo>
                  <a:lnTo>
                    <a:pt x="1360" y="14"/>
                  </a:lnTo>
                  <a:lnTo>
                    <a:pt x="1374" y="0"/>
                  </a:lnTo>
                  <a:lnTo>
                    <a:pt x="1374" y="0"/>
                  </a:lnTo>
                  <a:lnTo>
                    <a:pt x="1418" y="0"/>
                  </a:lnTo>
                  <a:lnTo>
                    <a:pt x="1418" y="0"/>
                  </a:lnTo>
                  <a:lnTo>
                    <a:pt x="1420" y="2"/>
                  </a:lnTo>
                  <a:lnTo>
                    <a:pt x="1424" y="8"/>
                  </a:lnTo>
                  <a:lnTo>
                    <a:pt x="1426" y="22"/>
                  </a:lnTo>
                  <a:lnTo>
                    <a:pt x="1430" y="40"/>
                  </a:lnTo>
                  <a:lnTo>
                    <a:pt x="1436" y="58"/>
                  </a:lnTo>
                  <a:lnTo>
                    <a:pt x="1436" y="58"/>
                  </a:lnTo>
                  <a:lnTo>
                    <a:pt x="1480" y="124"/>
                  </a:lnTo>
                  <a:lnTo>
                    <a:pt x="1480" y="124"/>
                  </a:lnTo>
                  <a:lnTo>
                    <a:pt x="1504" y="134"/>
                  </a:lnTo>
                  <a:lnTo>
                    <a:pt x="1538" y="144"/>
                  </a:lnTo>
                  <a:lnTo>
                    <a:pt x="1538" y="144"/>
                  </a:lnTo>
                  <a:lnTo>
                    <a:pt x="1568" y="164"/>
                  </a:lnTo>
                  <a:lnTo>
                    <a:pt x="1568" y="164"/>
                  </a:lnTo>
                  <a:lnTo>
                    <a:pt x="1584" y="190"/>
                  </a:lnTo>
                  <a:lnTo>
                    <a:pt x="1584" y="190"/>
                  </a:lnTo>
                  <a:lnTo>
                    <a:pt x="1590" y="242"/>
                  </a:lnTo>
                  <a:lnTo>
                    <a:pt x="1590" y="242"/>
                  </a:lnTo>
                  <a:lnTo>
                    <a:pt x="1610" y="280"/>
                  </a:lnTo>
                  <a:lnTo>
                    <a:pt x="1610" y="280"/>
                  </a:lnTo>
                  <a:lnTo>
                    <a:pt x="1612" y="298"/>
                  </a:lnTo>
                  <a:lnTo>
                    <a:pt x="1612" y="320"/>
                  </a:lnTo>
                  <a:lnTo>
                    <a:pt x="1612" y="332"/>
                  </a:lnTo>
                  <a:lnTo>
                    <a:pt x="1610" y="342"/>
                  </a:lnTo>
                  <a:lnTo>
                    <a:pt x="1606" y="354"/>
                  </a:lnTo>
                  <a:lnTo>
                    <a:pt x="1602" y="364"/>
                  </a:lnTo>
                  <a:lnTo>
                    <a:pt x="1602" y="364"/>
                  </a:lnTo>
                  <a:lnTo>
                    <a:pt x="1580" y="378"/>
                  </a:lnTo>
                  <a:lnTo>
                    <a:pt x="1574" y="382"/>
                  </a:lnTo>
                  <a:lnTo>
                    <a:pt x="1572" y="386"/>
                  </a:lnTo>
                  <a:lnTo>
                    <a:pt x="1568" y="390"/>
                  </a:lnTo>
                  <a:lnTo>
                    <a:pt x="1568" y="396"/>
                  </a:lnTo>
                  <a:lnTo>
                    <a:pt x="1566" y="420"/>
                  </a:lnTo>
                  <a:lnTo>
                    <a:pt x="1566" y="420"/>
                  </a:lnTo>
                  <a:lnTo>
                    <a:pt x="1570" y="440"/>
                  </a:lnTo>
                  <a:lnTo>
                    <a:pt x="1574" y="452"/>
                  </a:lnTo>
                  <a:lnTo>
                    <a:pt x="1582" y="466"/>
                  </a:lnTo>
                  <a:lnTo>
                    <a:pt x="1582" y="466"/>
                  </a:lnTo>
                  <a:lnTo>
                    <a:pt x="1614" y="488"/>
                  </a:lnTo>
                  <a:lnTo>
                    <a:pt x="1614" y="488"/>
                  </a:lnTo>
                  <a:lnTo>
                    <a:pt x="1662" y="500"/>
                  </a:lnTo>
                  <a:lnTo>
                    <a:pt x="1662" y="500"/>
                  </a:lnTo>
                  <a:lnTo>
                    <a:pt x="1674" y="506"/>
                  </a:lnTo>
                  <a:lnTo>
                    <a:pt x="1688" y="512"/>
                  </a:lnTo>
                  <a:lnTo>
                    <a:pt x="1700" y="516"/>
                  </a:lnTo>
                  <a:lnTo>
                    <a:pt x="1714" y="520"/>
                  </a:lnTo>
                  <a:lnTo>
                    <a:pt x="1744" y="524"/>
                  </a:lnTo>
                  <a:lnTo>
                    <a:pt x="1778" y="526"/>
                  </a:lnTo>
                  <a:lnTo>
                    <a:pt x="1778" y="526"/>
                  </a:lnTo>
                  <a:lnTo>
                    <a:pt x="1790" y="534"/>
                  </a:lnTo>
                  <a:lnTo>
                    <a:pt x="1806" y="546"/>
                  </a:lnTo>
                  <a:lnTo>
                    <a:pt x="1836" y="576"/>
                  </a:lnTo>
                  <a:lnTo>
                    <a:pt x="1836" y="576"/>
                  </a:lnTo>
                  <a:lnTo>
                    <a:pt x="1882" y="614"/>
                  </a:lnTo>
                  <a:lnTo>
                    <a:pt x="1882" y="614"/>
                  </a:lnTo>
                  <a:lnTo>
                    <a:pt x="1894" y="616"/>
                  </a:lnTo>
                  <a:lnTo>
                    <a:pt x="1906" y="620"/>
                  </a:lnTo>
                  <a:lnTo>
                    <a:pt x="1918" y="628"/>
                  </a:lnTo>
                  <a:lnTo>
                    <a:pt x="1930" y="640"/>
                  </a:lnTo>
                  <a:lnTo>
                    <a:pt x="1930" y="640"/>
                  </a:lnTo>
                  <a:lnTo>
                    <a:pt x="1938" y="672"/>
                  </a:lnTo>
                  <a:lnTo>
                    <a:pt x="1944" y="690"/>
                  </a:lnTo>
                  <a:lnTo>
                    <a:pt x="1952" y="710"/>
                  </a:lnTo>
                  <a:lnTo>
                    <a:pt x="1952" y="710"/>
                  </a:lnTo>
                  <a:lnTo>
                    <a:pt x="1964" y="718"/>
                  </a:lnTo>
                  <a:lnTo>
                    <a:pt x="1968" y="724"/>
                  </a:lnTo>
                  <a:lnTo>
                    <a:pt x="1974" y="736"/>
                  </a:lnTo>
                  <a:lnTo>
                    <a:pt x="1974" y="736"/>
                  </a:lnTo>
                  <a:lnTo>
                    <a:pt x="1972" y="766"/>
                  </a:lnTo>
                  <a:lnTo>
                    <a:pt x="1972" y="766"/>
                  </a:lnTo>
                  <a:lnTo>
                    <a:pt x="1980" y="788"/>
                  </a:lnTo>
                  <a:lnTo>
                    <a:pt x="1980" y="788"/>
                  </a:lnTo>
                  <a:lnTo>
                    <a:pt x="1968" y="796"/>
                  </a:lnTo>
                  <a:lnTo>
                    <a:pt x="1960" y="804"/>
                  </a:lnTo>
                  <a:lnTo>
                    <a:pt x="1956" y="814"/>
                  </a:lnTo>
                  <a:lnTo>
                    <a:pt x="1952" y="832"/>
                  </a:lnTo>
                  <a:lnTo>
                    <a:pt x="1952" y="832"/>
                  </a:lnTo>
                  <a:lnTo>
                    <a:pt x="1952" y="864"/>
                  </a:lnTo>
                  <a:lnTo>
                    <a:pt x="1952" y="864"/>
                  </a:lnTo>
                  <a:lnTo>
                    <a:pt x="1958" y="902"/>
                  </a:lnTo>
                  <a:lnTo>
                    <a:pt x="1958" y="902"/>
                  </a:lnTo>
                  <a:lnTo>
                    <a:pt x="1952" y="906"/>
                  </a:lnTo>
                  <a:lnTo>
                    <a:pt x="1952" y="906"/>
                  </a:lnTo>
                  <a:lnTo>
                    <a:pt x="1878" y="908"/>
                  </a:lnTo>
                  <a:lnTo>
                    <a:pt x="1878" y="908"/>
                  </a:lnTo>
                  <a:lnTo>
                    <a:pt x="1844" y="914"/>
                  </a:lnTo>
                  <a:lnTo>
                    <a:pt x="1830" y="918"/>
                  </a:lnTo>
                  <a:lnTo>
                    <a:pt x="1818" y="922"/>
                  </a:lnTo>
                  <a:lnTo>
                    <a:pt x="1808" y="930"/>
                  </a:lnTo>
                  <a:lnTo>
                    <a:pt x="1798" y="940"/>
                  </a:lnTo>
                  <a:lnTo>
                    <a:pt x="1792" y="952"/>
                  </a:lnTo>
                  <a:lnTo>
                    <a:pt x="1786" y="968"/>
                  </a:lnTo>
                  <a:lnTo>
                    <a:pt x="1786" y="968"/>
                  </a:lnTo>
                  <a:lnTo>
                    <a:pt x="1774" y="980"/>
                  </a:lnTo>
                  <a:lnTo>
                    <a:pt x="1766" y="990"/>
                  </a:lnTo>
                  <a:lnTo>
                    <a:pt x="1760" y="1002"/>
                  </a:lnTo>
                  <a:lnTo>
                    <a:pt x="1754" y="1018"/>
                  </a:lnTo>
                  <a:lnTo>
                    <a:pt x="1754" y="1018"/>
                  </a:lnTo>
                  <a:lnTo>
                    <a:pt x="1744" y="1024"/>
                  </a:lnTo>
                  <a:lnTo>
                    <a:pt x="1732" y="1028"/>
                  </a:lnTo>
                  <a:lnTo>
                    <a:pt x="1710" y="1032"/>
                  </a:lnTo>
                  <a:lnTo>
                    <a:pt x="1690" y="1034"/>
                  </a:lnTo>
                  <a:lnTo>
                    <a:pt x="1672" y="1034"/>
                  </a:lnTo>
                  <a:lnTo>
                    <a:pt x="1672" y="1034"/>
                  </a:lnTo>
                  <a:lnTo>
                    <a:pt x="1670" y="1044"/>
                  </a:lnTo>
                  <a:lnTo>
                    <a:pt x="1664" y="1056"/>
                  </a:lnTo>
                  <a:lnTo>
                    <a:pt x="1656" y="1066"/>
                  </a:lnTo>
                  <a:lnTo>
                    <a:pt x="1648" y="1074"/>
                  </a:lnTo>
                  <a:lnTo>
                    <a:pt x="1648" y="1074"/>
                  </a:lnTo>
                  <a:lnTo>
                    <a:pt x="1644" y="1082"/>
                  </a:lnTo>
                  <a:lnTo>
                    <a:pt x="1644" y="1090"/>
                  </a:lnTo>
                  <a:lnTo>
                    <a:pt x="1646" y="1106"/>
                  </a:lnTo>
                  <a:lnTo>
                    <a:pt x="1652" y="1124"/>
                  </a:lnTo>
                  <a:lnTo>
                    <a:pt x="1658" y="1146"/>
                  </a:lnTo>
                  <a:lnTo>
                    <a:pt x="1658" y="1146"/>
                  </a:lnTo>
                  <a:lnTo>
                    <a:pt x="1660" y="1170"/>
                  </a:lnTo>
                  <a:lnTo>
                    <a:pt x="1660" y="1170"/>
                  </a:lnTo>
                  <a:lnTo>
                    <a:pt x="1604" y="1182"/>
                  </a:lnTo>
                  <a:lnTo>
                    <a:pt x="1604" y="1182"/>
                  </a:lnTo>
                  <a:lnTo>
                    <a:pt x="1592" y="1188"/>
                  </a:lnTo>
                  <a:lnTo>
                    <a:pt x="1580" y="1194"/>
                  </a:lnTo>
                  <a:lnTo>
                    <a:pt x="1560" y="1206"/>
                  </a:lnTo>
                  <a:lnTo>
                    <a:pt x="1560" y="1206"/>
                  </a:lnTo>
                  <a:lnTo>
                    <a:pt x="1526" y="1214"/>
                  </a:lnTo>
                  <a:lnTo>
                    <a:pt x="1490" y="1220"/>
                  </a:lnTo>
                  <a:lnTo>
                    <a:pt x="1458" y="1224"/>
                  </a:lnTo>
                  <a:lnTo>
                    <a:pt x="1426" y="1224"/>
                  </a:lnTo>
                  <a:lnTo>
                    <a:pt x="1426" y="1224"/>
                  </a:lnTo>
                  <a:lnTo>
                    <a:pt x="1408" y="1228"/>
                  </a:lnTo>
                  <a:lnTo>
                    <a:pt x="1396" y="1236"/>
                  </a:lnTo>
                  <a:lnTo>
                    <a:pt x="1396" y="1236"/>
                  </a:lnTo>
                  <a:lnTo>
                    <a:pt x="1396" y="1244"/>
                  </a:lnTo>
                  <a:lnTo>
                    <a:pt x="1398" y="1250"/>
                  </a:lnTo>
                  <a:lnTo>
                    <a:pt x="1402" y="1258"/>
                  </a:lnTo>
                  <a:lnTo>
                    <a:pt x="1412" y="1272"/>
                  </a:lnTo>
                  <a:lnTo>
                    <a:pt x="1412" y="1272"/>
                  </a:lnTo>
                  <a:lnTo>
                    <a:pt x="1406" y="1280"/>
                  </a:lnTo>
                  <a:lnTo>
                    <a:pt x="1404" y="1288"/>
                  </a:lnTo>
                  <a:lnTo>
                    <a:pt x="1404" y="1294"/>
                  </a:lnTo>
                  <a:lnTo>
                    <a:pt x="1408" y="1302"/>
                  </a:lnTo>
                  <a:lnTo>
                    <a:pt x="1412" y="1308"/>
                  </a:lnTo>
                  <a:lnTo>
                    <a:pt x="1420" y="1314"/>
                  </a:lnTo>
                  <a:lnTo>
                    <a:pt x="1438" y="1328"/>
                  </a:lnTo>
                  <a:lnTo>
                    <a:pt x="1438" y="1328"/>
                  </a:lnTo>
                  <a:lnTo>
                    <a:pt x="1460" y="1360"/>
                  </a:lnTo>
                  <a:lnTo>
                    <a:pt x="1460" y="1360"/>
                  </a:lnTo>
                  <a:lnTo>
                    <a:pt x="1468" y="1364"/>
                  </a:lnTo>
                  <a:lnTo>
                    <a:pt x="1474" y="1370"/>
                  </a:lnTo>
                  <a:lnTo>
                    <a:pt x="1476" y="1374"/>
                  </a:lnTo>
                  <a:lnTo>
                    <a:pt x="1476" y="1380"/>
                  </a:lnTo>
                  <a:lnTo>
                    <a:pt x="1476" y="1396"/>
                  </a:lnTo>
                  <a:lnTo>
                    <a:pt x="1476" y="1396"/>
                  </a:lnTo>
                  <a:lnTo>
                    <a:pt x="1464" y="1408"/>
                  </a:lnTo>
                  <a:lnTo>
                    <a:pt x="1464" y="1408"/>
                  </a:lnTo>
                  <a:lnTo>
                    <a:pt x="1444" y="1418"/>
                  </a:lnTo>
                  <a:lnTo>
                    <a:pt x="1438" y="1422"/>
                  </a:lnTo>
                  <a:lnTo>
                    <a:pt x="1434" y="1426"/>
                  </a:lnTo>
                  <a:lnTo>
                    <a:pt x="1430" y="1432"/>
                  </a:lnTo>
                  <a:lnTo>
                    <a:pt x="1428" y="1438"/>
                  </a:lnTo>
                  <a:lnTo>
                    <a:pt x="1428" y="1460"/>
                  </a:lnTo>
                  <a:lnTo>
                    <a:pt x="1428" y="1460"/>
                  </a:lnTo>
                  <a:lnTo>
                    <a:pt x="1434" y="1466"/>
                  </a:lnTo>
                  <a:lnTo>
                    <a:pt x="1442" y="1476"/>
                  </a:lnTo>
                  <a:lnTo>
                    <a:pt x="1448" y="1488"/>
                  </a:lnTo>
                  <a:lnTo>
                    <a:pt x="1450" y="1496"/>
                  </a:lnTo>
                  <a:lnTo>
                    <a:pt x="1450" y="1504"/>
                  </a:lnTo>
                  <a:lnTo>
                    <a:pt x="1450" y="1504"/>
                  </a:lnTo>
                  <a:lnTo>
                    <a:pt x="1440" y="1510"/>
                  </a:lnTo>
                  <a:lnTo>
                    <a:pt x="1430" y="1512"/>
                  </a:lnTo>
                  <a:lnTo>
                    <a:pt x="1416" y="1516"/>
                  </a:lnTo>
                  <a:lnTo>
                    <a:pt x="1416" y="1516"/>
                  </a:lnTo>
                  <a:close/>
                </a:path>
              </a:pathLst>
            </a:custGeom>
            <a:solidFill>
              <a:sysClr val="window" lastClr="FFFFFF"/>
            </a:solidFill>
            <a:ln w="25400" cap="flat" cmpd="sng" algn="ctr">
              <a:solidFill>
                <a:srgbClr val="9BBB59"/>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8" name="Freeform 34">
              <a:extLst>
                <a:ext uri="{FF2B5EF4-FFF2-40B4-BE49-F238E27FC236}">
                  <a16:creationId xmlns:a16="http://schemas.microsoft.com/office/drawing/2014/main" id="{5F3854DD-0FD3-495D-859E-D6BF7B77F0ED}"/>
                </a:ext>
              </a:extLst>
            </p:cNvPr>
            <p:cNvSpPr>
              <a:spLocks/>
            </p:cNvSpPr>
            <p:nvPr/>
          </p:nvSpPr>
          <p:spPr bwMode="auto">
            <a:xfrm>
              <a:off x="2446" y="228"/>
              <a:ext cx="2182" cy="1868"/>
            </a:xfrm>
            <a:custGeom>
              <a:avLst/>
              <a:gdLst>
                <a:gd name="T0" fmla="*/ 538 w 2182"/>
                <a:gd name="T1" fmla="*/ 1714 h 1868"/>
                <a:gd name="T2" fmla="*/ 526 w 2182"/>
                <a:gd name="T3" fmla="*/ 1632 h 1868"/>
                <a:gd name="T4" fmla="*/ 362 w 2182"/>
                <a:gd name="T5" fmla="*/ 1664 h 1868"/>
                <a:gd name="T6" fmla="*/ 286 w 2182"/>
                <a:gd name="T7" fmla="*/ 1690 h 1868"/>
                <a:gd name="T8" fmla="*/ 168 w 2182"/>
                <a:gd name="T9" fmla="*/ 1576 h 1868"/>
                <a:gd name="T10" fmla="*/ 220 w 2182"/>
                <a:gd name="T11" fmla="*/ 1468 h 1868"/>
                <a:gd name="T12" fmla="*/ 66 w 2182"/>
                <a:gd name="T13" fmla="*/ 1450 h 1868"/>
                <a:gd name="T14" fmla="*/ 20 w 2182"/>
                <a:gd name="T15" fmla="*/ 1304 h 1868"/>
                <a:gd name="T16" fmla="*/ 400 w 2182"/>
                <a:gd name="T17" fmla="*/ 1336 h 1868"/>
                <a:gd name="T18" fmla="*/ 594 w 2182"/>
                <a:gd name="T19" fmla="*/ 1418 h 1868"/>
                <a:gd name="T20" fmla="*/ 724 w 2182"/>
                <a:gd name="T21" fmla="*/ 1354 h 1868"/>
                <a:gd name="T22" fmla="*/ 828 w 2182"/>
                <a:gd name="T23" fmla="*/ 1308 h 1868"/>
                <a:gd name="T24" fmla="*/ 1006 w 2182"/>
                <a:gd name="T25" fmla="*/ 1300 h 1868"/>
                <a:gd name="T26" fmla="*/ 1170 w 2182"/>
                <a:gd name="T27" fmla="*/ 1170 h 1868"/>
                <a:gd name="T28" fmla="*/ 1178 w 2182"/>
                <a:gd name="T29" fmla="*/ 1032 h 1868"/>
                <a:gd name="T30" fmla="*/ 1260 w 2182"/>
                <a:gd name="T31" fmla="*/ 1006 h 1868"/>
                <a:gd name="T32" fmla="*/ 1410 w 2182"/>
                <a:gd name="T33" fmla="*/ 924 h 1868"/>
                <a:gd name="T34" fmla="*/ 1524 w 2182"/>
                <a:gd name="T35" fmla="*/ 876 h 1868"/>
                <a:gd name="T36" fmla="*/ 1632 w 2182"/>
                <a:gd name="T37" fmla="*/ 776 h 1868"/>
                <a:gd name="T38" fmla="*/ 1798 w 2182"/>
                <a:gd name="T39" fmla="*/ 740 h 1868"/>
                <a:gd name="T40" fmla="*/ 1712 w 2182"/>
                <a:gd name="T41" fmla="*/ 614 h 1868"/>
                <a:gd name="T42" fmla="*/ 1586 w 2182"/>
                <a:gd name="T43" fmla="*/ 646 h 1868"/>
                <a:gd name="T44" fmla="*/ 1456 w 2182"/>
                <a:gd name="T45" fmla="*/ 650 h 1868"/>
                <a:gd name="T46" fmla="*/ 1480 w 2182"/>
                <a:gd name="T47" fmla="*/ 512 h 1868"/>
                <a:gd name="T48" fmla="*/ 1602 w 2182"/>
                <a:gd name="T49" fmla="*/ 428 h 1868"/>
                <a:gd name="T50" fmla="*/ 1698 w 2182"/>
                <a:gd name="T51" fmla="*/ 250 h 1868"/>
                <a:gd name="T52" fmla="*/ 1738 w 2182"/>
                <a:gd name="T53" fmla="*/ 108 h 1868"/>
                <a:gd name="T54" fmla="*/ 1736 w 2182"/>
                <a:gd name="T55" fmla="*/ 20 h 1868"/>
                <a:gd name="T56" fmla="*/ 1800 w 2182"/>
                <a:gd name="T57" fmla="*/ 42 h 1868"/>
                <a:gd name="T58" fmla="*/ 1848 w 2182"/>
                <a:gd name="T59" fmla="*/ 80 h 1868"/>
                <a:gd name="T60" fmla="*/ 1926 w 2182"/>
                <a:gd name="T61" fmla="*/ 178 h 1868"/>
                <a:gd name="T62" fmla="*/ 2052 w 2182"/>
                <a:gd name="T63" fmla="*/ 152 h 1868"/>
                <a:gd name="T64" fmla="*/ 2136 w 2182"/>
                <a:gd name="T65" fmla="*/ 246 h 1868"/>
                <a:gd name="T66" fmla="*/ 2136 w 2182"/>
                <a:gd name="T67" fmla="*/ 440 h 1868"/>
                <a:gd name="T68" fmla="*/ 2118 w 2182"/>
                <a:gd name="T69" fmla="*/ 476 h 1868"/>
                <a:gd name="T70" fmla="*/ 2064 w 2182"/>
                <a:gd name="T71" fmla="*/ 514 h 1868"/>
                <a:gd name="T72" fmla="*/ 2020 w 2182"/>
                <a:gd name="T73" fmla="*/ 674 h 1868"/>
                <a:gd name="T74" fmla="*/ 2068 w 2182"/>
                <a:gd name="T75" fmla="*/ 716 h 1868"/>
                <a:gd name="T76" fmla="*/ 2026 w 2182"/>
                <a:gd name="T77" fmla="*/ 796 h 1868"/>
                <a:gd name="T78" fmla="*/ 1968 w 2182"/>
                <a:gd name="T79" fmla="*/ 828 h 1868"/>
                <a:gd name="T80" fmla="*/ 2054 w 2182"/>
                <a:gd name="T81" fmla="*/ 986 h 1868"/>
                <a:gd name="T82" fmla="*/ 2154 w 2182"/>
                <a:gd name="T83" fmla="*/ 1034 h 1868"/>
                <a:gd name="T84" fmla="*/ 2156 w 2182"/>
                <a:gd name="T85" fmla="*/ 1130 h 1868"/>
                <a:gd name="T86" fmla="*/ 2054 w 2182"/>
                <a:gd name="T87" fmla="*/ 1170 h 1868"/>
                <a:gd name="T88" fmla="*/ 1920 w 2182"/>
                <a:gd name="T89" fmla="*/ 1272 h 1868"/>
                <a:gd name="T90" fmla="*/ 1850 w 2182"/>
                <a:gd name="T91" fmla="*/ 1260 h 1868"/>
                <a:gd name="T92" fmla="*/ 1786 w 2182"/>
                <a:gd name="T93" fmla="*/ 1338 h 1868"/>
                <a:gd name="T94" fmla="*/ 1696 w 2182"/>
                <a:gd name="T95" fmla="*/ 1206 h 1868"/>
                <a:gd name="T96" fmla="*/ 1524 w 2182"/>
                <a:gd name="T97" fmla="*/ 1346 h 1868"/>
                <a:gd name="T98" fmla="*/ 1494 w 2182"/>
                <a:gd name="T99" fmla="*/ 1334 h 1868"/>
                <a:gd name="T100" fmla="*/ 1424 w 2182"/>
                <a:gd name="T101" fmla="*/ 1310 h 1868"/>
                <a:gd name="T102" fmla="*/ 1392 w 2182"/>
                <a:gd name="T103" fmla="*/ 1430 h 1868"/>
                <a:gd name="T104" fmla="*/ 1288 w 2182"/>
                <a:gd name="T105" fmla="*/ 1520 h 1868"/>
                <a:gd name="T106" fmla="*/ 1140 w 2182"/>
                <a:gd name="T107" fmla="*/ 1612 h 1868"/>
                <a:gd name="T108" fmla="*/ 1076 w 2182"/>
                <a:gd name="T109" fmla="*/ 1650 h 1868"/>
                <a:gd name="T110" fmla="*/ 988 w 2182"/>
                <a:gd name="T111" fmla="*/ 1790 h 1868"/>
                <a:gd name="T112" fmla="*/ 838 w 2182"/>
                <a:gd name="T113" fmla="*/ 1810 h 1868"/>
                <a:gd name="T114" fmla="*/ 814 w 2182"/>
                <a:gd name="T115" fmla="*/ 1666 h 1868"/>
                <a:gd name="T116" fmla="*/ 732 w 2182"/>
                <a:gd name="T117" fmla="*/ 1678 h 1868"/>
                <a:gd name="T118" fmla="*/ 662 w 2182"/>
                <a:gd name="T119" fmla="*/ 1816 h 1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82" h="1868">
                  <a:moveTo>
                    <a:pt x="556" y="1868"/>
                  </a:moveTo>
                  <a:lnTo>
                    <a:pt x="556" y="1868"/>
                  </a:lnTo>
                  <a:lnTo>
                    <a:pt x="518" y="1832"/>
                  </a:lnTo>
                  <a:lnTo>
                    <a:pt x="518" y="1832"/>
                  </a:lnTo>
                  <a:lnTo>
                    <a:pt x="498" y="1792"/>
                  </a:lnTo>
                  <a:lnTo>
                    <a:pt x="498" y="1792"/>
                  </a:lnTo>
                  <a:lnTo>
                    <a:pt x="500" y="1764"/>
                  </a:lnTo>
                  <a:lnTo>
                    <a:pt x="502" y="1754"/>
                  </a:lnTo>
                  <a:lnTo>
                    <a:pt x="506" y="1744"/>
                  </a:lnTo>
                  <a:lnTo>
                    <a:pt x="512" y="1736"/>
                  </a:lnTo>
                  <a:lnTo>
                    <a:pt x="518" y="1728"/>
                  </a:lnTo>
                  <a:lnTo>
                    <a:pt x="528" y="1720"/>
                  </a:lnTo>
                  <a:lnTo>
                    <a:pt x="538" y="1714"/>
                  </a:lnTo>
                  <a:lnTo>
                    <a:pt x="538" y="1714"/>
                  </a:lnTo>
                  <a:lnTo>
                    <a:pt x="556" y="1698"/>
                  </a:lnTo>
                  <a:lnTo>
                    <a:pt x="556" y="1698"/>
                  </a:lnTo>
                  <a:lnTo>
                    <a:pt x="572" y="1674"/>
                  </a:lnTo>
                  <a:lnTo>
                    <a:pt x="572" y="1674"/>
                  </a:lnTo>
                  <a:lnTo>
                    <a:pt x="570" y="1658"/>
                  </a:lnTo>
                  <a:lnTo>
                    <a:pt x="570" y="1658"/>
                  </a:lnTo>
                  <a:lnTo>
                    <a:pt x="562" y="1646"/>
                  </a:lnTo>
                  <a:lnTo>
                    <a:pt x="556" y="1638"/>
                  </a:lnTo>
                  <a:lnTo>
                    <a:pt x="548" y="1634"/>
                  </a:lnTo>
                  <a:lnTo>
                    <a:pt x="542" y="1632"/>
                  </a:lnTo>
                  <a:lnTo>
                    <a:pt x="534" y="1630"/>
                  </a:lnTo>
                  <a:lnTo>
                    <a:pt x="526" y="1632"/>
                  </a:lnTo>
                  <a:lnTo>
                    <a:pt x="506" y="1638"/>
                  </a:lnTo>
                  <a:lnTo>
                    <a:pt x="506" y="1638"/>
                  </a:lnTo>
                  <a:lnTo>
                    <a:pt x="482" y="1658"/>
                  </a:lnTo>
                  <a:lnTo>
                    <a:pt x="482" y="1658"/>
                  </a:lnTo>
                  <a:lnTo>
                    <a:pt x="448" y="1674"/>
                  </a:lnTo>
                  <a:lnTo>
                    <a:pt x="448" y="1674"/>
                  </a:lnTo>
                  <a:lnTo>
                    <a:pt x="442" y="1668"/>
                  </a:lnTo>
                  <a:lnTo>
                    <a:pt x="436" y="1664"/>
                  </a:lnTo>
                  <a:lnTo>
                    <a:pt x="426" y="1658"/>
                  </a:lnTo>
                  <a:lnTo>
                    <a:pt x="426" y="1658"/>
                  </a:lnTo>
                  <a:lnTo>
                    <a:pt x="384" y="1658"/>
                  </a:lnTo>
                  <a:lnTo>
                    <a:pt x="370" y="1660"/>
                  </a:lnTo>
                  <a:lnTo>
                    <a:pt x="362" y="1664"/>
                  </a:lnTo>
                  <a:lnTo>
                    <a:pt x="356" y="1672"/>
                  </a:lnTo>
                  <a:lnTo>
                    <a:pt x="352" y="1682"/>
                  </a:lnTo>
                  <a:lnTo>
                    <a:pt x="350" y="1700"/>
                  </a:lnTo>
                  <a:lnTo>
                    <a:pt x="348" y="1722"/>
                  </a:lnTo>
                  <a:lnTo>
                    <a:pt x="348" y="1722"/>
                  </a:lnTo>
                  <a:lnTo>
                    <a:pt x="342" y="1726"/>
                  </a:lnTo>
                  <a:lnTo>
                    <a:pt x="336" y="1726"/>
                  </a:lnTo>
                  <a:lnTo>
                    <a:pt x="330" y="1726"/>
                  </a:lnTo>
                  <a:lnTo>
                    <a:pt x="324" y="1724"/>
                  </a:lnTo>
                  <a:lnTo>
                    <a:pt x="314" y="1718"/>
                  </a:lnTo>
                  <a:lnTo>
                    <a:pt x="306" y="1716"/>
                  </a:lnTo>
                  <a:lnTo>
                    <a:pt x="306" y="1716"/>
                  </a:lnTo>
                  <a:lnTo>
                    <a:pt x="286" y="1690"/>
                  </a:lnTo>
                  <a:lnTo>
                    <a:pt x="270" y="1674"/>
                  </a:lnTo>
                  <a:lnTo>
                    <a:pt x="270" y="1674"/>
                  </a:lnTo>
                  <a:lnTo>
                    <a:pt x="262" y="1654"/>
                  </a:lnTo>
                  <a:lnTo>
                    <a:pt x="252" y="1638"/>
                  </a:lnTo>
                  <a:lnTo>
                    <a:pt x="248" y="1632"/>
                  </a:lnTo>
                  <a:lnTo>
                    <a:pt x="242" y="1626"/>
                  </a:lnTo>
                  <a:lnTo>
                    <a:pt x="234" y="1624"/>
                  </a:lnTo>
                  <a:lnTo>
                    <a:pt x="226" y="1620"/>
                  </a:lnTo>
                  <a:lnTo>
                    <a:pt x="226" y="1620"/>
                  </a:lnTo>
                  <a:lnTo>
                    <a:pt x="190" y="1582"/>
                  </a:lnTo>
                  <a:lnTo>
                    <a:pt x="190" y="1582"/>
                  </a:lnTo>
                  <a:lnTo>
                    <a:pt x="168" y="1576"/>
                  </a:lnTo>
                  <a:lnTo>
                    <a:pt x="168" y="1576"/>
                  </a:lnTo>
                  <a:lnTo>
                    <a:pt x="170" y="1568"/>
                  </a:lnTo>
                  <a:lnTo>
                    <a:pt x="172" y="1560"/>
                  </a:lnTo>
                  <a:lnTo>
                    <a:pt x="178" y="1554"/>
                  </a:lnTo>
                  <a:lnTo>
                    <a:pt x="184" y="1548"/>
                  </a:lnTo>
                  <a:lnTo>
                    <a:pt x="198" y="1538"/>
                  </a:lnTo>
                  <a:lnTo>
                    <a:pt x="206" y="1532"/>
                  </a:lnTo>
                  <a:lnTo>
                    <a:pt x="212" y="1526"/>
                  </a:lnTo>
                  <a:lnTo>
                    <a:pt x="212" y="1526"/>
                  </a:lnTo>
                  <a:lnTo>
                    <a:pt x="226" y="1496"/>
                  </a:lnTo>
                  <a:lnTo>
                    <a:pt x="226" y="1496"/>
                  </a:lnTo>
                  <a:lnTo>
                    <a:pt x="226" y="1484"/>
                  </a:lnTo>
                  <a:lnTo>
                    <a:pt x="224" y="1474"/>
                  </a:lnTo>
                  <a:lnTo>
                    <a:pt x="220" y="1468"/>
                  </a:lnTo>
                  <a:lnTo>
                    <a:pt x="216" y="1464"/>
                  </a:lnTo>
                  <a:lnTo>
                    <a:pt x="216" y="1464"/>
                  </a:lnTo>
                  <a:lnTo>
                    <a:pt x="182" y="1464"/>
                  </a:lnTo>
                  <a:lnTo>
                    <a:pt x="150" y="1468"/>
                  </a:lnTo>
                  <a:lnTo>
                    <a:pt x="120" y="1474"/>
                  </a:lnTo>
                  <a:lnTo>
                    <a:pt x="92" y="1484"/>
                  </a:lnTo>
                  <a:lnTo>
                    <a:pt x="92" y="1484"/>
                  </a:lnTo>
                  <a:lnTo>
                    <a:pt x="84" y="1490"/>
                  </a:lnTo>
                  <a:lnTo>
                    <a:pt x="76" y="1492"/>
                  </a:lnTo>
                  <a:lnTo>
                    <a:pt x="70" y="1492"/>
                  </a:lnTo>
                  <a:lnTo>
                    <a:pt x="64" y="1492"/>
                  </a:lnTo>
                  <a:lnTo>
                    <a:pt x="64" y="1492"/>
                  </a:lnTo>
                  <a:lnTo>
                    <a:pt x="66" y="1450"/>
                  </a:lnTo>
                  <a:lnTo>
                    <a:pt x="66" y="1450"/>
                  </a:lnTo>
                  <a:lnTo>
                    <a:pt x="50" y="1428"/>
                  </a:lnTo>
                  <a:lnTo>
                    <a:pt x="50" y="1428"/>
                  </a:lnTo>
                  <a:lnTo>
                    <a:pt x="14" y="1398"/>
                  </a:lnTo>
                  <a:lnTo>
                    <a:pt x="14" y="1398"/>
                  </a:lnTo>
                  <a:lnTo>
                    <a:pt x="14" y="1386"/>
                  </a:lnTo>
                  <a:lnTo>
                    <a:pt x="18" y="1376"/>
                  </a:lnTo>
                  <a:lnTo>
                    <a:pt x="26" y="1358"/>
                  </a:lnTo>
                  <a:lnTo>
                    <a:pt x="26" y="1358"/>
                  </a:lnTo>
                  <a:lnTo>
                    <a:pt x="24" y="1328"/>
                  </a:lnTo>
                  <a:lnTo>
                    <a:pt x="24" y="1316"/>
                  </a:lnTo>
                  <a:lnTo>
                    <a:pt x="20" y="1304"/>
                  </a:lnTo>
                  <a:lnTo>
                    <a:pt x="20" y="1304"/>
                  </a:lnTo>
                  <a:lnTo>
                    <a:pt x="0" y="1278"/>
                  </a:lnTo>
                  <a:lnTo>
                    <a:pt x="0" y="1278"/>
                  </a:lnTo>
                  <a:lnTo>
                    <a:pt x="0" y="1244"/>
                  </a:lnTo>
                  <a:lnTo>
                    <a:pt x="0" y="1244"/>
                  </a:lnTo>
                  <a:lnTo>
                    <a:pt x="100" y="1268"/>
                  </a:lnTo>
                  <a:lnTo>
                    <a:pt x="100" y="1268"/>
                  </a:lnTo>
                  <a:lnTo>
                    <a:pt x="274" y="1270"/>
                  </a:lnTo>
                  <a:lnTo>
                    <a:pt x="274" y="1270"/>
                  </a:lnTo>
                  <a:lnTo>
                    <a:pt x="306" y="1278"/>
                  </a:lnTo>
                  <a:lnTo>
                    <a:pt x="326" y="1284"/>
                  </a:lnTo>
                  <a:lnTo>
                    <a:pt x="344" y="1290"/>
                  </a:lnTo>
                  <a:lnTo>
                    <a:pt x="344" y="1290"/>
                  </a:lnTo>
                  <a:lnTo>
                    <a:pt x="400" y="1336"/>
                  </a:lnTo>
                  <a:lnTo>
                    <a:pt x="400" y="1336"/>
                  </a:lnTo>
                  <a:lnTo>
                    <a:pt x="414" y="1342"/>
                  </a:lnTo>
                  <a:lnTo>
                    <a:pt x="414" y="1342"/>
                  </a:lnTo>
                  <a:lnTo>
                    <a:pt x="466" y="1350"/>
                  </a:lnTo>
                  <a:lnTo>
                    <a:pt x="466" y="1350"/>
                  </a:lnTo>
                  <a:lnTo>
                    <a:pt x="490" y="1366"/>
                  </a:lnTo>
                  <a:lnTo>
                    <a:pt x="490" y="1366"/>
                  </a:lnTo>
                  <a:lnTo>
                    <a:pt x="556" y="1388"/>
                  </a:lnTo>
                  <a:lnTo>
                    <a:pt x="556" y="1388"/>
                  </a:lnTo>
                  <a:lnTo>
                    <a:pt x="562" y="1392"/>
                  </a:lnTo>
                  <a:lnTo>
                    <a:pt x="568" y="1398"/>
                  </a:lnTo>
                  <a:lnTo>
                    <a:pt x="584" y="1412"/>
                  </a:lnTo>
                  <a:lnTo>
                    <a:pt x="594" y="1418"/>
                  </a:lnTo>
                  <a:lnTo>
                    <a:pt x="604" y="1420"/>
                  </a:lnTo>
                  <a:lnTo>
                    <a:pt x="614" y="1418"/>
                  </a:lnTo>
                  <a:lnTo>
                    <a:pt x="628" y="1412"/>
                  </a:lnTo>
                  <a:lnTo>
                    <a:pt x="628" y="1412"/>
                  </a:lnTo>
                  <a:lnTo>
                    <a:pt x="632" y="1406"/>
                  </a:lnTo>
                  <a:lnTo>
                    <a:pt x="638" y="1400"/>
                  </a:lnTo>
                  <a:lnTo>
                    <a:pt x="650" y="1392"/>
                  </a:lnTo>
                  <a:lnTo>
                    <a:pt x="666" y="1386"/>
                  </a:lnTo>
                  <a:lnTo>
                    <a:pt x="680" y="1380"/>
                  </a:lnTo>
                  <a:lnTo>
                    <a:pt x="680" y="1380"/>
                  </a:lnTo>
                  <a:lnTo>
                    <a:pt x="696" y="1368"/>
                  </a:lnTo>
                  <a:lnTo>
                    <a:pt x="708" y="1360"/>
                  </a:lnTo>
                  <a:lnTo>
                    <a:pt x="724" y="1354"/>
                  </a:lnTo>
                  <a:lnTo>
                    <a:pt x="746" y="1350"/>
                  </a:lnTo>
                  <a:lnTo>
                    <a:pt x="746" y="1350"/>
                  </a:lnTo>
                  <a:lnTo>
                    <a:pt x="746" y="1346"/>
                  </a:lnTo>
                  <a:lnTo>
                    <a:pt x="750" y="1344"/>
                  </a:lnTo>
                  <a:lnTo>
                    <a:pt x="758" y="1340"/>
                  </a:lnTo>
                  <a:lnTo>
                    <a:pt x="768" y="1336"/>
                  </a:lnTo>
                  <a:lnTo>
                    <a:pt x="778" y="1332"/>
                  </a:lnTo>
                  <a:lnTo>
                    <a:pt x="778" y="1332"/>
                  </a:lnTo>
                  <a:lnTo>
                    <a:pt x="784" y="1332"/>
                  </a:lnTo>
                  <a:lnTo>
                    <a:pt x="792" y="1328"/>
                  </a:lnTo>
                  <a:lnTo>
                    <a:pt x="806" y="1320"/>
                  </a:lnTo>
                  <a:lnTo>
                    <a:pt x="820" y="1310"/>
                  </a:lnTo>
                  <a:lnTo>
                    <a:pt x="828" y="1308"/>
                  </a:lnTo>
                  <a:lnTo>
                    <a:pt x="836" y="1306"/>
                  </a:lnTo>
                  <a:lnTo>
                    <a:pt x="836" y="1306"/>
                  </a:lnTo>
                  <a:lnTo>
                    <a:pt x="848" y="1300"/>
                  </a:lnTo>
                  <a:lnTo>
                    <a:pt x="862" y="1296"/>
                  </a:lnTo>
                  <a:lnTo>
                    <a:pt x="876" y="1296"/>
                  </a:lnTo>
                  <a:lnTo>
                    <a:pt x="894" y="1296"/>
                  </a:lnTo>
                  <a:lnTo>
                    <a:pt x="894" y="1296"/>
                  </a:lnTo>
                  <a:lnTo>
                    <a:pt x="918" y="1302"/>
                  </a:lnTo>
                  <a:lnTo>
                    <a:pt x="952" y="1306"/>
                  </a:lnTo>
                  <a:lnTo>
                    <a:pt x="970" y="1306"/>
                  </a:lnTo>
                  <a:lnTo>
                    <a:pt x="986" y="1306"/>
                  </a:lnTo>
                  <a:lnTo>
                    <a:pt x="1000" y="1302"/>
                  </a:lnTo>
                  <a:lnTo>
                    <a:pt x="1006" y="1300"/>
                  </a:lnTo>
                  <a:lnTo>
                    <a:pt x="1010" y="1296"/>
                  </a:lnTo>
                  <a:lnTo>
                    <a:pt x="1010" y="1296"/>
                  </a:lnTo>
                  <a:lnTo>
                    <a:pt x="1028" y="1294"/>
                  </a:lnTo>
                  <a:lnTo>
                    <a:pt x="1044" y="1286"/>
                  </a:lnTo>
                  <a:lnTo>
                    <a:pt x="1060" y="1278"/>
                  </a:lnTo>
                  <a:lnTo>
                    <a:pt x="1074" y="1266"/>
                  </a:lnTo>
                  <a:lnTo>
                    <a:pt x="1086" y="1254"/>
                  </a:lnTo>
                  <a:lnTo>
                    <a:pt x="1100" y="1240"/>
                  </a:lnTo>
                  <a:lnTo>
                    <a:pt x="1122" y="1212"/>
                  </a:lnTo>
                  <a:lnTo>
                    <a:pt x="1122" y="1212"/>
                  </a:lnTo>
                  <a:lnTo>
                    <a:pt x="1156" y="1182"/>
                  </a:lnTo>
                  <a:lnTo>
                    <a:pt x="1156" y="1182"/>
                  </a:lnTo>
                  <a:lnTo>
                    <a:pt x="1170" y="1170"/>
                  </a:lnTo>
                  <a:lnTo>
                    <a:pt x="1186" y="1158"/>
                  </a:lnTo>
                  <a:lnTo>
                    <a:pt x="1186" y="1158"/>
                  </a:lnTo>
                  <a:lnTo>
                    <a:pt x="1202" y="1150"/>
                  </a:lnTo>
                  <a:lnTo>
                    <a:pt x="1210" y="1146"/>
                  </a:lnTo>
                  <a:lnTo>
                    <a:pt x="1218" y="1138"/>
                  </a:lnTo>
                  <a:lnTo>
                    <a:pt x="1218" y="1138"/>
                  </a:lnTo>
                  <a:lnTo>
                    <a:pt x="1216" y="1112"/>
                  </a:lnTo>
                  <a:lnTo>
                    <a:pt x="1216" y="1112"/>
                  </a:lnTo>
                  <a:lnTo>
                    <a:pt x="1182" y="1080"/>
                  </a:lnTo>
                  <a:lnTo>
                    <a:pt x="1182" y="1080"/>
                  </a:lnTo>
                  <a:lnTo>
                    <a:pt x="1176" y="1058"/>
                  </a:lnTo>
                  <a:lnTo>
                    <a:pt x="1176" y="1058"/>
                  </a:lnTo>
                  <a:lnTo>
                    <a:pt x="1178" y="1032"/>
                  </a:lnTo>
                  <a:lnTo>
                    <a:pt x="1180" y="1020"/>
                  </a:lnTo>
                  <a:lnTo>
                    <a:pt x="1182" y="1010"/>
                  </a:lnTo>
                  <a:lnTo>
                    <a:pt x="1186" y="1002"/>
                  </a:lnTo>
                  <a:lnTo>
                    <a:pt x="1192" y="994"/>
                  </a:lnTo>
                  <a:lnTo>
                    <a:pt x="1200" y="986"/>
                  </a:lnTo>
                  <a:lnTo>
                    <a:pt x="1212" y="982"/>
                  </a:lnTo>
                  <a:lnTo>
                    <a:pt x="1212" y="982"/>
                  </a:lnTo>
                  <a:lnTo>
                    <a:pt x="1214" y="978"/>
                  </a:lnTo>
                  <a:lnTo>
                    <a:pt x="1216" y="976"/>
                  </a:lnTo>
                  <a:lnTo>
                    <a:pt x="1220" y="978"/>
                  </a:lnTo>
                  <a:lnTo>
                    <a:pt x="1226" y="982"/>
                  </a:lnTo>
                  <a:lnTo>
                    <a:pt x="1260" y="1006"/>
                  </a:lnTo>
                  <a:lnTo>
                    <a:pt x="1260" y="1006"/>
                  </a:lnTo>
                  <a:lnTo>
                    <a:pt x="1286" y="1014"/>
                  </a:lnTo>
                  <a:lnTo>
                    <a:pt x="1286" y="1014"/>
                  </a:lnTo>
                  <a:lnTo>
                    <a:pt x="1314" y="1014"/>
                  </a:lnTo>
                  <a:lnTo>
                    <a:pt x="1314" y="1014"/>
                  </a:lnTo>
                  <a:lnTo>
                    <a:pt x="1326" y="1010"/>
                  </a:lnTo>
                  <a:lnTo>
                    <a:pt x="1336" y="1002"/>
                  </a:lnTo>
                  <a:lnTo>
                    <a:pt x="1348" y="992"/>
                  </a:lnTo>
                  <a:lnTo>
                    <a:pt x="1358" y="980"/>
                  </a:lnTo>
                  <a:lnTo>
                    <a:pt x="1380" y="956"/>
                  </a:lnTo>
                  <a:lnTo>
                    <a:pt x="1398" y="932"/>
                  </a:lnTo>
                  <a:lnTo>
                    <a:pt x="1398" y="932"/>
                  </a:lnTo>
                  <a:lnTo>
                    <a:pt x="1404" y="928"/>
                  </a:lnTo>
                  <a:lnTo>
                    <a:pt x="1410" y="924"/>
                  </a:lnTo>
                  <a:lnTo>
                    <a:pt x="1416" y="924"/>
                  </a:lnTo>
                  <a:lnTo>
                    <a:pt x="1424" y="922"/>
                  </a:lnTo>
                  <a:lnTo>
                    <a:pt x="1438" y="924"/>
                  </a:lnTo>
                  <a:lnTo>
                    <a:pt x="1454" y="926"/>
                  </a:lnTo>
                  <a:lnTo>
                    <a:pt x="1454" y="926"/>
                  </a:lnTo>
                  <a:lnTo>
                    <a:pt x="1464" y="918"/>
                  </a:lnTo>
                  <a:lnTo>
                    <a:pt x="1472" y="914"/>
                  </a:lnTo>
                  <a:lnTo>
                    <a:pt x="1492" y="906"/>
                  </a:lnTo>
                  <a:lnTo>
                    <a:pt x="1492" y="906"/>
                  </a:lnTo>
                  <a:lnTo>
                    <a:pt x="1518" y="882"/>
                  </a:lnTo>
                  <a:lnTo>
                    <a:pt x="1518" y="882"/>
                  </a:lnTo>
                  <a:lnTo>
                    <a:pt x="1522" y="880"/>
                  </a:lnTo>
                  <a:lnTo>
                    <a:pt x="1524" y="876"/>
                  </a:lnTo>
                  <a:lnTo>
                    <a:pt x="1530" y="866"/>
                  </a:lnTo>
                  <a:lnTo>
                    <a:pt x="1534" y="848"/>
                  </a:lnTo>
                  <a:lnTo>
                    <a:pt x="1534" y="848"/>
                  </a:lnTo>
                  <a:lnTo>
                    <a:pt x="1540" y="832"/>
                  </a:lnTo>
                  <a:lnTo>
                    <a:pt x="1546" y="822"/>
                  </a:lnTo>
                  <a:lnTo>
                    <a:pt x="1554" y="816"/>
                  </a:lnTo>
                  <a:lnTo>
                    <a:pt x="1562" y="812"/>
                  </a:lnTo>
                  <a:lnTo>
                    <a:pt x="1580" y="806"/>
                  </a:lnTo>
                  <a:lnTo>
                    <a:pt x="1594" y="804"/>
                  </a:lnTo>
                  <a:lnTo>
                    <a:pt x="1610" y="798"/>
                  </a:lnTo>
                  <a:lnTo>
                    <a:pt x="1610" y="798"/>
                  </a:lnTo>
                  <a:lnTo>
                    <a:pt x="1620" y="786"/>
                  </a:lnTo>
                  <a:lnTo>
                    <a:pt x="1632" y="776"/>
                  </a:lnTo>
                  <a:lnTo>
                    <a:pt x="1646" y="768"/>
                  </a:lnTo>
                  <a:lnTo>
                    <a:pt x="1660" y="760"/>
                  </a:lnTo>
                  <a:lnTo>
                    <a:pt x="1660" y="760"/>
                  </a:lnTo>
                  <a:lnTo>
                    <a:pt x="1670" y="754"/>
                  </a:lnTo>
                  <a:lnTo>
                    <a:pt x="1680" y="752"/>
                  </a:lnTo>
                  <a:lnTo>
                    <a:pt x="1696" y="750"/>
                  </a:lnTo>
                  <a:lnTo>
                    <a:pt x="1712" y="750"/>
                  </a:lnTo>
                  <a:lnTo>
                    <a:pt x="1746" y="752"/>
                  </a:lnTo>
                  <a:lnTo>
                    <a:pt x="1776" y="756"/>
                  </a:lnTo>
                  <a:lnTo>
                    <a:pt x="1776" y="756"/>
                  </a:lnTo>
                  <a:lnTo>
                    <a:pt x="1792" y="748"/>
                  </a:lnTo>
                  <a:lnTo>
                    <a:pt x="1792" y="748"/>
                  </a:lnTo>
                  <a:lnTo>
                    <a:pt x="1798" y="740"/>
                  </a:lnTo>
                  <a:lnTo>
                    <a:pt x="1802" y="730"/>
                  </a:lnTo>
                  <a:lnTo>
                    <a:pt x="1804" y="720"/>
                  </a:lnTo>
                  <a:lnTo>
                    <a:pt x="1804" y="712"/>
                  </a:lnTo>
                  <a:lnTo>
                    <a:pt x="1802" y="702"/>
                  </a:lnTo>
                  <a:lnTo>
                    <a:pt x="1798" y="694"/>
                  </a:lnTo>
                  <a:lnTo>
                    <a:pt x="1790" y="680"/>
                  </a:lnTo>
                  <a:lnTo>
                    <a:pt x="1790" y="680"/>
                  </a:lnTo>
                  <a:lnTo>
                    <a:pt x="1764" y="656"/>
                  </a:lnTo>
                  <a:lnTo>
                    <a:pt x="1764" y="656"/>
                  </a:lnTo>
                  <a:lnTo>
                    <a:pt x="1718" y="628"/>
                  </a:lnTo>
                  <a:lnTo>
                    <a:pt x="1718" y="628"/>
                  </a:lnTo>
                  <a:lnTo>
                    <a:pt x="1716" y="622"/>
                  </a:lnTo>
                  <a:lnTo>
                    <a:pt x="1712" y="614"/>
                  </a:lnTo>
                  <a:lnTo>
                    <a:pt x="1702" y="604"/>
                  </a:lnTo>
                  <a:lnTo>
                    <a:pt x="1688" y="590"/>
                  </a:lnTo>
                  <a:lnTo>
                    <a:pt x="1688" y="590"/>
                  </a:lnTo>
                  <a:lnTo>
                    <a:pt x="1656" y="590"/>
                  </a:lnTo>
                  <a:lnTo>
                    <a:pt x="1656" y="590"/>
                  </a:lnTo>
                  <a:lnTo>
                    <a:pt x="1640" y="608"/>
                  </a:lnTo>
                  <a:lnTo>
                    <a:pt x="1640" y="608"/>
                  </a:lnTo>
                  <a:lnTo>
                    <a:pt x="1610" y="608"/>
                  </a:lnTo>
                  <a:lnTo>
                    <a:pt x="1610" y="608"/>
                  </a:lnTo>
                  <a:lnTo>
                    <a:pt x="1604" y="644"/>
                  </a:lnTo>
                  <a:lnTo>
                    <a:pt x="1604" y="644"/>
                  </a:lnTo>
                  <a:lnTo>
                    <a:pt x="1596" y="646"/>
                  </a:lnTo>
                  <a:lnTo>
                    <a:pt x="1586" y="646"/>
                  </a:lnTo>
                  <a:lnTo>
                    <a:pt x="1578" y="644"/>
                  </a:lnTo>
                  <a:lnTo>
                    <a:pt x="1570" y="642"/>
                  </a:lnTo>
                  <a:lnTo>
                    <a:pt x="1554" y="634"/>
                  </a:lnTo>
                  <a:lnTo>
                    <a:pt x="1544" y="630"/>
                  </a:lnTo>
                  <a:lnTo>
                    <a:pt x="1544" y="630"/>
                  </a:lnTo>
                  <a:lnTo>
                    <a:pt x="1516" y="630"/>
                  </a:lnTo>
                  <a:lnTo>
                    <a:pt x="1516" y="630"/>
                  </a:lnTo>
                  <a:lnTo>
                    <a:pt x="1504" y="634"/>
                  </a:lnTo>
                  <a:lnTo>
                    <a:pt x="1494" y="640"/>
                  </a:lnTo>
                  <a:lnTo>
                    <a:pt x="1476" y="654"/>
                  </a:lnTo>
                  <a:lnTo>
                    <a:pt x="1476" y="654"/>
                  </a:lnTo>
                  <a:lnTo>
                    <a:pt x="1466" y="654"/>
                  </a:lnTo>
                  <a:lnTo>
                    <a:pt x="1456" y="650"/>
                  </a:lnTo>
                  <a:lnTo>
                    <a:pt x="1450" y="646"/>
                  </a:lnTo>
                  <a:lnTo>
                    <a:pt x="1446" y="640"/>
                  </a:lnTo>
                  <a:lnTo>
                    <a:pt x="1442" y="634"/>
                  </a:lnTo>
                  <a:lnTo>
                    <a:pt x="1440" y="628"/>
                  </a:lnTo>
                  <a:lnTo>
                    <a:pt x="1440" y="616"/>
                  </a:lnTo>
                  <a:lnTo>
                    <a:pt x="1440" y="616"/>
                  </a:lnTo>
                  <a:lnTo>
                    <a:pt x="1470" y="588"/>
                  </a:lnTo>
                  <a:lnTo>
                    <a:pt x="1470" y="588"/>
                  </a:lnTo>
                  <a:lnTo>
                    <a:pt x="1468" y="556"/>
                  </a:lnTo>
                  <a:lnTo>
                    <a:pt x="1470" y="544"/>
                  </a:lnTo>
                  <a:lnTo>
                    <a:pt x="1470" y="532"/>
                  </a:lnTo>
                  <a:lnTo>
                    <a:pt x="1470" y="532"/>
                  </a:lnTo>
                  <a:lnTo>
                    <a:pt x="1480" y="512"/>
                  </a:lnTo>
                  <a:lnTo>
                    <a:pt x="1488" y="494"/>
                  </a:lnTo>
                  <a:lnTo>
                    <a:pt x="1488" y="494"/>
                  </a:lnTo>
                  <a:lnTo>
                    <a:pt x="1488" y="472"/>
                  </a:lnTo>
                  <a:lnTo>
                    <a:pt x="1490" y="456"/>
                  </a:lnTo>
                  <a:lnTo>
                    <a:pt x="1494" y="440"/>
                  </a:lnTo>
                  <a:lnTo>
                    <a:pt x="1502" y="426"/>
                  </a:lnTo>
                  <a:lnTo>
                    <a:pt x="1502" y="426"/>
                  </a:lnTo>
                  <a:lnTo>
                    <a:pt x="1522" y="426"/>
                  </a:lnTo>
                  <a:lnTo>
                    <a:pt x="1522" y="426"/>
                  </a:lnTo>
                  <a:lnTo>
                    <a:pt x="1546" y="430"/>
                  </a:lnTo>
                  <a:lnTo>
                    <a:pt x="1574" y="432"/>
                  </a:lnTo>
                  <a:lnTo>
                    <a:pt x="1588" y="430"/>
                  </a:lnTo>
                  <a:lnTo>
                    <a:pt x="1602" y="428"/>
                  </a:lnTo>
                  <a:lnTo>
                    <a:pt x="1616" y="424"/>
                  </a:lnTo>
                  <a:lnTo>
                    <a:pt x="1628" y="416"/>
                  </a:lnTo>
                  <a:lnTo>
                    <a:pt x="1628" y="416"/>
                  </a:lnTo>
                  <a:lnTo>
                    <a:pt x="1642" y="404"/>
                  </a:lnTo>
                  <a:lnTo>
                    <a:pt x="1658" y="390"/>
                  </a:lnTo>
                  <a:lnTo>
                    <a:pt x="1672" y="376"/>
                  </a:lnTo>
                  <a:lnTo>
                    <a:pt x="1684" y="362"/>
                  </a:lnTo>
                  <a:lnTo>
                    <a:pt x="1684" y="362"/>
                  </a:lnTo>
                  <a:lnTo>
                    <a:pt x="1684" y="332"/>
                  </a:lnTo>
                  <a:lnTo>
                    <a:pt x="1686" y="296"/>
                  </a:lnTo>
                  <a:lnTo>
                    <a:pt x="1688" y="278"/>
                  </a:lnTo>
                  <a:lnTo>
                    <a:pt x="1692" y="262"/>
                  </a:lnTo>
                  <a:lnTo>
                    <a:pt x="1698" y="250"/>
                  </a:lnTo>
                  <a:lnTo>
                    <a:pt x="1702" y="246"/>
                  </a:lnTo>
                  <a:lnTo>
                    <a:pt x="1708" y="242"/>
                  </a:lnTo>
                  <a:lnTo>
                    <a:pt x="1708" y="242"/>
                  </a:lnTo>
                  <a:lnTo>
                    <a:pt x="1714" y="232"/>
                  </a:lnTo>
                  <a:lnTo>
                    <a:pt x="1720" y="220"/>
                  </a:lnTo>
                  <a:lnTo>
                    <a:pt x="1724" y="198"/>
                  </a:lnTo>
                  <a:lnTo>
                    <a:pt x="1730" y="176"/>
                  </a:lnTo>
                  <a:lnTo>
                    <a:pt x="1736" y="166"/>
                  </a:lnTo>
                  <a:lnTo>
                    <a:pt x="1742" y="158"/>
                  </a:lnTo>
                  <a:lnTo>
                    <a:pt x="1742" y="158"/>
                  </a:lnTo>
                  <a:lnTo>
                    <a:pt x="1742" y="116"/>
                  </a:lnTo>
                  <a:lnTo>
                    <a:pt x="1742" y="116"/>
                  </a:lnTo>
                  <a:lnTo>
                    <a:pt x="1738" y="108"/>
                  </a:lnTo>
                  <a:lnTo>
                    <a:pt x="1738" y="108"/>
                  </a:lnTo>
                  <a:lnTo>
                    <a:pt x="1716" y="82"/>
                  </a:lnTo>
                  <a:lnTo>
                    <a:pt x="1716" y="82"/>
                  </a:lnTo>
                  <a:lnTo>
                    <a:pt x="1696" y="72"/>
                  </a:lnTo>
                  <a:lnTo>
                    <a:pt x="1696" y="72"/>
                  </a:lnTo>
                  <a:lnTo>
                    <a:pt x="1696" y="62"/>
                  </a:lnTo>
                  <a:lnTo>
                    <a:pt x="1698" y="54"/>
                  </a:lnTo>
                  <a:lnTo>
                    <a:pt x="1702" y="46"/>
                  </a:lnTo>
                  <a:lnTo>
                    <a:pt x="1706" y="40"/>
                  </a:lnTo>
                  <a:lnTo>
                    <a:pt x="1712" y="34"/>
                  </a:lnTo>
                  <a:lnTo>
                    <a:pt x="1720" y="28"/>
                  </a:lnTo>
                  <a:lnTo>
                    <a:pt x="1736" y="20"/>
                  </a:lnTo>
                  <a:lnTo>
                    <a:pt x="1736" y="20"/>
                  </a:lnTo>
                  <a:lnTo>
                    <a:pt x="1744" y="20"/>
                  </a:lnTo>
                  <a:lnTo>
                    <a:pt x="1750" y="16"/>
                  </a:lnTo>
                  <a:lnTo>
                    <a:pt x="1764" y="10"/>
                  </a:lnTo>
                  <a:lnTo>
                    <a:pt x="1778" y="4"/>
                  </a:lnTo>
                  <a:lnTo>
                    <a:pt x="1784" y="2"/>
                  </a:lnTo>
                  <a:lnTo>
                    <a:pt x="1794" y="0"/>
                  </a:lnTo>
                  <a:lnTo>
                    <a:pt x="1794" y="0"/>
                  </a:lnTo>
                  <a:lnTo>
                    <a:pt x="1794" y="6"/>
                  </a:lnTo>
                  <a:lnTo>
                    <a:pt x="1796" y="8"/>
                  </a:lnTo>
                  <a:lnTo>
                    <a:pt x="1804" y="16"/>
                  </a:lnTo>
                  <a:lnTo>
                    <a:pt x="1804" y="16"/>
                  </a:lnTo>
                  <a:lnTo>
                    <a:pt x="1800" y="42"/>
                  </a:lnTo>
                  <a:lnTo>
                    <a:pt x="1800" y="42"/>
                  </a:lnTo>
                  <a:lnTo>
                    <a:pt x="1792" y="52"/>
                  </a:lnTo>
                  <a:lnTo>
                    <a:pt x="1786" y="58"/>
                  </a:lnTo>
                  <a:lnTo>
                    <a:pt x="1782" y="66"/>
                  </a:lnTo>
                  <a:lnTo>
                    <a:pt x="1780" y="78"/>
                  </a:lnTo>
                  <a:lnTo>
                    <a:pt x="1780" y="78"/>
                  </a:lnTo>
                  <a:lnTo>
                    <a:pt x="1804" y="96"/>
                  </a:lnTo>
                  <a:lnTo>
                    <a:pt x="1804" y="96"/>
                  </a:lnTo>
                  <a:lnTo>
                    <a:pt x="1810" y="104"/>
                  </a:lnTo>
                  <a:lnTo>
                    <a:pt x="1816" y="110"/>
                  </a:lnTo>
                  <a:lnTo>
                    <a:pt x="1826" y="114"/>
                  </a:lnTo>
                  <a:lnTo>
                    <a:pt x="1842" y="116"/>
                  </a:lnTo>
                  <a:lnTo>
                    <a:pt x="1842" y="116"/>
                  </a:lnTo>
                  <a:lnTo>
                    <a:pt x="1848" y="80"/>
                  </a:lnTo>
                  <a:lnTo>
                    <a:pt x="1848" y="80"/>
                  </a:lnTo>
                  <a:lnTo>
                    <a:pt x="1856" y="80"/>
                  </a:lnTo>
                  <a:lnTo>
                    <a:pt x="1866" y="80"/>
                  </a:lnTo>
                  <a:lnTo>
                    <a:pt x="1878" y="84"/>
                  </a:lnTo>
                  <a:lnTo>
                    <a:pt x="1892" y="92"/>
                  </a:lnTo>
                  <a:lnTo>
                    <a:pt x="1892" y="92"/>
                  </a:lnTo>
                  <a:lnTo>
                    <a:pt x="1900" y="104"/>
                  </a:lnTo>
                  <a:lnTo>
                    <a:pt x="1900" y="104"/>
                  </a:lnTo>
                  <a:lnTo>
                    <a:pt x="1904" y="122"/>
                  </a:lnTo>
                  <a:lnTo>
                    <a:pt x="1908" y="140"/>
                  </a:lnTo>
                  <a:lnTo>
                    <a:pt x="1914" y="160"/>
                  </a:lnTo>
                  <a:lnTo>
                    <a:pt x="1920" y="168"/>
                  </a:lnTo>
                  <a:lnTo>
                    <a:pt x="1926" y="178"/>
                  </a:lnTo>
                  <a:lnTo>
                    <a:pt x="1926" y="178"/>
                  </a:lnTo>
                  <a:lnTo>
                    <a:pt x="1938" y="184"/>
                  </a:lnTo>
                  <a:lnTo>
                    <a:pt x="1938" y="184"/>
                  </a:lnTo>
                  <a:lnTo>
                    <a:pt x="1968" y="182"/>
                  </a:lnTo>
                  <a:lnTo>
                    <a:pt x="1968" y="182"/>
                  </a:lnTo>
                  <a:lnTo>
                    <a:pt x="1978" y="178"/>
                  </a:lnTo>
                  <a:lnTo>
                    <a:pt x="1988" y="174"/>
                  </a:lnTo>
                  <a:lnTo>
                    <a:pt x="2010" y="172"/>
                  </a:lnTo>
                  <a:lnTo>
                    <a:pt x="2022" y="168"/>
                  </a:lnTo>
                  <a:lnTo>
                    <a:pt x="2032" y="166"/>
                  </a:lnTo>
                  <a:lnTo>
                    <a:pt x="2042" y="160"/>
                  </a:lnTo>
                  <a:lnTo>
                    <a:pt x="2052" y="152"/>
                  </a:lnTo>
                  <a:lnTo>
                    <a:pt x="2052" y="152"/>
                  </a:lnTo>
                  <a:lnTo>
                    <a:pt x="2060" y="138"/>
                  </a:lnTo>
                  <a:lnTo>
                    <a:pt x="2068" y="128"/>
                  </a:lnTo>
                  <a:lnTo>
                    <a:pt x="2076" y="122"/>
                  </a:lnTo>
                  <a:lnTo>
                    <a:pt x="2084" y="118"/>
                  </a:lnTo>
                  <a:lnTo>
                    <a:pt x="2094" y="120"/>
                  </a:lnTo>
                  <a:lnTo>
                    <a:pt x="2104" y="124"/>
                  </a:lnTo>
                  <a:lnTo>
                    <a:pt x="2114" y="132"/>
                  </a:lnTo>
                  <a:lnTo>
                    <a:pt x="2126" y="146"/>
                  </a:lnTo>
                  <a:lnTo>
                    <a:pt x="2126" y="146"/>
                  </a:lnTo>
                  <a:lnTo>
                    <a:pt x="2146" y="200"/>
                  </a:lnTo>
                  <a:lnTo>
                    <a:pt x="2146" y="200"/>
                  </a:lnTo>
                  <a:lnTo>
                    <a:pt x="2142" y="220"/>
                  </a:lnTo>
                  <a:lnTo>
                    <a:pt x="2136" y="246"/>
                  </a:lnTo>
                  <a:lnTo>
                    <a:pt x="2128" y="274"/>
                  </a:lnTo>
                  <a:lnTo>
                    <a:pt x="2118" y="296"/>
                  </a:lnTo>
                  <a:lnTo>
                    <a:pt x="2118" y="296"/>
                  </a:lnTo>
                  <a:lnTo>
                    <a:pt x="2118" y="320"/>
                  </a:lnTo>
                  <a:lnTo>
                    <a:pt x="2118" y="320"/>
                  </a:lnTo>
                  <a:lnTo>
                    <a:pt x="2142" y="366"/>
                  </a:lnTo>
                  <a:lnTo>
                    <a:pt x="2142" y="366"/>
                  </a:lnTo>
                  <a:lnTo>
                    <a:pt x="2140" y="374"/>
                  </a:lnTo>
                  <a:lnTo>
                    <a:pt x="2138" y="384"/>
                  </a:lnTo>
                  <a:lnTo>
                    <a:pt x="2130" y="406"/>
                  </a:lnTo>
                  <a:lnTo>
                    <a:pt x="2128" y="418"/>
                  </a:lnTo>
                  <a:lnTo>
                    <a:pt x="2130" y="428"/>
                  </a:lnTo>
                  <a:lnTo>
                    <a:pt x="2136" y="440"/>
                  </a:lnTo>
                  <a:lnTo>
                    <a:pt x="2140" y="444"/>
                  </a:lnTo>
                  <a:lnTo>
                    <a:pt x="2148" y="450"/>
                  </a:lnTo>
                  <a:lnTo>
                    <a:pt x="2148" y="450"/>
                  </a:lnTo>
                  <a:lnTo>
                    <a:pt x="2150" y="462"/>
                  </a:lnTo>
                  <a:lnTo>
                    <a:pt x="2150" y="476"/>
                  </a:lnTo>
                  <a:lnTo>
                    <a:pt x="2148" y="510"/>
                  </a:lnTo>
                  <a:lnTo>
                    <a:pt x="2148" y="510"/>
                  </a:lnTo>
                  <a:lnTo>
                    <a:pt x="2126" y="514"/>
                  </a:lnTo>
                  <a:lnTo>
                    <a:pt x="2126" y="514"/>
                  </a:lnTo>
                  <a:lnTo>
                    <a:pt x="2122" y="508"/>
                  </a:lnTo>
                  <a:lnTo>
                    <a:pt x="2118" y="502"/>
                  </a:lnTo>
                  <a:lnTo>
                    <a:pt x="2116" y="492"/>
                  </a:lnTo>
                  <a:lnTo>
                    <a:pt x="2118" y="476"/>
                  </a:lnTo>
                  <a:lnTo>
                    <a:pt x="2118" y="476"/>
                  </a:lnTo>
                  <a:lnTo>
                    <a:pt x="2114" y="466"/>
                  </a:lnTo>
                  <a:lnTo>
                    <a:pt x="2108" y="458"/>
                  </a:lnTo>
                  <a:lnTo>
                    <a:pt x="2108" y="458"/>
                  </a:lnTo>
                  <a:lnTo>
                    <a:pt x="2094" y="460"/>
                  </a:lnTo>
                  <a:lnTo>
                    <a:pt x="2086" y="462"/>
                  </a:lnTo>
                  <a:lnTo>
                    <a:pt x="2084" y="466"/>
                  </a:lnTo>
                  <a:lnTo>
                    <a:pt x="2082" y="470"/>
                  </a:lnTo>
                  <a:lnTo>
                    <a:pt x="2084" y="484"/>
                  </a:lnTo>
                  <a:lnTo>
                    <a:pt x="2082" y="492"/>
                  </a:lnTo>
                  <a:lnTo>
                    <a:pt x="2078" y="500"/>
                  </a:lnTo>
                  <a:lnTo>
                    <a:pt x="2078" y="500"/>
                  </a:lnTo>
                  <a:lnTo>
                    <a:pt x="2064" y="514"/>
                  </a:lnTo>
                  <a:lnTo>
                    <a:pt x="2054" y="528"/>
                  </a:lnTo>
                  <a:lnTo>
                    <a:pt x="2046" y="544"/>
                  </a:lnTo>
                  <a:lnTo>
                    <a:pt x="2042" y="564"/>
                  </a:lnTo>
                  <a:lnTo>
                    <a:pt x="2042" y="564"/>
                  </a:lnTo>
                  <a:lnTo>
                    <a:pt x="2034" y="576"/>
                  </a:lnTo>
                  <a:lnTo>
                    <a:pt x="2024" y="586"/>
                  </a:lnTo>
                  <a:lnTo>
                    <a:pt x="2012" y="598"/>
                  </a:lnTo>
                  <a:lnTo>
                    <a:pt x="2002" y="606"/>
                  </a:lnTo>
                  <a:lnTo>
                    <a:pt x="2002" y="606"/>
                  </a:lnTo>
                  <a:lnTo>
                    <a:pt x="2000" y="642"/>
                  </a:lnTo>
                  <a:lnTo>
                    <a:pt x="2000" y="642"/>
                  </a:lnTo>
                  <a:lnTo>
                    <a:pt x="2008" y="654"/>
                  </a:lnTo>
                  <a:lnTo>
                    <a:pt x="2020" y="674"/>
                  </a:lnTo>
                  <a:lnTo>
                    <a:pt x="2020" y="674"/>
                  </a:lnTo>
                  <a:lnTo>
                    <a:pt x="2054" y="694"/>
                  </a:lnTo>
                  <a:lnTo>
                    <a:pt x="2054" y="694"/>
                  </a:lnTo>
                  <a:lnTo>
                    <a:pt x="2078" y="692"/>
                  </a:lnTo>
                  <a:lnTo>
                    <a:pt x="2078" y="692"/>
                  </a:lnTo>
                  <a:lnTo>
                    <a:pt x="2094" y="668"/>
                  </a:lnTo>
                  <a:lnTo>
                    <a:pt x="2094" y="668"/>
                  </a:lnTo>
                  <a:lnTo>
                    <a:pt x="2100" y="680"/>
                  </a:lnTo>
                  <a:lnTo>
                    <a:pt x="2104" y="690"/>
                  </a:lnTo>
                  <a:lnTo>
                    <a:pt x="2106" y="702"/>
                  </a:lnTo>
                  <a:lnTo>
                    <a:pt x="2106" y="702"/>
                  </a:lnTo>
                  <a:lnTo>
                    <a:pt x="2086" y="708"/>
                  </a:lnTo>
                  <a:lnTo>
                    <a:pt x="2068" y="716"/>
                  </a:lnTo>
                  <a:lnTo>
                    <a:pt x="2068" y="716"/>
                  </a:lnTo>
                  <a:lnTo>
                    <a:pt x="2068" y="724"/>
                  </a:lnTo>
                  <a:lnTo>
                    <a:pt x="2070" y="732"/>
                  </a:lnTo>
                  <a:lnTo>
                    <a:pt x="2070" y="738"/>
                  </a:lnTo>
                  <a:lnTo>
                    <a:pt x="2074" y="742"/>
                  </a:lnTo>
                  <a:lnTo>
                    <a:pt x="2078" y="748"/>
                  </a:lnTo>
                  <a:lnTo>
                    <a:pt x="2084" y="750"/>
                  </a:lnTo>
                  <a:lnTo>
                    <a:pt x="2084" y="750"/>
                  </a:lnTo>
                  <a:lnTo>
                    <a:pt x="2064" y="778"/>
                  </a:lnTo>
                  <a:lnTo>
                    <a:pt x="2052" y="790"/>
                  </a:lnTo>
                  <a:lnTo>
                    <a:pt x="2040" y="800"/>
                  </a:lnTo>
                  <a:lnTo>
                    <a:pt x="2040" y="800"/>
                  </a:lnTo>
                  <a:lnTo>
                    <a:pt x="2026" y="796"/>
                  </a:lnTo>
                  <a:lnTo>
                    <a:pt x="2026" y="796"/>
                  </a:lnTo>
                  <a:lnTo>
                    <a:pt x="1986" y="770"/>
                  </a:lnTo>
                  <a:lnTo>
                    <a:pt x="1986" y="770"/>
                  </a:lnTo>
                  <a:lnTo>
                    <a:pt x="1968" y="770"/>
                  </a:lnTo>
                  <a:lnTo>
                    <a:pt x="1968" y="770"/>
                  </a:lnTo>
                  <a:lnTo>
                    <a:pt x="1960" y="780"/>
                  </a:lnTo>
                  <a:lnTo>
                    <a:pt x="1958" y="786"/>
                  </a:lnTo>
                  <a:lnTo>
                    <a:pt x="1956" y="792"/>
                  </a:lnTo>
                  <a:lnTo>
                    <a:pt x="1956" y="792"/>
                  </a:lnTo>
                  <a:lnTo>
                    <a:pt x="1958" y="818"/>
                  </a:lnTo>
                  <a:lnTo>
                    <a:pt x="1958" y="818"/>
                  </a:lnTo>
                  <a:lnTo>
                    <a:pt x="1962" y="824"/>
                  </a:lnTo>
                  <a:lnTo>
                    <a:pt x="1968" y="828"/>
                  </a:lnTo>
                  <a:lnTo>
                    <a:pt x="1982" y="838"/>
                  </a:lnTo>
                  <a:lnTo>
                    <a:pt x="2000" y="852"/>
                  </a:lnTo>
                  <a:lnTo>
                    <a:pt x="2008" y="860"/>
                  </a:lnTo>
                  <a:lnTo>
                    <a:pt x="2016" y="870"/>
                  </a:lnTo>
                  <a:lnTo>
                    <a:pt x="2016" y="870"/>
                  </a:lnTo>
                  <a:lnTo>
                    <a:pt x="2016" y="908"/>
                  </a:lnTo>
                  <a:lnTo>
                    <a:pt x="2016" y="908"/>
                  </a:lnTo>
                  <a:lnTo>
                    <a:pt x="2024" y="920"/>
                  </a:lnTo>
                  <a:lnTo>
                    <a:pt x="2032" y="938"/>
                  </a:lnTo>
                  <a:lnTo>
                    <a:pt x="2046" y="976"/>
                  </a:lnTo>
                  <a:lnTo>
                    <a:pt x="2046" y="976"/>
                  </a:lnTo>
                  <a:lnTo>
                    <a:pt x="2054" y="986"/>
                  </a:lnTo>
                  <a:lnTo>
                    <a:pt x="2054" y="986"/>
                  </a:lnTo>
                  <a:lnTo>
                    <a:pt x="2070" y="986"/>
                  </a:lnTo>
                  <a:lnTo>
                    <a:pt x="2070" y="986"/>
                  </a:lnTo>
                  <a:lnTo>
                    <a:pt x="2084" y="958"/>
                  </a:lnTo>
                  <a:lnTo>
                    <a:pt x="2084" y="958"/>
                  </a:lnTo>
                  <a:lnTo>
                    <a:pt x="2110" y="940"/>
                  </a:lnTo>
                  <a:lnTo>
                    <a:pt x="2110" y="940"/>
                  </a:lnTo>
                  <a:lnTo>
                    <a:pt x="2124" y="962"/>
                  </a:lnTo>
                  <a:lnTo>
                    <a:pt x="2134" y="976"/>
                  </a:lnTo>
                  <a:lnTo>
                    <a:pt x="2142" y="994"/>
                  </a:lnTo>
                  <a:lnTo>
                    <a:pt x="2142" y="994"/>
                  </a:lnTo>
                  <a:lnTo>
                    <a:pt x="2144" y="1010"/>
                  </a:lnTo>
                  <a:lnTo>
                    <a:pt x="2150" y="1026"/>
                  </a:lnTo>
                  <a:lnTo>
                    <a:pt x="2154" y="1034"/>
                  </a:lnTo>
                  <a:lnTo>
                    <a:pt x="2160" y="1040"/>
                  </a:lnTo>
                  <a:lnTo>
                    <a:pt x="2168" y="1048"/>
                  </a:lnTo>
                  <a:lnTo>
                    <a:pt x="2178" y="1054"/>
                  </a:lnTo>
                  <a:lnTo>
                    <a:pt x="2178" y="1054"/>
                  </a:lnTo>
                  <a:lnTo>
                    <a:pt x="2182" y="1062"/>
                  </a:lnTo>
                  <a:lnTo>
                    <a:pt x="2182" y="1062"/>
                  </a:lnTo>
                  <a:lnTo>
                    <a:pt x="2180" y="1074"/>
                  </a:lnTo>
                  <a:lnTo>
                    <a:pt x="2180" y="1088"/>
                  </a:lnTo>
                  <a:lnTo>
                    <a:pt x="2180" y="1120"/>
                  </a:lnTo>
                  <a:lnTo>
                    <a:pt x="2180" y="1120"/>
                  </a:lnTo>
                  <a:lnTo>
                    <a:pt x="2168" y="1132"/>
                  </a:lnTo>
                  <a:lnTo>
                    <a:pt x="2168" y="1132"/>
                  </a:lnTo>
                  <a:lnTo>
                    <a:pt x="2156" y="1130"/>
                  </a:lnTo>
                  <a:lnTo>
                    <a:pt x="2150" y="1126"/>
                  </a:lnTo>
                  <a:lnTo>
                    <a:pt x="2138" y="1120"/>
                  </a:lnTo>
                  <a:lnTo>
                    <a:pt x="2138" y="1120"/>
                  </a:lnTo>
                  <a:lnTo>
                    <a:pt x="2108" y="1122"/>
                  </a:lnTo>
                  <a:lnTo>
                    <a:pt x="2096" y="1124"/>
                  </a:lnTo>
                  <a:lnTo>
                    <a:pt x="2088" y="1128"/>
                  </a:lnTo>
                  <a:lnTo>
                    <a:pt x="2080" y="1134"/>
                  </a:lnTo>
                  <a:lnTo>
                    <a:pt x="2074" y="1140"/>
                  </a:lnTo>
                  <a:lnTo>
                    <a:pt x="2062" y="1162"/>
                  </a:lnTo>
                  <a:lnTo>
                    <a:pt x="2062" y="1162"/>
                  </a:lnTo>
                  <a:lnTo>
                    <a:pt x="2058" y="1166"/>
                  </a:lnTo>
                  <a:lnTo>
                    <a:pt x="2054" y="1170"/>
                  </a:lnTo>
                  <a:lnTo>
                    <a:pt x="2054" y="1170"/>
                  </a:lnTo>
                  <a:lnTo>
                    <a:pt x="2052" y="1176"/>
                  </a:lnTo>
                  <a:lnTo>
                    <a:pt x="2046" y="1182"/>
                  </a:lnTo>
                  <a:lnTo>
                    <a:pt x="2028" y="1196"/>
                  </a:lnTo>
                  <a:lnTo>
                    <a:pt x="1994" y="1218"/>
                  </a:lnTo>
                  <a:lnTo>
                    <a:pt x="1994" y="1218"/>
                  </a:lnTo>
                  <a:lnTo>
                    <a:pt x="1988" y="1228"/>
                  </a:lnTo>
                  <a:lnTo>
                    <a:pt x="1974" y="1238"/>
                  </a:lnTo>
                  <a:lnTo>
                    <a:pt x="1948" y="1256"/>
                  </a:lnTo>
                  <a:lnTo>
                    <a:pt x="1948" y="1256"/>
                  </a:lnTo>
                  <a:lnTo>
                    <a:pt x="1938" y="1268"/>
                  </a:lnTo>
                  <a:lnTo>
                    <a:pt x="1938" y="1268"/>
                  </a:lnTo>
                  <a:lnTo>
                    <a:pt x="1920" y="1272"/>
                  </a:lnTo>
                  <a:lnTo>
                    <a:pt x="1920" y="1272"/>
                  </a:lnTo>
                  <a:lnTo>
                    <a:pt x="1902" y="1254"/>
                  </a:lnTo>
                  <a:lnTo>
                    <a:pt x="1902" y="1254"/>
                  </a:lnTo>
                  <a:lnTo>
                    <a:pt x="1894" y="1236"/>
                  </a:lnTo>
                  <a:lnTo>
                    <a:pt x="1890" y="1230"/>
                  </a:lnTo>
                  <a:lnTo>
                    <a:pt x="1884" y="1226"/>
                  </a:lnTo>
                  <a:lnTo>
                    <a:pt x="1880" y="1222"/>
                  </a:lnTo>
                  <a:lnTo>
                    <a:pt x="1874" y="1222"/>
                  </a:lnTo>
                  <a:lnTo>
                    <a:pt x="1860" y="1220"/>
                  </a:lnTo>
                  <a:lnTo>
                    <a:pt x="1860" y="1220"/>
                  </a:lnTo>
                  <a:lnTo>
                    <a:pt x="1856" y="1228"/>
                  </a:lnTo>
                  <a:lnTo>
                    <a:pt x="1854" y="1238"/>
                  </a:lnTo>
                  <a:lnTo>
                    <a:pt x="1852" y="1248"/>
                  </a:lnTo>
                  <a:lnTo>
                    <a:pt x="1850" y="1260"/>
                  </a:lnTo>
                  <a:lnTo>
                    <a:pt x="1852" y="1270"/>
                  </a:lnTo>
                  <a:lnTo>
                    <a:pt x="1854" y="1282"/>
                  </a:lnTo>
                  <a:lnTo>
                    <a:pt x="1860" y="1292"/>
                  </a:lnTo>
                  <a:lnTo>
                    <a:pt x="1868" y="1302"/>
                  </a:lnTo>
                  <a:lnTo>
                    <a:pt x="1868" y="1302"/>
                  </a:lnTo>
                  <a:lnTo>
                    <a:pt x="1872" y="1344"/>
                  </a:lnTo>
                  <a:lnTo>
                    <a:pt x="1872" y="1344"/>
                  </a:lnTo>
                  <a:lnTo>
                    <a:pt x="1846" y="1346"/>
                  </a:lnTo>
                  <a:lnTo>
                    <a:pt x="1824" y="1348"/>
                  </a:lnTo>
                  <a:lnTo>
                    <a:pt x="1812" y="1346"/>
                  </a:lnTo>
                  <a:lnTo>
                    <a:pt x="1802" y="1344"/>
                  </a:lnTo>
                  <a:lnTo>
                    <a:pt x="1794" y="1342"/>
                  </a:lnTo>
                  <a:lnTo>
                    <a:pt x="1786" y="1338"/>
                  </a:lnTo>
                  <a:lnTo>
                    <a:pt x="1786" y="1338"/>
                  </a:lnTo>
                  <a:lnTo>
                    <a:pt x="1782" y="1316"/>
                  </a:lnTo>
                  <a:lnTo>
                    <a:pt x="1776" y="1302"/>
                  </a:lnTo>
                  <a:lnTo>
                    <a:pt x="1768" y="1292"/>
                  </a:lnTo>
                  <a:lnTo>
                    <a:pt x="1758" y="1280"/>
                  </a:lnTo>
                  <a:lnTo>
                    <a:pt x="1758" y="1280"/>
                  </a:lnTo>
                  <a:lnTo>
                    <a:pt x="1732" y="1222"/>
                  </a:lnTo>
                  <a:lnTo>
                    <a:pt x="1732" y="1222"/>
                  </a:lnTo>
                  <a:lnTo>
                    <a:pt x="1720" y="1210"/>
                  </a:lnTo>
                  <a:lnTo>
                    <a:pt x="1712" y="1206"/>
                  </a:lnTo>
                  <a:lnTo>
                    <a:pt x="1706" y="1206"/>
                  </a:lnTo>
                  <a:lnTo>
                    <a:pt x="1696" y="1206"/>
                  </a:lnTo>
                  <a:lnTo>
                    <a:pt x="1696" y="1206"/>
                  </a:lnTo>
                  <a:lnTo>
                    <a:pt x="1684" y="1216"/>
                  </a:lnTo>
                  <a:lnTo>
                    <a:pt x="1670" y="1226"/>
                  </a:lnTo>
                  <a:lnTo>
                    <a:pt x="1658" y="1234"/>
                  </a:lnTo>
                  <a:lnTo>
                    <a:pt x="1646" y="1244"/>
                  </a:lnTo>
                  <a:lnTo>
                    <a:pt x="1646" y="1244"/>
                  </a:lnTo>
                  <a:lnTo>
                    <a:pt x="1642" y="1256"/>
                  </a:lnTo>
                  <a:lnTo>
                    <a:pt x="1640" y="1270"/>
                  </a:lnTo>
                  <a:lnTo>
                    <a:pt x="1640" y="1288"/>
                  </a:lnTo>
                  <a:lnTo>
                    <a:pt x="1644" y="1306"/>
                  </a:lnTo>
                  <a:lnTo>
                    <a:pt x="1644" y="1306"/>
                  </a:lnTo>
                  <a:lnTo>
                    <a:pt x="1580" y="1312"/>
                  </a:lnTo>
                  <a:lnTo>
                    <a:pt x="1580" y="1312"/>
                  </a:lnTo>
                  <a:lnTo>
                    <a:pt x="1524" y="1346"/>
                  </a:lnTo>
                  <a:lnTo>
                    <a:pt x="1524" y="1346"/>
                  </a:lnTo>
                  <a:lnTo>
                    <a:pt x="1516" y="1362"/>
                  </a:lnTo>
                  <a:lnTo>
                    <a:pt x="1510" y="1368"/>
                  </a:lnTo>
                  <a:lnTo>
                    <a:pt x="1508" y="1370"/>
                  </a:lnTo>
                  <a:lnTo>
                    <a:pt x="1504" y="1370"/>
                  </a:lnTo>
                  <a:lnTo>
                    <a:pt x="1504" y="1370"/>
                  </a:lnTo>
                  <a:lnTo>
                    <a:pt x="1492" y="1362"/>
                  </a:lnTo>
                  <a:lnTo>
                    <a:pt x="1486" y="1356"/>
                  </a:lnTo>
                  <a:lnTo>
                    <a:pt x="1484" y="1348"/>
                  </a:lnTo>
                  <a:lnTo>
                    <a:pt x="1482" y="1342"/>
                  </a:lnTo>
                  <a:lnTo>
                    <a:pt x="1482" y="1342"/>
                  </a:lnTo>
                  <a:lnTo>
                    <a:pt x="1494" y="1334"/>
                  </a:lnTo>
                  <a:lnTo>
                    <a:pt x="1494" y="1334"/>
                  </a:lnTo>
                  <a:lnTo>
                    <a:pt x="1492" y="1322"/>
                  </a:lnTo>
                  <a:lnTo>
                    <a:pt x="1490" y="1312"/>
                  </a:lnTo>
                  <a:lnTo>
                    <a:pt x="1486" y="1304"/>
                  </a:lnTo>
                  <a:lnTo>
                    <a:pt x="1480" y="1298"/>
                  </a:lnTo>
                  <a:lnTo>
                    <a:pt x="1474" y="1292"/>
                  </a:lnTo>
                  <a:lnTo>
                    <a:pt x="1466" y="1288"/>
                  </a:lnTo>
                  <a:lnTo>
                    <a:pt x="1458" y="1286"/>
                  </a:lnTo>
                  <a:lnTo>
                    <a:pt x="1450" y="1286"/>
                  </a:lnTo>
                  <a:lnTo>
                    <a:pt x="1450" y="1286"/>
                  </a:lnTo>
                  <a:lnTo>
                    <a:pt x="1440" y="1290"/>
                  </a:lnTo>
                  <a:lnTo>
                    <a:pt x="1434" y="1296"/>
                  </a:lnTo>
                  <a:lnTo>
                    <a:pt x="1428" y="1302"/>
                  </a:lnTo>
                  <a:lnTo>
                    <a:pt x="1424" y="1310"/>
                  </a:lnTo>
                  <a:lnTo>
                    <a:pt x="1424" y="1318"/>
                  </a:lnTo>
                  <a:lnTo>
                    <a:pt x="1424" y="1328"/>
                  </a:lnTo>
                  <a:lnTo>
                    <a:pt x="1428" y="1352"/>
                  </a:lnTo>
                  <a:lnTo>
                    <a:pt x="1428" y="1352"/>
                  </a:lnTo>
                  <a:lnTo>
                    <a:pt x="1408" y="1356"/>
                  </a:lnTo>
                  <a:lnTo>
                    <a:pt x="1408" y="1356"/>
                  </a:lnTo>
                  <a:lnTo>
                    <a:pt x="1404" y="1362"/>
                  </a:lnTo>
                  <a:lnTo>
                    <a:pt x="1402" y="1370"/>
                  </a:lnTo>
                  <a:lnTo>
                    <a:pt x="1402" y="1370"/>
                  </a:lnTo>
                  <a:lnTo>
                    <a:pt x="1392" y="1374"/>
                  </a:lnTo>
                  <a:lnTo>
                    <a:pt x="1392" y="1374"/>
                  </a:lnTo>
                  <a:lnTo>
                    <a:pt x="1392" y="1430"/>
                  </a:lnTo>
                  <a:lnTo>
                    <a:pt x="1392" y="1430"/>
                  </a:lnTo>
                  <a:lnTo>
                    <a:pt x="1412" y="1454"/>
                  </a:lnTo>
                  <a:lnTo>
                    <a:pt x="1412" y="1454"/>
                  </a:lnTo>
                  <a:lnTo>
                    <a:pt x="1412" y="1472"/>
                  </a:lnTo>
                  <a:lnTo>
                    <a:pt x="1412" y="1472"/>
                  </a:lnTo>
                  <a:lnTo>
                    <a:pt x="1402" y="1490"/>
                  </a:lnTo>
                  <a:lnTo>
                    <a:pt x="1402" y="1490"/>
                  </a:lnTo>
                  <a:lnTo>
                    <a:pt x="1380" y="1504"/>
                  </a:lnTo>
                  <a:lnTo>
                    <a:pt x="1356" y="1510"/>
                  </a:lnTo>
                  <a:lnTo>
                    <a:pt x="1336" y="1514"/>
                  </a:lnTo>
                  <a:lnTo>
                    <a:pt x="1314" y="1514"/>
                  </a:lnTo>
                  <a:lnTo>
                    <a:pt x="1314" y="1514"/>
                  </a:lnTo>
                  <a:lnTo>
                    <a:pt x="1298" y="1516"/>
                  </a:lnTo>
                  <a:lnTo>
                    <a:pt x="1288" y="1520"/>
                  </a:lnTo>
                  <a:lnTo>
                    <a:pt x="1280" y="1526"/>
                  </a:lnTo>
                  <a:lnTo>
                    <a:pt x="1270" y="1534"/>
                  </a:lnTo>
                  <a:lnTo>
                    <a:pt x="1270" y="1534"/>
                  </a:lnTo>
                  <a:lnTo>
                    <a:pt x="1256" y="1546"/>
                  </a:lnTo>
                  <a:lnTo>
                    <a:pt x="1256" y="1546"/>
                  </a:lnTo>
                  <a:lnTo>
                    <a:pt x="1244" y="1566"/>
                  </a:lnTo>
                  <a:lnTo>
                    <a:pt x="1228" y="1586"/>
                  </a:lnTo>
                  <a:lnTo>
                    <a:pt x="1192" y="1626"/>
                  </a:lnTo>
                  <a:lnTo>
                    <a:pt x="1192" y="1626"/>
                  </a:lnTo>
                  <a:lnTo>
                    <a:pt x="1168" y="1610"/>
                  </a:lnTo>
                  <a:lnTo>
                    <a:pt x="1168" y="1610"/>
                  </a:lnTo>
                  <a:lnTo>
                    <a:pt x="1140" y="1612"/>
                  </a:lnTo>
                  <a:lnTo>
                    <a:pt x="1140" y="1612"/>
                  </a:lnTo>
                  <a:lnTo>
                    <a:pt x="1136" y="1626"/>
                  </a:lnTo>
                  <a:lnTo>
                    <a:pt x="1132" y="1632"/>
                  </a:lnTo>
                  <a:lnTo>
                    <a:pt x="1128" y="1636"/>
                  </a:lnTo>
                  <a:lnTo>
                    <a:pt x="1128" y="1636"/>
                  </a:lnTo>
                  <a:lnTo>
                    <a:pt x="1124" y="1630"/>
                  </a:lnTo>
                  <a:lnTo>
                    <a:pt x="1118" y="1626"/>
                  </a:lnTo>
                  <a:lnTo>
                    <a:pt x="1108" y="1622"/>
                  </a:lnTo>
                  <a:lnTo>
                    <a:pt x="1100" y="1622"/>
                  </a:lnTo>
                  <a:lnTo>
                    <a:pt x="1092" y="1622"/>
                  </a:lnTo>
                  <a:lnTo>
                    <a:pt x="1092" y="1622"/>
                  </a:lnTo>
                  <a:lnTo>
                    <a:pt x="1088" y="1632"/>
                  </a:lnTo>
                  <a:lnTo>
                    <a:pt x="1082" y="1640"/>
                  </a:lnTo>
                  <a:lnTo>
                    <a:pt x="1076" y="1650"/>
                  </a:lnTo>
                  <a:lnTo>
                    <a:pt x="1066" y="1658"/>
                  </a:lnTo>
                  <a:lnTo>
                    <a:pt x="1066" y="1658"/>
                  </a:lnTo>
                  <a:lnTo>
                    <a:pt x="1056" y="1664"/>
                  </a:lnTo>
                  <a:lnTo>
                    <a:pt x="1046" y="1674"/>
                  </a:lnTo>
                  <a:lnTo>
                    <a:pt x="1038" y="1684"/>
                  </a:lnTo>
                  <a:lnTo>
                    <a:pt x="1030" y="1696"/>
                  </a:lnTo>
                  <a:lnTo>
                    <a:pt x="1014" y="1718"/>
                  </a:lnTo>
                  <a:lnTo>
                    <a:pt x="1004" y="1728"/>
                  </a:lnTo>
                  <a:lnTo>
                    <a:pt x="994" y="1736"/>
                  </a:lnTo>
                  <a:lnTo>
                    <a:pt x="994" y="1736"/>
                  </a:lnTo>
                  <a:lnTo>
                    <a:pt x="990" y="1748"/>
                  </a:lnTo>
                  <a:lnTo>
                    <a:pt x="988" y="1760"/>
                  </a:lnTo>
                  <a:lnTo>
                    <a:pt x="988" y="1790"/>
                  </a:lnTo>
                  <a:lnTo>
                    <a:pt x="988" y="1790"/>
                  </a:lnTo>
                  <a:lnTo>
                    <a:pt x="988" y="1798"/>
                  </a:lnTo>
                  <a:lnTo>
                    <a:pt x="988" y="1812"/>
                  </a:lnTo>
                  <a:lnTo>
                    <a:pt x="982" y="1836"/>
                  </a:lnTo>
                  <a:lnTo>
                    <a:pt x="982" y="1836"/>
                  </a:lnTo>
                  <a:lnTo>
                    <a:pt x="976" y="1840"/>
                  </a:lnTo>
                  <a:lnTo>
                    <a:pt x="976" y="1840"/>
                  </a:lnTo>
                  <a:lnTo>
                    <a:pt x="946" y="1838"/>
                  </a:lnTo>
                  <a:lnTo>
                    <a:pt x="920" y="1834"/>
                  </a:lnTo>
                  <a:lnTo>
                    <a:pt x="870" y="1826"/>
                  </a:lnTo>
                  <a:lnTo>
                    <a:pt x="870" y="1826"/>
                  </a:lnTo>
                  <a:lnTo>
                    <a:pt x="838" y="1810"/>
                  </a:lnTo>
                  <a:lnTo>
                    <a:pt x="838" y="1810"/>
                  </a:lnTo>
                  <a:lnTo>
                    <a:pt x="820" y="1790"/>
                  </a:lnTo>
                  <a:lnTo>
                    <a:pt x="820" y="1790"/>
                  </a:lnTo>
                  <a:lnTo>
                    <a:pt x="784" y="1782"/>
                  </a:lnTo>
                  <a:lnTo>
                    <a:pt x="784" y="1782"/>
                  </a:lnTo>
                  <a:lnTo>
                    <a:pt x="784" y="1752"/>
                  </a:lnTo>
                  <a:lnTo>
                    <a:pt x="784" y="1752"/>
                  </a:lnTo>
                  <a:lnTo>
                    <a:pt x="796" y="1734"/>
                  </a:lnTo>
                  <a:lnTo>
                    <a:pt x="808" y="1716"/>
                  </a:lnTo>
                  <a:lnTo>
                    <a:pt x="816" y="1696"/>
                  </a:lnTo>
                  <a:lnTo>
                    <a:pt x="818" y="1686"/>
                  </a:lnTo>
                  <a:lnTo>
                    <a:pt x="818" y="1676"/>
                  </a:lnTo>
                  <a:lnTo>
                    <a:pt x="818" y="1676"/>
                  </a:lnTo>
                  <a:lnTo>
                    <a:pt x="814" y="1666"/>
                  </a:lnTo>
                  <a:lnTo>
                    <a:pt x="810" y="1660"/>
                  </a:lnTo>
                  <a:lnTo>
                    <a:pt x="804" y="1656"/>
                  </a:lnTo>
                  <a:lnTo>
                    <a:pt x="798" y="1652"/>
                  </a:lnTo>
                  <a:lnTo>
                    <a:pt x="784" y="1652"/>
                  </a:lnTo>
                  <a:lnTo>
                    <a:pt x="772" y="1652"/>
                  </a:lnTo>
                  <a:lnTo>
                    <a:pt x="772" y="1652"/>
                  </a:lnTo>
                  <a:lnTo>
                    <a:pt x="764" y="1656"/>
                  </a:lnTo>
                  <a:lnTo>
                    <a:pt x="758" y="1660"/>
                  </a:lnTo>
                  <a:lnTo>
                    <a:pt x="758" y="1660"/>
                  </a:lnTo>
                  <a:lnTo>
                    <a:pt x="740" y="1662"/>
                  </a:lnTo>
                  <a:lnTo>
                    <a:pt x="734" y="1664"/>
                  </a:lnTo>
                  <a:lnTo>
                    <a:pt x="732" y="1668"/>
                  </a:lnTo>
                  <a:lnTo>
                    <a:pt x="732" y="1678"/>
                  </a:lnTo>
                  <a:lnTo>
                    <a:pt x="730" y="1700"/>
                  </a:lnTo>
                  <a:lnTo>
                    <a:pt x="730" y="1700"/>
                  </a:lnTo>
                  <a:lnTo>
                    <a:pt x="722" y="1708"/>
                  </a:lnTo>
                  <a:lnTo>
                    <a:pt x="718" y="1720"/>
                  </a:lnTo>
                  <a:lnTo>
                    <a:pt x="718" y="1720"/>
                  </a:lnTo>
                  <a:lnTo>
                    <a:pt x="698" y="1756"/>
                  </a:lnTo>
                  <a:lnTo>
                    <a:pt x="698" y="1756"/>
                  </a:lnTo>
                  <a:lnTo>
                    <a:pt x="700" y="1796"/>
                  </a:lnTo>
                  <a:lnTo>
                    <a:pt x="700" y="1796"/>
                  </a:lnTo>
                  <a:lnTo>
                    <a:pt x="688" y="1810"/>
                  </a:lnTo>
                  <a:lnTo>
                    <a:pt x="688" y="1810"/>
                  </a:lnTo>
                  <a:lnTo>
                    <a:pt x="672" y="1814"/>
                  </a:lnTo>
                  <a:lnTo>
                    <a:pt x="662" y="1816"/>
                  </a:lnTo>
                  <a:lnTo>
                    <a:pt x="654" y="1822"/>
                  </a:lnTo>
                  <a:lnTo>
                    <a:pt x="644" y="1830"/>
                  </a:lnTo>
                  <a:lnTo>
                    <a:pt x="644" y="1830"/>
                  </a:lnTo>
                  <a:lnTo>
                    <a:pt x="618" y="1836"/>
                  </a:lnTo>
                  <a:lnTo>
                    <a:pt x="590" y="1842"/>
                  </a:lnTo>
                  <a:lnTo>
                    <a:pt x="590" y="1842"/>
                  </a:lnTo>
                  <a:lnTo>
                    <a:pt x="580" y="1850"/>
                  </a:lnTo>
                  <a:lnTo>
                    <a:pt x="572" y="1856"/>
                  </a:lnTo>
                  <a:lnTo>
                    <a:pt x="566" y="1864"/>
                  </a:lnTo>
                  <a:lnTo>
                    <a:pt x="556" y="1868"/>
                  </a:lnTo>
                  <a:lnTo>
                    <a:pt x="556" y="1868"/>
                  </a:lnTo>
                  <a:close/>
                </a:path>
              </a:pathLst>
            </a:custGeom>
            <a:solidFill>
              <a:srgbClr val="4F81BD"/>
            </a:solidFill>
            <a:ln w="25400" cap="flat" cmpd="sng" algn="ctr">
              <a:solidFill>
                <a:srgbClr val="4F81BD">
                  <a:shade val="50000"/>
                </a:srgbClr>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109" name="Freeform 35">
              <a:extLst>
                <a:ext uri="{FF2B5EF4-FFF2-40B4-BE49-F238E27FC236}">
                  <a16:creationId xmlns:a16="http://schemas.microsoft.com/office/drawing/2014/main" id="{7BB8138C-0522-4D24-9623-53124AF3540E}"/>
                </a:ext>
              </a:extLst>
            </p:cNvPr>
            <p:cNvSpPr>
              <a:spLocks/>
            </p:cNvSpPr>
            <p:nvPr/>
          </p:nvSpPr>
          <p:spPr bwMode="auto">
            <a:xfrm>
              <a:off x="3997" y="1638"/>
              <a:ext cx="233" cy="264"/>
            </a:xfrm>
            <a:custGeom>
              <a:avLst/>
              <a:gdLst>
                <a:gd name="T0" fmla="*/ 196 w 232"/>
                <a:gd name="T1" fmla="*/ 264 h 264"/>
                <a:gd name="T2" fmla="*/ 170 w 232"/>
                <a:gd name="T3" fmla="*/ 248 h 264"/>
                <a:gd name="T4" fmla="*/ 158 w 232"/>
                <a:gd name="T5" fmla="*/ 238 h 264"/>
                <a:gd name="T6" fmla="*/ 148 w 232"/>
                <a:gd name="T7" fmla="*/ 218 h 264"/>
                <a:gd name="T8" fmla="*/ 144 w 232"/>
                <a:gd name="T9" fmla="*/ 186 h 264"/>
                <a:gd name="T10" fmla="*/ 140 w 232"/>
                <a:gd name="T11" fmla="*/ 178 h 264"/>
                <a:gd name="T12" fmla="*/ 136 w 232"/>
                <a:gd name="T13" fmla="*/ 166 h 264"/>
                <a:gd name="T14" fmla="*/ 116 w 232"/>
                <a:gd name="T15" fmla="*/ 148 h 264"/>
                <a:gd name="T16" fmla="*/ 100 w 232"/>
                <a:gd name="T17" fmla="*/ 140 h 264"/>
                <a:gd name="T18" fmla="*/ 82 w 232"/>
                <a:gd name="T19" fmla="*/ 140 h 264"/>
                <a:gd name="T20" fmla="*/ 62 w 232"/>
                <a:gd name="T21" fmla="*/ 144 h 264"/>
                <a:gd name="T22" fmla="*/ 50 w 232"/>
                <a:gd name="T23" fmla="*/ 158 h 264"/>
                <a:gd name="T24" fmla="*/ 0 w 232"/>
                <a:gd name="T25" fmla="*/ 160 h 264"/>
                <a:gd name="T26" fmla="*/ 0 w 232"/>
                <a:gd name="T27" fmla="*/ 146 h 264"/>
                <a:gd name="T28" fmla="*/ 2 w 232"/>
                <a:gd name="T29" fmla="*/ 130 h 264"/>
                <a:gd name="T30" fmla="*/ 10 w 232"/>
                <a:gd name="T31" fmla="*/ 124 h 264"/>
                <a:gd name="T32" fmla="*/ 18 w 232"/>
                <a:gd name="T33" fmla="*/ 122 h 264"/>
                <a:gd name="T34" fmla="*/ 40 w 232"/>
                <a:gd name="T35" fmla="*/ 104 h 264"/>
                <a:gd name="T36" fmla="*/ 44 w 232"/>
                <a:gd name="T37" fmla="*/ 88 h 264"/>
                <a:gd name="T38" fmla="*/ 42 w 232"/>
                <a:gd name="T39" fmla="*/ 76 h 264"/>
                <a:gd name="T40" fmla="*/ 34 w 232"/>
                <a:gd name="T41" fmla="*/ 60 h 264"/>
                <a:gd name="T42" fmla="*/ 34 w 232"/>
                <a:gd name="T43" fmla="*/ 56 h 264"/>
                <a:gd name="T44" fmla="*/ 70 w 232"/>
                <a:gd name="T45" fmla="*/ 32 h 264"/>
                <a:gd name="T46" fmla="*/ 82 w 232"/>
                <a:gd name="T47" fmla="*/ 22 h 264"/>
                <a:gd name="T48" fmla="*/ 86 w 232"/>
                <a:gd name="T49" fmla="*/ 6 h 264"/>
                <a:gd name="T50" fmla="*/ 100 w 232"/>
                <a:gd name="T51" fmla="*/ 0 h 264"/>
                <a:gd name="T52" fmla="*/ 118 w 232"/>
                <a:gd name="T53" fmla="*/ 16 h 264"/>
                <a:gd name="T54" fmla="*/ 154 w 232"/>
                <a:gd name="T55" fmla="*/ 20 h 264"/>
                <a:gd name="T56" fmla="*/ 150 w 232"/>
                <a:gd name="T57" fmla="*/ 32 h 264"/>
                <a:gd name="T58" fmla="*/ 150 w 232"/>
                <a:gd name="T59" fmla="*/ 74 h 264"/>
                <a:gd name="T60" fmla="*/ 156 w 232"/>
                <a:gd name="T61" fmla="*/ 94 h 264"/>
                <a:gd name="T62" fmla="*/ 174 w 232"/>
                <a:gd name="T63" fmla="*/ 96 h 264"/>
                <a:gd name="T64" fmla="*/ 186 w 232"/>
                <a:gd name="T65" fmla="*/ 104 h 264"/>
                <a:gd name="T66" fmla="*/ 184 w 232"/>
                <a:gd name="T67" fmla="*/ 124 h 264"/>
                <a:gd name="T68" fmla="*/ 186 w 232"/>
                <a:gd name="T69" fmla="*/ 140 h 264"/>
                <a:gd name="T70" fmla="*/ 194 w 232"/>
                <a:gd name="T71" fmla="*/ 154 h 264"/>
                <a:gd name="T72" fmla="*/ 212 w 232"/>
                <a:gd name="T73" fmla="*/ 170 h 264"/>
                <a:gd name="T74" fmla="*/ 232 w 232"/>
                <a:gd name="T75" fmla="*/ 196 h 264"/>
                <a:gd name="T76" fmla="*/ 208 w 232"/>
                <a:gd name="T77" fmla="*/ 208 h 264"/>
                <a:gd name="T78" fmla="*/ 194 w 232"/>
                <a:gd name="T79" fmla="*/ 224 h 264"/>
                <a:gd name="T80" fmla="*/ 196 w 232"/>
                <a:gd name="T81"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2" h="264">
                  <a:moveTo>
                    <a:pt x="196" y="264"/>
                  </a:moveTo>
                  <a:lnTo>
                    <a:pt x="196" y="264"/>
                  </a:lnTo>
                  <a:lnTo>
                    <a:pt x="182" y="256"/>
                  </a:lnTo>
                  <a:lnTo>
                    <a:pt x="170" y="248"/>
                  </a:lnTo>
                  <a:lnTo>
                    <a:pt x="158" y="238"/>
                  </a:lnTo>
                  <a:lnTo>
                    <a:pt x="158" y="238"/>
                  </a:lnTo>
                  <a:lnTo>
                    <a:pt x="152" y="228"/>
                  </a:lnTo>
                  <a:lnTo>
                    <a:pt x="148" y="218"/>
                  </a:lnTo>
                  <a:lnTo>
                    <a:pt x="146" y="202"/>
                  </a:lnTo>
                  <a:lnTo>
                    <a:pt x="144" y="186"/>
                  </a:lnTo>
                  <a:lnTo>
                    <a:pt x="142" y="182"/>
                  </a:lnTo>
                  <a:lnTo>
                    <a:pt x="140" y="178"/>
                  </a:lnTo>
                  <a:lnTo>
                    <a:pt x="140" y="178"/>
                  </a:lnTo>
                  <a:lnTo>
                    <a:pt x="136" y="166"/>
                  </a:lnTo>
                  <a:lnTo>
                    <a:pt x="136" y="166"/>
                  </a:lnTo>
                  <a:lnTo>
                    <a:pt x="116" y="148"/>
                  </a:lnTo>
                  <a:lnTo>
                    <a:pt x="108" y="144"/>
                  </a:lnTo>
                  <a:lnTo>
                    <a:pt x="100" y="140"/>
                  </a:lnTo>
                  <a:lnTo>
                    <a:pt x="92" y="138"/>
                  </a:lnTo>
                  <a:lnTo>
                    <a:pt x="82" y="140"/>
                  </a:lnTo>
                  <a:lnTo>
                    <a:pt x="62" y="144"/>
                  </a:lnTo>
                  <a:lnTo>
                    <a:pt x="62" y="144"/>
                  </a:lnTo>
                  <a:lnTo>
                    <a:pt x="56" y="152"/>
                  </a:lnTo>
                  <a:lnTo>
                    <a:pt x="50" y="158"/>
                  </a:lnTo>
                  <a:lnTo>
                    <a:pt x="50" y="158"/>
                  </a:lnTo>
                  <a:lnTo>
                    <a:pt x="0" y="160"/>
                  </a:lnTo>
                  <a:lnTo>
                    <a:pt x="0" y="160"/>
                  </a:lnTo>
                  <a:lnTo>
                    <a:pt x="0" y="146"/>
                  </a:lnTo>
                  <a:lnTo>
                    <a:pt x="2" y="134"/>
                  </a:lnTo>
                  <a:lnTo>
                    <a:pt x="2" y="130"/>
                  </a:lnTo>
                  <a:lnTo>
                    <a:pt x="6" y="126"/>
                  </a:lnTo>
                  <a:lnTo>
                    <a:pt x="10" y="124"/>
                  </a:lnTo>
                  <a:lnTo>
                    <a:pt x="18" y="122"/>
                  </a:lnTo>
                  <a:lnTo>
                    <a:pt x="18" y="122"/>
                  </a:lnTo>
                  <a:lnTo>
                    <a:pt x="40" y="104"/>
                  </a:lnTo>
                  <a:lnTo>
                    <a:pt x="40" y="104"/>
                  </a:lnTo>
                  <a:lnTo>
                    <a:pt x="42" y="96"/>
                  </a:lnTo>
                  <a:lnTo>
                    <a:pt x="44" y="88"/>
                  </a:lnTo>
                  <a:lnTo>
                    <a:pt x="44" y="82"/>
                  </a:lnTo>
                  <a:lnTo>
                    <a:pt x="42" y="76"/>
                  </a:lnTo>
                  <a:lnTo>
                    <a:pt x="36" y="66"/>
                  </a:lnTo>
                  <a:lnTo>
                    <a:pt x="34" y="60"/>
                  </a:lnTo>
                  <a:lnTo>
                    <a:pt x="34" y="56"/>
                  </a:lnTo>
                  <a:lnTo>
                    <a:pt x="34" y="56"/>
                  </a:lnTo>
                  <a:lnTo>
                    <a:pt x="58" y="42"/>
                  </a:lnTo>
                  <a:lnTo>
                    <a:pt x="70" y="32"/>
                  </a:lnTo>
                  <a:lnTo>
                    <a:pt x="82" y="22"/>
                  </a:lnTo>
                  <a:lnTo>
                    <a:pt x="82" y="22"/>
                  </a:lnTo>
                  <a:lnTo>
                    <a:pt x="84" y="12"/>
                  </a:lnTo>
                  <a:lnTo>
                    <a:pt x="86" y="6"/>
                  </a:lnTo>
                  <a:lnTo>
                    <a:pt x="90" y="2"/>
                  </a:lnTo>
                  <a:lnTo>
                    <a:pt x="100" y="0"/>
                  </a:lnTo>
                  <a:lnTo>
                    <a:pt x="100" y="0"/>
                  </a:lnTo>
                  <a:lnTo>
                    <a:pt x="118" y="16"/>
                  </a:lnTo>
                  <a:lnTo>
                    <a:pt x="118" y="16"/>
                  </a:lnTo>
                  <a:lnTo>
                    <a:pt x="154" y="20"/>
                  </a:lnTo>
                  <a:lnTo>
                    <a:pt x="154" y="20"/>
                  </a:lnTo>
                  <a:lnTo>
                    <a:pt x="150" y="32"/>
                  </a:lnTo>
                  <a:lnTo>
                    <a:pt x="148" y="52"/>
                  </a:lnTo>
                  <a:lnTo>
                    <a:pt x="150" y="74"/>
                  </a:lnTo>
                  <a:lnTo>
                    <a:pt x="152" y="84"/>
                  </a:lnTo>
                  <a:lnTo>
                    <a:pt x="156" y="94"/>
                  </a:lnTo>
                  <a:lnTo>
                    <a:pt x="156" y="94"/>
                  </a:lnTo>
                  <a:lnTo>
                    <a:pt x="174" y="96"/>
                  </a:lnTo>
                  <a:lnTo>
                    <a:pt x="174" y="96"/>
                  </a:lnTo>
                  <a:lnTo>
                    <a:pt x="186" y="104"/>
                  </a:lnTo>
                  <a:lnTo>
                    <a:pt x="186" y="104"/>
                  </a:lnTo>
                  <a:lnTo>
                    <a:pt x="184" y="124"/>
                  </a:lnTo>
                  <a:lnTo>
                    <a:pt x="184" y="132"/>
                  </a:lnTo>
                  <a:lnTo>
                    <a:pt x="186" y="140"/>
                  </a:lnTo>
                  <a:lnTo>
                    <a:pt x="188" y="146"/>
                  </a:lnTo>
                  <a:lnTo>
                    <a:pt x="194" y="154"/>
                  </a:lnTo>
                  <a:lnTo>
                    <a:pt x="200" y="162"/>
                  </a:lnTo>
                  <a:lnTo>
                    <a:pt x="212" y="170"/>
                  </a:lnTo>
                  <a:lnTo>
                    <a:pt x="212" y="170"/>
                  </a:lnTo>
                  <a:lnTo>
                    <a:pt x="232" y="196"/>
                  </a:lnTo>
                  <a:lnTo>
                    <a:pt x="232" y="196"/>
                  </a:lnTo>
                  <a:lnTo>
                    <a:pt x="208" y="208"/>
                  </a:lnTo>
                  <a:lnTo>
                    <a:pt x="200" y="214"/>
                  </a:lnTo>
                  <a:lnTo>
                    <a:pt x="194" y="224"/>
                  </a:lnTo>
                  <a:lnTo>
                    <a:pt x="194" y="224"/>
                  </a:lnTo>
                  <a:lnTo>
                    <a:pt x="196" y="264"/>
                  </a:lnTo>
                  <a:lnTo>
                    <a:pt x="196" y="264"/>
                  </a:lnTo>
                  <a:close/>
                </a:path>
              </a:pathLst>
            </a:custGeom>
            <a:solidFill>
              <a:sysClr val="window" lastClr="FFFFFF"/>
            </a:solidFill>
            <a:ln w="25400" cap="flat" cmpd="sng" algn="ctr">
              <a:solidFill>
                <a:srgbClr val="9BBB59"/>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0" name="Freeform 36">
              <a:extLst>
                <a:ext uri="{FF2B5EF4-FFF2-40B4-BE49-F238E27FC236}">
                  <a16:creationId xmlns:a16="http://schemas.microsoft.com/office/drawing/2014/main" id="{5FCE782E-20EF-45D9-AB1A-DD812434E306}"/>
                </a:ext>
              </a:extLst>
            </p:cNvPr>
            <p:cNvSpPr>
              <a:spLocks/>
            </p:cNvSpPr>
            <p:nvPr/>
          </p:nvSpPr>
          <p:spPr bwMode="auto">
            <a:xfrm>
              <a:off x="4288" y="1286"/>
              <a:ext cx="591" cy="554"/>
            </a:xfrm>
            <a:custGeom>
              <a:avLst/>
              <a:gdLst>
                <a:gd name="T0" fmla="*/ 234 w 588"/>
                <a:gd name="T1" fmla="*/ 550 h 554"/>
                <a:gd name="T2" fmla="*/ 248 w 588"/>
                <a:gd name="T3" fmla="*/ 530 h 554"/>
                <a:gd name="T4" fmla="*/ 264 w 588"/>
                <a:gd name="T5" fmla="*/ 516 h 554"/>
                <a:gd name="T6" fmla="*/ 274 w 588"/>
                <a:gd name="T7" fmla="*/ 480 h 554"/>
                <a:gd name="T8" fmla="*/ 252 w 588"/>
                <a:gd name="T9" fmla="*/ 468 h 554"/>
                <a:gd name="T10" fmla="*/ 252 w 588"/>
                <a:gd name="T11" fmla="*/ 438 h 554"/>
                <a:gd name="T12" fmla="*/ 280 w 588"/>
                <a:gd name="T13" fmla="*/ 404 h 554"/>
                <a:gd name="T14" fmla="*/ 288 w 588"/>
                <a:gd name="T15" fmla="*/ 388 h 554"/>
                <a:gd name="T16" fmla="*/ 290 w 588"/>
                <a:gd name="T17" fmla="*/ 342 h 554"/>
                <a:gd name="T18" fmla="*/ 252 w 588"/>
                <a:gd name="T19" fmla="*/ 300 h 554"/>
                <a:gd name="T20" fmla="*/ 200 w 588"/>
                <a:gd name="T21" fmla="*/ 304 h 554"/>
                <a:gd name="T22" fmla="*/ 174 w 588"/>
                <a:gd name="T23" fmla="*/ 330 h 554"/>
                <a:gd name="T24" fmla="*/ 130 w 588"/>
                <a:gd name="T25" fmla="*/ 390 h 554"/>
                <a:gd name="T26" fmla="*/ 110 w 588"/>
                <a:gd name="T27" fmla="*/ 416 h 554"/>
                <a:gd name="T28" fmla="*/ 36 w 588"/>
                <a:gd name="T29" fmla="*/ 364 h 554"/>
                <a:gd name="T30" fmla="*/ 12 w 588"/>
                <a:gd name="T31" fmla="*/ 358 h 554"/>
                <a:gd name="T32" fmla="*/ 0 w 588"/>
                <a:gd name="T33" fmla="*/ 348 h 554"/>
                <a:gd name="T34" fmla="*/ 4 w 588"/>
                <a:gd name="T35" fmla="*/ 324 h 554"/>
                <a:gd name="T36" fmla="*/ 18 w 588"/>
                <a:gd name="T37" fmla="*/ 320 h 554"/>
                <a:gd name="T38" fmla="*/ 40 w 588"/>
                <a:gd name="T39" fmla="*/ 292 h 554"/>
                <a:gd name="T40" fmla="*/ 34 w 588"/>
                <a:gd name="T41" fmla="*/ 238 h 554"/>
                <a:gd name="T42" fmla="*/ 28 w 588"/>
                <a:gd name="T43" fmla="*/ 228 h 554"/>
                <a:gd name="T44" fmla="*/ 20 w 588"/>
                <a:gd name="T45" fmla="*/ 186 h 554"/>
                <a:gd name="T46" fmla="*/ 26 w 588"/>
                <a:gd name="T47" fmla="*/ 172 h 554"/>
                <a:gd name="T48" fmla="*/ 44 w 588"/>
                <a:gd name="T49" fmla="*/ 190 h 554"/>
                <a:gd name="T50" fmla="*/ 58 w 588"/>
                <a:gd name="T51" fmla="*/ 210 h 554"/>
                <a:gd name="T52" fmla="*/ 80 w 588"/>
                <a:gd name="T53" fmla="*/ 224 h 554"/>
                <a:gd name="T54" fmla="*/ 100 w 588"/>
                <a:gd name="T55" fmla="*/ 222 h 554"/>
                <a:gd name="T56" fmla="*/ 142 w 588"/>
                <a:gd name="T57" fmla="*/ 186 h 554"/>
                <a:gd name="T58" fmla="*/ 216 w 588"/>
                <a:gd name="T59" fmla="*/ 128 h 554"/>
                <a:gd name="T60" fmla="*/ 232 w 588"/>
                <a:gd name="T61" fmla="*/ 104 h 554"/>
                <a:gd name="T62" fmla="*/ 262 w 588"/>
                <a:gd name="T63" fmla="*/ 76 h 554"/>
                <a:gd name="T64" fmla="*/ 292 w 588"/>
                <a:gd name="T65" fmla="*/ 74 h 554"/>
                <a:gd name="T66" fmla="*/ 312 w 588"/>
                <a:gd name="T67" fmla="*/ 84 h 554"/>
                <a:gd name="T68" fmla="*/ 348 w 588"/>
                <a:gd name="T69" fmla="*/ 66 h 554"/>
                <a:gd name="T70" fmla="*/ 348 w 588"/>
                <a:gd name="T71" fmla="*/ 16 h 554"/>
                <a:gd name="T72" fmla="*/ 362 w 588"/>
                <a:gd name="T73" fmla="*/ 2 h 554"/>
                <a:gd name="T74" fmla="*/ 396 w 588"/>
                <a:gd name="T75" fmla="*/ 32 h 554"/>
                <a:gd name="T76" fmla="*/ 418 w 588"/>
                <a:gd name="T77" fmla="*/ 46 h 554"/>
                <a:gd name="T78" fmla="*/ 436 w 588"/>
                <a:gd name="T79" fmla="*/ 44 h 554"/>
                <a:gd name="T80" fmla="*/ 440 w 588"/>
                <a:gd name="T81" fmla="*/ 28 h 554"/>
                <a:gd name="T82" fmla="*/ 458 w 588"/>
                <a:gd name="T83" fmla="*/ 24 h 554"/>
                <a:gd name="T84" fmla="*/ 460 w 588"/>
                <a:gd name="T85" fmla="*/ 62 h 554"/>
                <a:gd name="T86" fmla="*/ 498 w 588"/>
                <a:gd name="T87" fmla="*/ 110 h 554"/>
                <a:gd name="T88" fmla="*/ 516 w 588"/>
                <a:gd name="T89" fmla="*/ 178 h 554"/>
                <a:gd name="T90" fmla="*/ 530 w 588"/>
                <a:gd name="T91" fmla="*/ 196 h 554"/>
                <a:gd name="T92" fmla="*/ 588 w 588"/>
                <a:gd name="T93" fmla="*/ 236 h 554"/>
                <a:gd name="T94" fmla="*/ 580 w 588"/>
                <a:gd name="T95" fmla="*/ 250 h 554"/>
                <a:gd name="T96" fmla="*/ 520 w 588"/>
                <a:gd name="T97" fmla="*/ 292 h 554"/>
                <a:gd name="T98" fmla="*/ 502 w 588"/>
                <a:gd name="T99" fmla="*/ 310 h 554"/>
                <a:gd name="T100" fmla="*/ 472 w 588"/>
                <a:gd name="T101" fmla="*/ 346 h 554"/>
                <a:gd name="T102" fmla="*/ 466 w 588"/>
                <a:gd name="T103" fmla="*/ 374 h 554"/>
                <a:gd name="T104" fmla="*/ 448 w 588"/>
                <a:gd name="T105" fmla="*/ 390 h 554"/>
                <a:gd name="T106" fmla="*/ 412 w 588"/>
                <a:gd name="T107" fmla="*/ 402 h 554"/>
                <a:gd name="T108" fmla="*/ 362 w 588"/>
                <a:gd name="T109" fmla="*/ 424 h 554"/>
                <a:gd name="T110" fmla="*/ 322 w 588"/>
                <a:gd name="T111" fmla="*/ 460 h 554"/>
                <a:gd name="T112" fmla="*/ 304 w 588"/>
                <a:gd name="T113" fmla="*/ 494 h 554"/>
                <a:gd name="T114" fmla="*/ 290 w 588"/>
                <a:gd name="T115" fmla="*/ 542 h 554"/>
                <a:gd name="T116" fmla="*/ 236 w 588"/>
                <a:gd name="T117" fmla="*/ 554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88" h="554">
                  <a:moveTo>
                    <a:pt x="236" y="554"/>
                  </a:moveTo>
                  <a:lnTo>
                    <a:pt x="236" y="554"/>
                  </a:lnTo>
                  <a:lnTo>
                    <a:pt x="234" y="550"/>
                  </a:lnTo>
                  <a:lnTo>
                    <a:pt x="234" y="550"/>
                  </a:lnTo>
                  <a:lnTo>
                    <a:pt x="240" y="536"/>
                  </a:lnTo>
                  <a:lnTo>
                    <a:pt x="248" y="530"/>
                  </a:lnTo>
                  <a:lnTo>
                    <a:pt x="254" y="524"/>
                  </a:lnTo>
                  <a:lnTo>
                    <a:pt x="264" y="516"/>
                  </a:lnTo>
                  <a:lnTo>
                    <a:pt x="264" y="516"/>
                  </a:lnTo>
                  <a:lnTo>
                    <a:pt x="274" y="496"/>
                  </a:lnTo>
                  <a:lnTo>
                    <a:pt x="274" y="496"/>
                  </a:lnTo>
                  <a:lnTo>
                    <a:pt x="274" y="480"/>
                  </a:lnTo>
                  <a:lnTo>
                    <a:pt x="274" y="480"/>
                  </a:lnTo>
                  <a:lnTo>
                    <a:pt x="252" y="468"/>
                  </a:lnTo>
                  <a:lnTo>
                    <a:pt x="252" y="468"/>
                  </a:lnTo>
                  <a:lnTo>
                    <a:pt x="250" y="456"/>
                  </a:lnTo>
                  <a:lnTo>
                    <a:pt x="250" y="446"/>
                  </a:lnTo>
                  <a:lnTo>
                    <a:pt x="252" y="438"/>
                  </a:lnTo>
                  <a:lnTo>
                    <a:pt x="256" y="430"/>
                  </a:lnTo>
                  <a:lnTo>
                    <a:pt x="266" y="416"/>
                  </a:lnTo>
                  <a:lnTo>
                    <a:pt x="280" y="404"/>
                  </a:lnTo>
                  <a:lnTo>
                    <a:pt x="280" y="404"/>
                  </a:lnTo>
                  <a:lnTo>
                    <a:pt x="284" y="396"/>
                  </a:lnTo>
                  <a:lnTo>
                    <a:pt x="288" y="388"/>
                  </a:lnTo>
                  <a:lnTo>
                    <a:pt x="290" y="370"/>
                  </a:lnTo>
                  <a:lnTo>
                    <a:pt x="290" y="356"/>
                  </a:lnTo>
                  <a:lnTo>
                    <a:pt x="290" y="342"/>
                  </a:lnTo>
                  <a:lnTo>
                    <a:pt x="290" y="342"/>
                  </a:lnTo>
                  <a:lnTo>
                    <a:pt x="252" y="300"/>
                  </a:lnTo>
                  <a:lnTo>
                    <a:pt x="252" y="300"/>
                  </a:lnTo>
                  <a:lnTo>
                    <a:pt x="234" y="298"/>
                  </a:lnTo>
                  <a:lnTo>
                    <a:pt x="234" y="298"/>
                  </a:lnTo>
                  <a:lnTo>
                    <a:pt x="200" y="304"/>
                  </a:lnTo>
                  <a:lnTo>
                    <a:pt x="200" y="304"/>
                  </a:lnTo>
                  <a:lnTo>
                    <a:pt x="186" y="316"/>
                  </a:lnTo>
                  <a:lnTo>
                    <a:pt x="174" y="330"/>
                  </a:lnTo>
                  <a:lnTo>
                    <a:pt x="148" y="360"/>
                  </a:lnTo>
                  <a:lnTo>
                    <a:pt x="148" y="360"/>
                  </a:lnTo>
                  <a:lnTo>
                    <a:pt x="130" y="390"/>
                  </a:lnTo>
                  <a:lnTo>
                    <a:pt x="120" y="404"/>
                  </a:lnTo>
                  <a:lnTo>
                    <a:pt x="110" y="416"/>
                  </a:lnTo>
                  <a:lnTo>
                    <a:pt x="110" y="416"/>
                  </a:lnTo>
                  <a:lnTo>
                    <a:pt x="70" y="390"/>
                  </a:lnTo>
                  <a:lnTo>
                    <a:pt x="52" y="376"/>
                  </a:lnTo>
                  <a:lnTo>
                    <a:pt x="36" y="364"/>
                  </a:lnTo>
                  <a:lnTo>
                    <a:pt x="36" y="364"/>
                  </a:lnTo>
                  <a:lnTo>
                    <a:pt x="22" y="362"/>
                  </a:lnTo>
                  <a:lnTo>
                    <a:pt x="12" y="358"/>
                  </a:lnTo>
                  <a:lnTo>
                    <a:pt x="6" y="352"/>
                  </a:lnTo>
                  <a:lnTo>
                    <a:pt x="0" y="348"/>
                  </a:lnTo>
                  <a:lnTo>
                    <a:pt x="0" y="348"/>
                  </a:lnTo>
                  <a:lnTo>
                    <a:pt x="0" y="334"/>
                  </a:lnTo>
                  <a:lnTo>
                    <a:pt x="2" y="326"/>
                  </a:lnTo>
                  <a:lnTo>
                    <a:pt x="4" y="324"/>
                  </a:lnTo>
                  <a:lnTo>
                    <a:pt x="6" y="322"/>
                  </a:lnTo>
                  <a:lnTo>
                    <a:pt x="18" y="320"/>
                  </a:lnTo>
                  <a:lnTo>
                    <a:pt x="18" y="320"/>
                  </a:lnTo>
                  <a:lnTo>
                    <a:pt x="28" y="306"/>
                  </a:lnTo>
                  <a:lnTo>
                    <a:pt x="40" y="292"/>
                  </a:lnTo>
                  <a:lnTo>
                    <a:pt x="40" y="292"/>
                  </a:lnTo>
                  <a:lnTo>
                    <a:pt x="38" y="240"/>
                  </a:lnTo>
                  <a:lnTo>
                    <a:pt x="38" y="240"/>
                  </a:lnTo>
                  <a:lnTo>
                    <a:pt x="34" y="238"/>
                  </a:lnTo>
                  <a:lnTo>
                    <a:pt x="34" y="238"/>
                  </a:lnTo>
                  <a:lnTo>
                    <a:pt x="28" y="228"/>
                  </a:lnTo>
                  <a:lnTo>
                    <a:pt x="28" y="228"/>
                  </a:lnTo>
                  <a:lnTo>
                    <a:pt x="20" y="206"/>
                  </a:lnTo>
                  <a:lnTo>
                    <a:pt x="20" y="206"/>
                  </a:lnTo>
                  <a:lnTo>
                    <a:pt x="20" y="186"/>
                  </a:lnTo>
                  <a:lnTo>
                    <a:pt x="22" y="178"/>
                  </a:lnTo>
                  <a:lnTo>
                    <a:pt x="26" y="172"/>
                  </a:lnTo>
                  <a:lnTo>
                    <a:pt x="26" y="172"/>
                  </a:lnTo>
                  <a:lnTo>
                    <a:pt x="34" y="176"/>
                  </a:lnTo>
                  <a:lnTo>
                    <a:pt x="40" y="180"/>
                  </a:lnTo>
                  <a:lnTo>
                    <a:pt x="44" y="190"/>
                  </a:lnTo>
                  <a:lnTo>
                    <a:pt x="48" y="202"/>
                  </a:lnTo>
                  <a:lnTo>
                    <a:pt x="48" y="202"/>
                  </a:lnTo>
                  <a:lnTo>
                    <a:pt x="58" y="210"/>
                  </a:lnTo>
                  <a:lnTo>
                    <a:pt x="68" y="218"/>
                  </a:lnTo>
                  <a:lnTo>
                    <a:pt x="74" y="222"/>
                  </a:lnTo>
                  <a:lnTo>
                    <a:pt x="80" y="224"/>
                  </a:lnTo>
                  <a:lnTo>
                    <a:pt x="88" y="224"/>
                  </a:lnTo>
                  <a:lnTo>
                    <a:pt x="100" y="222"/>
                  </a:lnTo>
                  <a:lnTo>
                    <a:pt x="100" y="222"/>
                  </a:lnTo>
                  <a:lnTo>
                    <a:pt x="118" y="204"/>
                  </a:lnTo>
                  <a:lnTo>
                    <a:pt x="118" y="204"/>
                  </a:lnTo>
                  <a:lnTo>
                    <a:pt x="142" y="186"/>
                  </a:lnTo>
                  <a:lnTo>
                    <a:pt x="168" y="166"/>
                  </a:lnTo>
                  <a:lnTo>
                    <a:pt x="192" y="146"/>
                  </a:lnTo>
                  <a:lnTo>
                    <a:pt x="216" y="128"/>
                  </a:lnTo>
                  <a:lnTo>
                    <a:pt x="216" y="128"/>
                  </a:lnTo>
                  <a:lnTo>
                    <a:pt x="226" y="116"/>
                  </a:lnTo>
                  <a:lnTo>
                    <a:pt x="232" y="104"/>
                  </a:lnTo>
                  <a:lnTo>
                    <a:pt x="244" y="82"/>
                  </a:lnTo>
                  <a:lnTo>
                    <a:pt x="244" y="82"/>
                  </a:lnTo>
                  <a:lnTo>
                    <a:pt x="262" y="76"/>
                  </a:lnTo>
                  <a:lnTo>
                    <a:pt x="278" y="72"/>
                  </a:lnTo>
                  <a:lnTo>
                    <a:pt x="284" y="72"/>
                  </a:lnTo>
                  <a:lnTo>
                    <a:pt x="292" y="74"/>
                  </a:lnTo>
                  <a:lnTo>
                    <a:pt x="302" y="78"/>
                  </a:lnTo>
                  <a:lnTo>
                    <a:pt x="312" y="84"/>
                  </a:lnTo>
                  <a:lnTo>
                    <a:pt x="312" y="84"/>
                  </a:lnTo>
                  <a:lnTo>
                    <a:pt x="332" y="84"/>
                  </a:lnTo>
                  <a:lnTo>
                    <a:pt x="332" y="84"/>
                  </a:lnTo>
                  <a:lnTo>
                    <a:pt x="348" y="66"/>
                  </a:lnTo>
                  <a:lnTo>
                    <a:pt x="348" y="66"/>
                  </a:lnTo>
                  <a:lnTo>
                    <a:pt x="348" y="16"/>
                  </a:lnTo>
                  <a:lnTo>
                    <a:pt x="348" y="16"/>
                  </a:lnTo>
                  <a:lnTo>
                    <a:pt x="354" y="0"/>
                  </a:lnTo>
                  <a:lnTo>
                    <a:pt x="354" y="0"/>
                  </a:lnTo>
                  <a:lnTo>
                    <a:pt x="362" y="2"/>
                  </a:lnTo>
                  <a:lnTo>
                    <a:pt x="374" y="8"/>
                  </a:lnTo>
                  <a:lnTo>
                    <a:pt x="384" y="18"/>
                  </a:lnTo>
                  <a:lnTo>
                    <a:pt x="396" y="32"/>
                  </a:lnTo>
                  <a:lnTo>
                    <a:pt x="396" y="32"/>
                  </a:lnTo>
                  <a:lnTo>
                    <a:pt x="408" y="42"/>
                  </a:lnTo>
                  <a:lnTo>
                    <a:pt x="418" y="46"/>
                  </a:lnTo>
                  <a:lnTo>
                    <a:pt x="432" y="48"/>
                  </a:lnTo>
                  <a:lnTo>
                    <a:pt x="432" y="48"/>
                  </a:lnTo>
                  <a:lnTo>
                    <a:pt x="436" y="44"/>
                  </a:lnTo>
                  <a:lnTo>
                    <a:pt x="438" y="36"/>
                  </a:lnTo>
                  <a:lnTo>
                    <a:pt x="440" y="28"/>
                  </a:lnTo>
                  <a:lnTo>
                    <a:pt x="440" y="28"/>
                  </a:lnTo>
                  <a:lnTo>
                    <a:pt x="450" y="16"/>
                  </a:lnTo>
                  <a:lnTo>
                    <a:pt x="450" y="16"/>
                  </a:lnTo>
                  <a:lnTo>
                    <a:pt x="458" y="24"/>
                  </a:lnTo>
                  <a:lnTo>
                    <a:pt x="458" y="24"/>
                  </a:lnTo>
                  <a:lnTo>
                    <a:pt x="460" y="62"/>
                  </a:lnTo>
                  <a:lnTo>
                    <a:pt x="460" y="62"/>
                  </a:lnTo>
                  <a:lnTo>
                    <a:pt x="472" y="76"/>
                  </a:lnTo>
                  <a:lnTo>
                    <a:pt x="484" y="92"/>
                  </a:lnTo>
                  <a:lnTo>
                    <a:pt x="498" y="110"/>
                  </a:lnTo>
                  <a:lnTo>
                    <a:pt x="516" y="128"/>
                  </a:lnTo>
                  <a:lnTo>
                    <a:pt x="516" y="128"/>
                  </a:lnTo>
                  <a:lnTo>
                    <a:pt x="516" y="178"/>
                  </a:lnTo>
                  <a:lnTo>
                    <a:pt x="516" y="178"/>
                  </a:lnTo>
                  <a:lnTo>
                    <a:pt x="530" y="196"/>
                  </a:lnTo>
                  <a:lnTo>
                    <a:pt x="530" y="196"/>
                  </a:lnTo>
                  <a:lnTo>
                    <a:pt x="564" y="220"/>
                  </a:lnTo>
                  <a:lnTo>
                    <a:pt x="564" y="220"/>
                  </a:lnTo>
                  <a:lnTo>
                    <a:pt x="588" y="236"/>
                  </a:lnTo>
                  <a:lnTo>
                    <a:pt x="588" y="236"/>
                  </a:lnTo>
                  <a:lnTo>
                    <a:pt x="586" y="242"/>
                  </a:lnTo>
                  <a:lnTo>
                    <a:pt x="580" y="250"/>
                  </a:lnTo>
                  <a:lnTo>
                    <a:pt x="558" y="266"/>
                  </a:lnTo>
                  <a:lnTo>
                    <a:pt x="534" y="282"/>
                  </a:lnTo>
                  <a:lnTo>
                    <a:pt x="520" y="292"/>
                  </a:lnTo>
                  <a:lnTo>
                    <a:pt x="520" y="292"/>
                  </a:lnTo>
                  <a:lnTo>
                    <a:pt x="502" y="310"/>
                  </a:lnTo>
                  <a:lnTo>
                    <a:pt x="502" y="310"/>
                  </a:lnTo>
                  <a:lnTo>
                    <a:pt x="486" y="328"/>
                  </a:lnTo>
                  <a:lnTo>
                    <a:pt x="472" y="346"/>
                  </a:lnTo>
                  <a:lnTo>
                    <a:pt x="472" y="346"/>
                  </a:lnTo>
                  <a:lnTo>
                    <a:pt x="470" y="354"/>
                  </a:lnTo>
                  <a:lnTo>
                    <a:pt x="468" y="364"/>
                  </a:lnTo>
                  <a:lnTo>
                    <a:pt x="466" y="374"/>
                  </a:lnTo>
                  <a:lnTo>
                    <a:pt x="462" y="384"/>
                  </a:lnTo>
                  <a:lnTo>
                    <a:pt x="462" y="384"/>
                  </a:lnTo>
                  <a:lnTo>
                    <a:pt x="448" y="390"/>
                  </a:lnTo>
                  <a:lnTo>
                    <a:pt x="432" y="398"/>
                  </a:lnTo>
                  <a:lnTo>
                    <a:pt x="432" y="398"/>
                  </a:lnTo>
                  <a:lnTo>
                    <a:pt x="412" y="402"/>
                  </a:lnTo>
                  <a:lnTo>
                    <a:pt x="394" y="408"/>
                  </a:lnTo>
                  <a:lnTo>
                    <a:pt x="378" y="416"/>
                  </a:lnTo>
                  <a:lnTo>
                    <a:pt x="362" y="424"/>
                  </a:lnTo>
                  <a:lnTo>
                    <a:pt x="348" y="434"/>
                  </a:lnTo>
                  <a:lnTo>
                    <a:pt x="336" y="446"/>
                  </a:lnTo>
                  <a:lnTo>
                    <a:pt x="322" y="460"/>
                  </a:lnTo>
                  <a:lnTo>
                    <a:pt x="310" y="476"/>
                  </a:lnTo>
                  <a:lnTo>
                    <a:pt x="310" y="476"/>
                  </a:lnTo>
                  <a:lnTo>
                    <a:pt x="304" y="494"/>
                  </a:lnTo>
                  <a:lnTo>
                    <a:pt x="304" y="494"/>
                  </a:lnTo>
                  <a:lnTo>
                    <a:pt x="296" y="518"/>
                  </a:lnTo>
                  <a:lnTo>
                    <a:pt x="290" y="542"/>
                  </a:lnTo>
                  <a:lnTo>
                    <a:pt x="290" y="542"/>
                  </a:lnTo>
                  <a:lnTo>
                    <a:pt x="260" y="550"/>
                  </a:lnTo>
                  <a:lnTo>
                    <a:pt x="236" y="554"/>
                  </a:lnTo>
                  <a:lnTo>
                    <a:pt x="236" y="554"/>
                  </a:lnTo>
                  <a:close/>
                </a:path>
              </a:pathLst>
            </a:custGeom>
            <a:solidFill>
              <a:sysClr val="window" lastClr="FFFFFF"/>
            </a:solidFill>
            <a:ln w="25400" cap="flat" cmpd="sng" algn="ctr">
              <a:solidFill>
                <a:srgbClr val="9BBB59"/>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1" name="Freeform 37">
              <a:extLst>
                <a:ext uri="{FF2B5EF4-FFF2-40B4-BE49-F238E27FC236}">
                  <a16:creationId xmlns:a16="http://schemas.microsoft.com/office/drawing/2014/main" id="{BDA28F3B-842F-4932-88A3-4CF216494AE2}"/>
                </a:ext>
              </a:extLst>
            </p:cNvPr>
            <p:cNvSpPr>
              <a:spLocks/>
            </p:cNvSpPr>
            <p:nvPr/>
          </p:nvSpPr>
          <p:spPr bwMode="auto">
            <a:xfrm>
              <a:off x="4412" y="978"/>
              <a:ext cx="838" cy="532"/>
            </a:xfrm>
            <a:custGeom>
              <a:avLst/>
              <a:gdLst>
                <a:gd name="T0" fmla="*/ 410 w 838"/>
                <a:gd name="T1" fmla="*/ 492 h 532"/>
                <a:gd name="T2" fmla="*/ 402 w 838"/>
                <a:gd name="T3" fmla="*/ 438 h 532"/>
                <a:gd name="T4" fmla="*/ 376 w 838"/>
                <a:gd name="T5" fmla="*/ 398 h 532"/>
                <a:gd name="T6" fmla="*/ 346 w 838"/>
                <a:gd name="T7" fmla="*/ 366 h 532"/>
                <a:gd name="T8" fmla="*/ 324 w 838"/>
                <a:gd name="T9" fmla="*/ 314 h 532"/>
                <a:gd name="T10" fmla="*/ 300 w 838"/>
                <a:gd name="T11" fmla="*/ 346 h 532"/>
                <a:gd name="T12" fmla="*/ 258 w 838"/>
                <a:gd name="T13" fmla="*/ 308 h 532"/>
                <a:gd name="T14" fmla="*/ 206 w 838"/>
                <a:gd name="T15" fmla="*/ 288 h 532"/>
                <a:gd name="T16" fmla="*/ 186 w 838"/>
                <a:gd name="T17" fmla="*/ 240 h 532"/>
                <a:gd name="T18" fmla="*/ 152 w 838"/>
                <a:gd name="T19" fmla="*/ 174 h 532"/>
                <a:gd name="T20" fmla="*/ 112 w 838"/>
                <a:gd name="T21" fmla="*/ 200 h 532"/>
                <a:gd name="T22" fmla="*/ 80 w 838"/>
                <a:gd name="T23" fmla="*/ 200 h 532"/>
                <a:gd name="T24" fmla="*/ 60 w 838"/>
                <a:gd name="T25" fmla="*/ 152 h 532"/>
                <a:gd name="T26" fmla="*/ 36 w 838"/>
                <a:gd name="T27" fmla="*/ 88 h 532"/>
                <a:gd name="T28" fmla="*/ 0 w 838"/>
                <a:gd name="T29" fmla="*/ 58 h 532"/>
                <a:gd name="T30" fmla="*/ 14 w 838"/>
                <a:gd name="T31" fmla="*/ 30 h 532"/>
                <a:gd name="T32" fmla="*/ 68 w 838"/>
                <a:gd name="T33" fmla="*/ 60 h 532"/>
                <a:gd name="T34" fmla="*/ 108 w 838"/>
                <a:gd name="T35" fmla="*/ 32 h 532"/>
                <a:gd name="T36" fmla="*/ 138 w 838"/>
                <a:gd name="T37" fmla="*/ 0 h 532"/>
                <a:gd name="T38" fmla="*/ 166 w 838"/>
                <a:gd name="T39" fmla="*/ 22 h 532"/>
                <a:gd name="T40" fmla="*/ 198 w 838"/>
                <a:gd name="T41" fmla="*/ 68 h 532"/>
                <a:gd name="T42" fmla="*/ 294 w 838"/>
                <a:gd name="T43" fmla="*/ 66 h 532"/>
                <a:gd name="T44" fmla="*/ 350 w 838"/>
                <a:gd name="T45" fmla="*/ 30 h 532"/>
                <a:gd name="T46" fmla="*/ 358 w 838"/>
                <a:gd name="T47" fmla="*/ 80 h 532"/>
                <a:gd name="T48" fmla="*/ 398 w 838"/>
                <a:gd name="T49" fmla="*/ 78 h 532"/>
                <a:gd name="T50" fmla="*/ 422 w 838"/>
                <a:gd name="T51" fmla="*/ 76 h 532"/>
                <a:gd name="T52" fmla="*/ 470 w 838"/>
                <a:gd name="T53" fmla="*/ 110 h 532"/>
                <a:gd name="T54" fmla="*/ 518 w 838"/>
                <a:gd name="T55" fmla="*/ 166 h 532"/>
                <a:gd name="T56" fmla="*/ 546 w 838"/>
                <a:gd name="T57" fmla="*/ 134 h 532"/>
                <a:gd name="T58" fmla="*/ 572 w 838"/>
                <a:gd name="T59" fmla="*/ 140 h 532"/>
                <a:gd name="T60" fmla="*/ 606 w 838"/>
                <a:gd name="T61" fmla="*/ 184 h 532"/>
                <a:gd name="T62" fmla="*/ 664 w 838"/>
                <a:gd name="T63" fmla="*/ 204 h 532"/>
                <a:gd name="T64" fmla="*/ 684 w 838"/>
                <a:gd name="T65" fmla="*/ 186 h 532"/>
                <a:gd name="T66" fmla="*/ 684 w 838"/>
                <a:gd name="T67" fmla="*/ 168 h 532"/>
                <a:gd name="T68" fmla="*/ 724 w 838"/>
                <a:gd name="T69" fmla="*/ 146 h 532"/>
                <a:gd name="T70" fmla="*/ 742 w 838"/>
                <a:gd name="T71" fmla="*/ 132 h 532"/>
                <a:gd name="T72" fmla="*/ 756 w 838"/>
                <a:gd name="T73" fmla="*/ 154 h 532"/>
                <a:gd name="T74" fmla="*/ 806 w 838"/>
                <a:gd name="T75" fmla="*/ 188 h 532"/>
                <a:gd name="T76" fmla="*/ 838 w 838"/>
                <a:gd name="T77" fmla="*/ 228 h 532"/>
                <a:gd name="T78" fmla="*/ 818 w 838"/>
                <a:gd name="T79" fmla="*/ 272 h 532"/>
                <a:gd name="T80" fmla="*/ 802 w 838"/>
                <a:gd name="T81" fmla="*/ 308 h 532"/>
                <a:gd name="T82" fmla="*/ 778 w 838"/>
                <a:gd name="T83" fmla="*/ 300 h 532"/>
                <a:gd name="T84" fmla="*/ 770 w 838"/>
                <a:gd name="T85" fmla="*/ 258 h 532"/>
                <a:gd name="T86" fmla="*/ 744 w 838"/>
                <a:gd name="T87" fmla="*/ 242 h 532"/>
                <a:gd name="T88" fmla="*/ 716 w 838"/>
                <a:gd name="T89" fmla="*/ 282 h 532"/>
                <a:gd name="T90" fmla="*/ 686 w 838"/>
                <a:gd name="T91" fmla="*/ 346 h 532"/>
                <a:gd name="T92" fmla="*/ 632 w 838"/>
                <a:gd name="T93" fmla="*/ 368 h 532"/>
                <a:gd name="T94" fmla="*/ 618 w 838"/>
                <a:gd name="T95" fmla="*/ 410 h 532"/>
                <a:gd name="T96" fmla="*/ 638 w 838"/>
                <a:gd name="T97" fmla="*/ 444 h 532"/>
                <a:gd name="T98" fmla="*/ 588 w 838"/>
                <a:gd name="T99" fmla="*/ 456 h 532"/>
                <a:gd name="T100" fmla="*/ 540 w 838"/>
                <a:gd name="T101" fmla="*/ 438 h 532"/>
                <a:gd name="T102" fmla="*/ 502 w 838"/>
                <a:gd name="T103" fmla="*/ 456 h 532"/>
                <a:gd name="T104" fmla="*/ 476 w 838"/>
                <a:gd name="T105" fmla="*/ 53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8" h="532">
                  <a:moveTo>
                    <a:pt x="464" y="532"/>
                  </a:moveTo>
                  <a:lnTo>
                    <a:pt x="464" y="532"/>
                  </a:lnTo>
                  <a:lnTo>
                    <a:pt x="452" y="520"/>
                  </a:lnTo>
                  <a:lnTo>
                    <a:pt x="436" y="508"/>
                  </a:lnTo>
                  <a:lnTo>
                    <a:pt x="410" y="492"/>
                  </a:lnTo>
                  <a:lnTo>
                    <a:pt x="410" y="492"/>
                  </a:lnTo>
                  <a:lnTo>
                    <a:pt x="402" y="482"/>
                  </a:lnTo>
                  <a:lnTo>
                    <a:pt x="402" y="482"/>
                  </a:lnTo>
                  <a:lnTo>
                    <a:pt x="404" y="450"/>
                  </a:lnTo>
                  <a:lnTo>
                    <a:pt x="402" y="438"/>
                  </a:lnTo>
                  <a:lnTo>
                    <a:pt x="398" y="426"/>
                  </a:lnTo>
                  <a:lnTo>
                    <a:pt x="398" y="426"/>
                  </a:lnTo>
                  <a:lnTo>
                    <a:pt x="388" y="416"/>
                  </a:lnTo>
                  <a:lnTo>
                    <a:pt x="382" y="410"/>
                  </a:lnTo>
                  <a:lnTo>
                    <a:pt x="376" y="398"/>
                  </a:lnTo>
                  <a:lnTo>
                    <a:pt x="376" y="398"/>
                  </a:lnTo>
                  <a:lnTo>
                    <a:pt x="348" y="368"/>
                  </a:lnTo>
                  <a:lnTo>
                    <a:pt x="348" y="368"/>
                  </a:lnTo>
                  <a:lnTo>
                    <a:pt x="346" y="366"/>
                  </a:lnTo>
                  <a:lnTo>
                    <a:pt x="346" y="366"/>
                  </a:lnTo>
                  <a:lnTo>
                    <a:pt x="344" y="326"/>
                  </a:lnTo>
                  <a:lnTo>
                    <a:pt x="344" y="326"/>
                  </a:lnTo>
                  <a:lnTo>
                    <a:pt x="336" y="318"/>
                  </a:lnTo>
                  <a:lnTo>
                    <a:pt x="330" y="314"/>
                  </a:lnTo>
                  <a:lnTo>
                    <a:pt x="324" y="314"/>
                  </a:lnTo>
                  <a:lnTo>
                    <a:pt x="318" y="314"/>
                  </a:lnTo>
                  <a:lnTo>
                    <a:pt x="318" y="314"/>
                  </a:lnTo>
                  <a:lnTo>
                    <a:pt x="312" y="322"/>
                  </a:lnTo>
                  <a:lnTo>
                    <a:pt x="308" y="328"/>
                  </a:lnTo>
                  <a:lnTo>
                    <a:pt x="300" y="346"/>
                  </a:lnTo>
                  <a:lnTo>
                    <a:pt x="300" y="346"/>
                  </a:lnTo>
                  <a:lnTo>
                    <a:pt x="296" y="346"/>
                  </a:lnTo>
                  <a:lnTo>
                    <a:pt x="296" y="346"/>
                  </a:lnTo>
                  <a:lnTo>
                    <a:pt x="270" y="320"/>
                  </a:lnTo>
                  <a:lnTo>
                    <a:pt x="258" y="308"/>
                  </a:lnTo>
                  <a:lnTo>
                    <a:pt x="246" y="300"/>
                  </a:lnTo>
                  <a:lnTo>
                    <a:pt x="246" y="300"/>
                  </a:lnTo>
                  <a:lnTo>
                    <a:pt x="228" y="296"/>
                  </a:lnTo>
                  <a:lnTo>
                    <a:pt x="216" y="292"/>
                  </a:lnTo>
                  <a:lnTo>
                    <a:pt x="206" y="288"/>
                  </a:lnTo>
                  <a:lnTo>
                    <a:pt x="200" y="280"/>
                  </a:lnTo>
                  <a:lnTo>
                    <a:pt x="194" y="274"/>
                  </a:lnTo>
                  <a:lnTo>
                    <a:pt x="192" y="264"/>
                  </a:lnTo>
                  <a:lnTo>
                    <a:pt x="186" y="240"/>
                  </a:lnTo>
                  <a:lnTo>
                    <a:pt x="186" y="240"/>
                  </a:lnTo>
                  <a:lnTo>
                    <a:pt x="180" y="224"/>
                  </a:lnTo>
                  <a:lnTo>
                    <a:pt x="170" y="210"/>
                  </a:lnTo>
                  <a:lnTo>
                    <a:pt x="156" y="190"/>
                  </a:lnTo>
                  <a:lnTo>
                    <a:pt x="156" y="190"/>
                  </a:lnTo>
                  <a:lnTo>
                    <a:pt x="152" y="174"/>
                  </a:lnTo>
                  <a:lnTo>
                    <a:pt x="152" y="174"/>
                  </a:lnTo>
                  <a:lnTo>
                    <a:pt x="144" y="172"/>
                  </a:lnTo>
                  <a:lnTo>
                    <a:pt x="144" y="172"/>
                  </a:lnTo>
                  <a:lnTo>
                    <a:pt x="112" y="200"/>
                  </a:lnTo>
                  <a:lnTo>
                    <a:pt x="112" y="200"/>
                  </a:lnTo>
                  <a:lnTo>
                    <a:pt x="98" y="226"/>
                  </a:lnTo>
                  <a:lnTo>
                    <a:pt x="98" y="226"/>
                  </a:lnTo>
                  <a:lnTo>
                    <a:pt x="90" y="220"/>
                  </a:lnTo>
                  <a:lnTo>
                    <a:pt x="86" y="214"/>
                  </a:lnTo>
                  <a:lnTo>
                    <a:pt x="80" y="200"/>
                  </a:lnTo>
                  <a:lnTo>
                    <a:pt x="76" y="186"/>
                  </a:lnTo>
                  <a:lnTo>
                    <a:pt x="74" y="182"/>
                  </a:lnTo>
                  <a:lnTo>
                    <a:pt x="72" y="178"/>
                  </a:lnTo>
                  <a:lnTo>
                    <a:pt x="72" y="178"/>
                  </a:lnTo>
                  <a:lnTo>
                    <a:pt x="60" y="152"/>
                  </a:lnTo>
                  <a:lnTo>
                    <a:pt x="60" y="152"/>
                  </a:lnTo>
                  <a:lnTo>
                    <a:pt x="60" y="116"/>
                  </a:lnTo>
                  <a:lnTo>
                    <a:pt x="60" y="116"/>
                  </a:lnTo>
                  <a:lnTo>
                    <a:pt x="48" y="100"/>
                  </a:lnTo>
                  <a:lnTo>
                    <a:pt x="36" y="88"/>
                  </a:lnTo>
                  <a:lnTo>
                    <a:pt x="12" y="68"/>
                  </a:lnTo>
                  <a:lnTo>
                    <a:pt x="12" y="68"/>
                  </a:lnTo>
                  <a:lnTo>
                    <a:pt x="6" y="66"/>
                  </a:lnTo>
                  <a:lnTo>
                    <a:pt x="2" y="64"/>
                  </a:lnTo>
                  <a:lnTo>
                    <a:pt x="0" y="58"/>
                  </a:lnTo>
                  <a:lnTo>
                    <a:pt x="0" y="52"/>
                  </a:lnTo>
                  <a:lnTo>
                    <a:pt x="4" y="38"/>
                  </a:lnTo>
                  <a:lnTo>
                    <a:pt x="8" y="32"/>
                  </a:lnTo>
                  <a:lnTo>
                    <a:pt x="8" y="32"/>
                  </a:lnTo>
                  <a:lnTo>
                    <a:pt x="14" y="30"/>
                  </a:lnTo>
                  <a:lnTo>
                    <a:pt x="14" y="30"/>
                  </a:lnTo>
                  <a:lnTo>
                    <a:pt x="28" y="40"/>
                  </a:lnTo>
                  <a:lnTo>
                    <a:pt x="42" y="50"/>
                  </a:lnTo>
                  <a:lnTo>
                    <a:pt x="58" y="56"/>
                  </a:lnTo>
                  <a:lnTo>
                    <a:pt x="68" y="60"/>
                  </a:lnTo>
                  <a:lnTo>
                    <a:pt x="78" y="60"/>
                  </a:lnTo>
                  <a:lnTo>
                    <a:pt x="78" y="60"/>
                  </a:lnTo>
                  <a:lnTo>
                    <a:pt x="88" y="52"/>
                  </a:lnTo>
                  <a:lnTo>
                    <a:pt x="98" y="42"/>
                  </a:lnTo>
                  <a:lnTo>
                    <a:pt x="108" y="32"/>
                  </a:lnTo>
                  <a:lnTo>
                    <a:pt x="118" y="24"/>
                  </a:lnTo>
                  <a:lnTo>
                    <a:pt x="118" y="24"/>
                  </a:lnTo>
                  <a:lnTo>
                    <a:pt x="128" y="8"/>
                  </a:lnTo>
                  <a:lnTo>
                    <a:pt x="134" y="4"/>
                  </a:lnTo>
                  <a:lnTo>
                    <a:pt x="138" y="0"/>
                  </a:lnTo>
                  <a:lnTo>
                    <a:pt x="144" y="0"/>
                  </a:lnTo>
                  <a:lnTo>
                    <a:pt x="152" y="4"/>
                  </a:lnTo>
                  <a:lnTo>
                    <a:pt x="158" y="10"/>
                  </a:lnTo>
                  <a:lnTo>
                    <a:pt x="166" y="22"/>
                  </a:lnTo>
                  <a:lnTo>
                    <a:pt x="166" y="22"/>
                  </a:lnTo>
                  <a:lnTo>
                    <a:pt x="168" y="32"/>
                  </a:lnTo>
                  <a:lnTo>
                    <a:pt x="172" y="42"/>
                  </a:lnTo>
                  <a:lnTo>
                    <a:pt x="180" y="52"/>
                  </a:lnTo>
                  <a:lnTo>
                    <a:pt x="188" y="60"/>
                  </a:lnTo>
                  <a:lnTo>
                    <a:pt x="198" y="68"/>
                  </a:lnTo>
                  <a:lnTo>
                    <a:pt x="210" y="74"/>
                  </a:lnTo>
                  <a:lnTo>
                    <a:pt x="224" y="78"/>
                  </a:lnTo>
                  <a:lnTo>
                    <a:pt x="238" y="82"/>
                  </a:lnTo>
                  <a:lnTo>
                    <a:pt x="238" y="82"/>
                  </a:lnTo>
                  <a:lnTo>
                    <a:pt x="294" y="66"/>
                  </a:lnTo>
                  <a:lnTo>
                    <a:pt x="294" y="66"/>
                  </a:lnTo>
                  <a:lnTo>
                    <a:pt x="340" y="26"/>
                  </a:lnTo>
                  <a:lnTo>
                    <a:pt x="340" y="26"/>
                  </a:lnTo>
                  <a:lnTo>
                    <a:pt x="350" y="30"/>
                  </a:lnTo>
                  <a:lnTo>
                    <a:pt x="350" y="30"/>
                  </a:lnTo>
                  <a:lnTo>
                    <a:pt x="348" y="46"/>
                  </a:lnTo>
                  <a:lnTo>
                    <a:pt x="348" y="54"/>
                  </a:lnTo>
                  <a:lnTo>
                    <a:pt x="348" y="64"/>
                  </a:lnTo>
                  <a:lnTo>
                    <a:pt x="352" y="72"/>
                  </a:lnTo>
                  <a:lnTo>
                    <a:pt x="358" y="80"/>
                  </a:lnTo>
                  <a:lnTo>
                    <a:pt x="366" y="84"/>
                  </a:lnTo>
                  <a:lnTo>
                    <a:pt x="380" y="86"/>
                  </a:lnTo>
                  <a:lnTo>
                    <a:pt x="380" y="86"/>
                  </a:lnTo>
                  <a:lnTo>
                    <a:pt x="388" y="82"/>
                  </a:lnTo>
                  <a:lnTo>
                    <a:pt x="398" y="78"/>
                  </a:lnTo>
                  <a:lnTo>
                    <a:pt x="398" y="78"/>
                  </a:lnTo>
                  <a:lnTo>
                    <a:pt x="404" y="74"/>
                  </a:lnTo>
                  <a:lnTo>
                    <a:pt x="410" y="72"/>
                  </a:lnTo>
                  <a:lnTo>
                    <a:pt x="416" y="74"/>
                  </a:lnTo>
                  <a:lnTo>
                    <a:pt x="422" y="76"/>
                  </a:lnTo>
                  <a:lnTo>
                    <a:pt x="434" y="88"/>
                  </a:lnTo>
                  <a:lnTo>
                    <a:pt x="446" y="102"/>
                  </a:lnTo>
                  <a:lnTo>
                    <a:pt x="446" y="102"/>
                  </a:lnTo>
                  <a:lnTo>
                    <a:pt x="470" y="110"/>
                  </a:lnTo>
                  <a:lnTo>
                    <a:pt x="470" y="110"/>
                  </a:lnTo>
                  <a:lnTo>
                    <a:pt x="478" y="122"/>
                  </a:lnTo>
                  <a:lnTo>
                    <a:pt x="488" y="136"/>
                  </a:lnTo>
                  <a:lnTo>
                    <a:pt x="500" y="152"/>
                  </a:lnTo>
                  <a:lnTo>
                    <a:pt x="518" y="166"/>
                  </a:lnTo>
                  <a:lnTo>
                    <a:pt x="518" y="166"/>
                  </a:lnTo>
                  <a:lnTo>
                    <a:pt x="526" y="166"/>
                  </a:lnTo>
                  <a:lnTo>
                    <a:pt x="526" y="166"/>
                  </a:lnTo>
                  <a:lnTo>
                    <a:pt x="536" y="156"/>
                  </a:lnTo>
                  <a:lnTo>
                    <a:pt x="542" y="144"/>
                  </a:lnTo>
                  <a:lnTo>
                    <a:pt x="546" y="134"/>
                  </a:lnTo>
                  <a:lnTo>
                    <a:pt x="550" y="122"/>
                  </a:lnTo>
                  <a:lnTo>
                    <a:pt x="550" y="122"/>
                  </a:lnTo>
                  <a:lnTo>
                    <a:pt x="568" y="128"/>
                  </a:lnTo>
                  <a:lnTo>
                    <a:pt x="568" y="128"/>
                  </a:lnTo>
                  <a:lnTo>
                    <a:pt x="572" y="140"/>
                  </a:lnTo>
                  <a:lnTo>
                    <a:pt x="580" y="154"/>
                  </a:lnTo>
                  <a:lnTo>
                    <a:pt x="592" y="168"/>
                  </a:lnTo>
                  <a:lnTo>
                    <a:pt x="606" y="180"/>
                  </a:lnTo>
                  <a:lnTo>
                    <a:pt x="606" y="180"/>
                  </a:lnTo>
                  <a:lnTo>
                    <a:pt x="606" y="184"/>
                  </a:lnTo>
                  <a:lnTo>
                    <a:pt x="606" y="184"/>
                  </a:lnTo>
                  <a:lnTo>
                    <a:pt x="632" y="206"/>
                  </a:lnTo>
                  <a:lnTo>
                    <a:pt x="632" y="206"/>
                  </a:lnTo>
                  <a:lnTo>
                    <a:pt x="664" y="204"/>
                  </a:lnTo>
                  <a:lnTo>
                    <a:pt x="664" y="204"/>
                  </a:lnTo>
                  <a:lnTo>
                    <a:pt x="670" y="196"/>
                  </a:lnTo>
                  <a:lnTo>
                    <a:pt x="678" y="190"/>
                  </a:lnTo>
                  <a:lnTo>
                    <a:pt x="678" y="190"/>
                  </a:lnTo>
                  <a:lnTo>
                    <a:pt x="680" y="188"/>
                  </a:lnTo>
                  <a:lnTo>
                    <a:pt x="684" y="186"/>
                  </a:lnTo>
                  <a:lnTo>
                    <a:pt x="690" y="180"/>
                  </a:lnTo>
                  <a:lnTo>
                    <a:pt x="690" y="180"/>
                  </a:lnTo>
                  <a:lnTo>
                    <a:pt x="690" y="172"/>
                  </a:lnTo>
                  <a:lnTo>
                    <a:pt x="690" y="172"/>
                  </a:lnTo>
                  <a:lnTo>
                    <a:pt x="684" y="168"/>
                  </a:lnTo>
                  <a:lnTo>
                    <a:pt x="684" y="168"/>
                  </a:lnTo>
                  <a:lnTo>
                    <a:pt x="684" y="164"/>
                  </a:lnTo>
                  <a:lnTo>
                    <a:pt x="688" y="160"/>
                  </a:lnTo>
                  <a:lnTo>
                    <a:pt x="700" y="154"/>
                  </a:lnTo>
                  <a:lnTo>
                    <a:pt x="724" y="146"/>
                  </a:lnTo>
                  <a:lnTo>
                    <a:pt x="724" y="146"/>
                  </a:lnTo>
                  <a:lnTo>
                    <a:pt x="730" y="142"/>
                  </a:lnTo>
                  <a:lnTo>
                    <a:pt x="734" y="140"/>
                  </a:lnTo>
                  <a:lnTo>
                    <a:pt x="734" y="140"/>
                  </a:lnTo>
                  <a:lnTo>
                    <a:pt x="742" y="132"/>
                  </a:lnTo>
                  <a:lnTo>
                    <a:pt x="742" y="132"/>
                  </a:lnTo>
                  <a:lnTo>
                    <a:pt x="744" y="134"/>
                  </a:lnTo>
                  <a:lnTo>
                    <a:pt x="746" y="136"/>
                  </a:lnTo>
                  <a:lnTo>
                    <a:pt x="750" y="144"/>
                  </a:lnTo>
                  <a:lnTo>
                    <a:pt x="756" y="154"/>
                  </a:lnTo>
                  <a:lnTo>
                    <a:pt x="762" y="158"/>
                  </a:lnTo>
                  <a:lnTo>
                    <a:pt x="770" y="162"/>
                  </a:lnTo>
                  <a:lnTo>
                    <a:pt x="770" y="162"/>
                  </a:lnTo>
                  <a:lnTo>
                    <a:pt x="806" y="188"/>
                  </a:lnTo>
                  <a:lnTo>
                    <a:pt x="806" y="188"/>
                  </a:lnTo>
                  <a:lnTo>
                    <a:pt x="838" y="194"/>
                  </a:lnTo>
                  <a:lnTo>
                    <a:pt x="838" y="194"/>
                  </a:lnTo>
                  <a:lnTo>
                    <a:pt x="838" y="204"/>
                  </a:lnTo>
                  <a:lnTo>
                    <a:pt x="838" y="220"/>
                  </a:lnTo>
                  <a:lnTo>
                    <a:pt x="838" y="228"/>
                  </a:lnTo>
                  <a:lnTo>
                    <a:pt x="836" y="236"/>
                  </a:lnTo>
                  <a:lnTo>
                    <a:pt x="834" y="242"/>
                  </a:lnTo>
                  <a:lnTo>
                    <a:pt x="828" y="246"/>
                  </a:lnTo>
                  <a:lnTo>
                    <a:pt x="828" y="246"/>
                  </a:lnTo>
                  <a:lnTo>
                    <a:pt x="818" y="272"/>
                  </a:lnTo>
                  <a:lnTo>
                    <a:pt x="818" y="272"/>
                  </a:lnTo>
                  <a:lnTo>
                    <a:pt x="812" y="306"/>
                  </a:lnTo>
                  <a:lnTo>
                    <a:pt x="812" y="306"/>
                  </a:lnTo>
                  <a:lnTo>
                    <a:pt x="802" y="308"/>
                  </a:lnTo>
                  <a:lnTo>
                    <a:pt x="802" y="308"/>
                  </a:lnTo>
                  <a:lnTo>
                    <a:pt x="800" y="302"/>
                  </a:lnTo>
                  <a:lnTo>
                    <a:pt x="796" y="300"/>
                  </a:lnTo>
                  <a:lnTo>
                    <a:pt x="792" y="298"/>
                  </a:lnTo>
                  <a:lnTo>
                    <a:pt x="788" y="298"/>
                  </a:lnTo>
                  <a:lnTo>
                    <a:pt x="778" y="300"/>
                  </a:lnTo>
                  <a:lnTo>
                    <a:pt x="774" y="302"/>
                  </a:lnTo>
                  <a:lnTo>
                    <a:pt x="774" y="302"/>
                  </a:lnTo>
                  <a:lnTo>
                    <a:pt x="770" y="300"/>
                  </a:lnTo>
                  <a:lnTo>
                    <a:pt x="770" y="300"/>
                  </a:lnTo>
                  <a:lnTo>
                    <a:pt x="770" y="258"/>
                  </a:lnTo>
                  <a:lnTo>
                    <a:pt x="770" y="258"/>
                  </a:lnTo>
                  <a:lnTo>
                    <a:pt x="762" y="248"/>
                  </a:lnTo>
                  <a:lnTo>
                    <a:pt x="756" y="244"/>
                  </a:lnTo>
                  <a:lnTo>
                    <a:pt x="750" y="242"/>
                  </a:lnTo>
                  <a:lnTo>
                    <a:pt x="744" y="242"/>
                  </a:lnTo>
                  <a:lnTo>
                    <a:pt x="738" y="244"/>
                  </a:lnTo>
                  <a:lnTo>
                    <a:pt x="732" y="250"/>
                  </a:lnTo>
                  <a:lnTo>
                    <a:pt x="722" y="264"/>
                  </a:lnTo>
                  <a:lnTo>
                    <a:pt x="722" y="264"/>
                  </a:lnTo>
                  <a:lnTo>
                    <a:pt x="716" y="282"/>
                  </a:lnTo>
                  <a:lnTo>
                    <a:pt x="708" y="302"/>
                  </a:lnTo>
                  <a:lnTo>
                    <a:pt x="698" y="320"/>
                  </a:lnTo>
                  <a:lnTo>
                    <a:pt x="690" y="340"/>
                  </a:lnTo>
                  <a:lnTo>
                    <a:pt x="690" y="340"/>
                  </a:lnTo>
                  <a:lnTo>
                    <a:pt x="686" y="346"/>
                  </a:lnTo>
                  <a:lnTo>
                    <a:pt x="680" y="354"/>
                  </a:lnTo>
                  <a:lnTo>
                    <a:pt x="680" y="354"/>
                  </a:lnTo>
                  <a:lnTo>
                    <a:pt x="666" y="362"/>
                  </a:lnTo>
                  <a:lnTo>
                    <a:pt x="652" y="366"/>
                  </a:lnTo>
                  <a:lnTo>
                    <a:pt x="632" y="368"/>
                  </a:lnTo>
                  <a:lnTo>
                    <a:pt x="624" y="372"/>
                  </a:lnTo>
                  <a:lnTo>
                    <a:pt x="622" y="374"/>
                  </a:lnTo>
                  <a:lnTo>
                    <a:pt x="620" y="378"/>
                  </a:lnTo>
                  <a:lnTo>
                    <a:pt x="618" y="390"/>
                  </a:lnTo>
                  <a:lnTo>
                    <a:pt x="618" y="410"/>
                  </a:lnTo>
                  <a:lnTo>
                    <a:pt x="618" y="410"/>
                  </a:lnTo>
                  <a:lnTo>
                    <a:pt x="644" y="432"/>
                  </a:lnTo>
                  <a:lnTo>
                    <a:pt x="644" y="432"/>
                  </a:lnTo>
                  <a:lnTo>
                    <a:pt x="642" y="438"/>
                  </a:lnTo>
                  <a:lnTo>
                    <a:pt x="638" y="444"/>
                  </a:lnTo>
                  <a:lnTo>
                    <a:pt x="628" y="454"/>
                  </a:lnTo>
                  <a:lnTo>
                    <a:pt x="628" y="454"/>
                  </a:lnTo>
                  <a:lnTo>
                    <a:pt x="620" y="456"/>
                  </a:lnTo>
                  <a:lnTo>
                    <a:pt x="610" y="456"/>
                  </a:lnTo>
                  <a:lnTo>
                    <a:pt x="588" y="456"/>
                  </a:lnTo>
                  <a:lnTo>
                    <a:pt x="570" y="452"/>
                  </a:lnTo>
                  <a:lnTo>
                    <a:pt x="556" y="448"/>
                  </a:lnTo>
                  <a:lnTo>
                    <a:pt x="556" y="448"/>
                  </a:lnTo>
                  <a:lnTo>
                    <a:pt x="548" y="442"/>
                  </a:lnTo>
                  <a:lnTo>
                    <a:pt x="540" y="438"/>
                  </a:lnTo>
                  <a:lnTo>
                    <a:pt x="532" y="436"/>
                  </a:lnTo>
                  <a:lnTo>
                    <a:pt x="526" y="438"/>
                  </a:lnTo>
                  <a:lnTo>
                    <a:pt x="520" y="440"/>
                  </a:lnTo>
                  <a:lnTo>
                    <a:pt x="514" y="446"/>
                  </a:lnTo>
                  <a:lnTo>
                    <a:pt x="502" y="456"/>
                  </a:lnTo>
                  <a:lnTo>
                    <a:pt x="502" y="456"/>
                  </a:lnTo>
                  <a:lnTo>
                    <a:pt x="480" y="520"/>
                  </a:lnTo>
                  <a:lnTo>
                    <a:pt x="480" y="520"/>
                  </a:lnTo>
                  <a:lnTo>
                    <a:pt x="476" y="530"/>
                  </a:lnTo>
                  <a:lnTo>
                    <a:pt x="476" y="530"/>
                  </a:lnTo>
                  <a:lnTo>
                    <a:pt x="464" y="532"/>
                  </a:lnTo>
                  <a:lnTo>
                    <a:pt x="464" y="532"/>
                  </a:lnTo>
                  <a:close/>
                </a:path>
              </a:pathLst>
            </a:custGeom>
            <a:solidFill>
              <a:sysClr val="window" lastClr="FFFFFF"/>
            </a:solidFill>
            <a:ln w="25400" cap="flat" cmpd="sng" algn="ctr">
              <a:solidFill>
                <a:srgbClr val="9BBB59"/>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2" name="Freeform 38">
              <a:extLst>
                <a:ext uri="{FF2B5EF4-FFF2-40B4-BE49-F238E27FC236}">
                  <a16:creationId xmlns:a16="http://schemas.microsoft.com/office/drawing/2014/main" id="{785D03F2-E820-493A-A422-CAD6828754A0}"/>
                </a:ext>
              </a:extLst>
            </p:cNvPr>
            <p:cNvSpPr>
              <a:spLocks/>
            </p:cNvSpPr>
            <p:nvPr/>
          </p:nvSpPr>
          <p:spPr bwMode="auto">
            <a:xfrm>
              <a:off x="4218" y="210"/>
              <a:ext cx="1114" cy="996"/>
            </a:xfrm>
            <a:custGeom>
              <a:avLst/>
              <a:gdLst>
                <a:gd name="T0" fmla="*/ 750 w 1114"/>
                <a:gd name="T1" fmla="*/ 920 h 996"/>
                <a:gd name="T2" fmla="*/ 698 w 1114"/>
                <a:gd name="T3" fmla="*/ 952 h 996"/>
                <a:gd name="T4" fmla="*/ 656 w 1114"/>
                <a:gd name="T5" fmla="*/ 908 h 996"/>
                <a:gd name="T6" fmla="*/ 614 w 1114"/>
                <a:gd name="T7" fmla="*/ 872 h 996"/>
                <a:gd name="T8" fmla="*/ 568 w 1114"/>
                <a:gd name="T9" fmla="*/ 866 h 996"/>
                <a:gd name="T10" fmla="*/ 534 w 1114"/>
                <a:gd name="T11" fmla="*/ 824 h 996"/>
                <a:gd name="T12" fmla="*/ 488 w 1114"/>
                <a:gd name="T13" fmla="*/ 834 h 996"/>
                <a:gd name="T14" fmla="*/ 442 w 1114"/>
                <a:gd name="T15" fmla="*/ 860 h 996"/>
                <a:gd name="T16" fmla="*/ 360 w 1114"/>
                <a:gd name="T17" fmla="*/ 840 h 996"/>
                <a:gd name="T18" fmla="*/ 320 w 1114"/>
                <a:gd name="T19" fmla="*/ 790 h 996"/>
                <a:gd name="T20" fmla="*/ 288 w 1114"/>
                <a:gd name="T21" fmla="*/ 776 h 996"/>
                <a:gd name="T22" fmla="*/ 324 w 1114"/>
                <a:gd name="T23" fmla="*/ 756 h 996"/>
                <a:gd name="T24" fmla="*/ 288 w 1114"/>
                <a:gd name="T25" fmla="*/ 712 h 996"/>
                <a:gd name="T26" fmla="*/ 244 w 1114"/>
                <a:gd name="T27" fmla="*/ 716 h 996"/>
                <a:gd name="T28" fmla="*/ 220 w 1114"/>
                <a:gd name="T29" fmla="*/ 662 h 996"/>
                <a:gd name="T30" fmla="*/ 268 w 1114"/>
                <a:gd name="T31" fmla="*/ 592 h 996"/>
                <a:gd name="T32" fmla="*/ 304 w 1114"/>
                <a:gd name="T33" fmla="*/ 516 h 996"/>
                <a:gd name="T34" fmla="*/ 314 w 1114"/>
                <a:gd name="T35" fmla="*/ 550 h 996"/>
                <a:gd name="T36" fmla="*/ 358 w 1114"/>
                <a:gd name="T37" fmla="*/ 568 h 996"/>
                <a:gd name="T38" fmla="*/ 358 w 1114"/>
                <a:gd name="T39" fmla="*/ 484 h 996"/>
                <a:gd name="T40" fmla="*/ 360 w 1114"/>
                <a:gd name="T41" fmla="*/ 428 h 996"/>
                <a:gd name="T42" fmla="*/ 338 w 1114"/>
                <a:gd name="T43" fmla="*/ 348 h 996"/>
                <a:gd name="T44" fmla="*/ 362 w 1114"/>
                <a:gd name="T45" fmla="*/ 252 h 996"/>
                <a:gd name="T46" fmla="*/ 314 w 1114"/>
                <a:gd name="T47" fmla="*/ 158 h 996"/>
                <a:gd name="T48" fmla="*/ 252 w 1114"/>
                <a:gd name="T49" fmla="*/ 188 h 996"/>
                <a:gd name="T50" fmla="*/ 166 w 1114"/>
                <a:gd name="T51" fmla="*/ 218 h 996"/>
                <a:gd name="T52" fmla="*/ 130 w 1114"/>
                <a:gd name="T53" fmla="*/ 192 h 996"/>
                <a:gd name="T54" fmla="*/ 102 w 1114"/>
                <a:gd name="T55" fmla="*/ 126 h 996"/>
                <a:gd name="T56" fmla="*/ 44 w 1114"/>
                <a:gd name="T57" fmla="*/ 140 h 996"/>
                <a:gd name="T58" fmla="*/ 20 w 1114"/>
                <a:gd name="T59" fmla="*/ 96 h 996"/>
                <a:gd name="T60" fmla="*/ 72 w 1114"/>
                <a:gd name="T61" fmla="*/ 10 h 996"/>
                <a:gd name="T62" fmla="*/ 168 w 1114"/>
                <a:gd name="T63" fmla="*/ 16 h 996"/>
                <a:gd name="T64" fmla="*/ 282 w 1114"/>
                <a:gd name="T65" fmla="*/ 26 h 996"/>
                <a:gd name="T66" fmla="*/ 392 w 1114"/>
                <a:gd name="T67" fmla="*/ 184 h 996"/>
                <a:gd name="T68" fmla="*/ 458 w 1114"/>
                <a:gd name="T69" fmla="*/ 278 h 996"/>
                <a:gd name="T70" fmla="*/ 498 w 1114"/>
                <a:gd name="T71" fmla="*/ 330 h 996"/>
                <a:gd name="T72" fmla="*/ 570 w 1114"/>
                <a:gd name="T73" fmla="*/ 354 h 996"/>
                <a:gd name="T74" fmla="*/ 638 w 1114"/>
                <a:gd name="T75" fmla="*/ 366 h 996"/>
                <a:gd name="T76" fmla="*/ 716 w 1114"/>
                <a:gd name="T77" fmla="*/ 396 h 996"/>
                <a:gd name="T78" fmla="*/ 770 w 1114"/>
                <a:gd name="T79" fmla="*/ 448 h 996"/>
                <a:gd name="T80" fmla="*/ 814 w 1114"/>
                <a:gd name="T81" fmla="*/ 512 h 996"/>
                <a:gd name="T82" fmla="*/ 912 w 1114"/>
                <a:gd name="T83" fmla="*/ 486 h 996"/>
                <a:gd name="T84" fmla="*/ 990 w 1114"/>
                <a:gd name="T85" fmla="*/ 404 h 996"/>
                <a:gd name="T86" fmla="*/ 1084 w 1114"/>
                <a:gd name="T87" fmla="*/ 340 h 996"/>
                <a:gd name="T88" fmla="*/ 1084 w 1114"/>
                <a:gd name="T89" fmla="*/ 412 h 996"/>
                <a:gd name="T90" fmla="*/ 1112 w 1114"/>
                <a:gd name="T91" fmla="*/ 498 h 996"/>
                <a:gd name="T92" fmla="*/ 1096 w 1114"/>
                <a:gd name="T93" fmla="*/ 584 h 996"/>
                <a:gd name="T94" fmla="*/ 1088 w 1114"/>
                <a:gd name="T95" fmla="*/ 732 h 996"/>
                <a:gd name="T96" fmla="*/ 1028 w 1114"/>
                <a:gd name="T97" fmla="*/ 748 h 996"/>
                <a:gd name="T98" fmla="*/ 974 w 1114"/>
                <a:gd name="T99" fmla="*/ 772 h 996"/>
                <a:gd name="T100" fmla="*/ 942 w 1114"/>
                <a:gd name="T101" fmla="*/ 800 h 996"/>
                <a:gd name="T102" fmla="*/ 984 w 1114"/>
                <a:gd name="T103" fmla="*/ 910 h 996"/>
                <a:gd name="T104" fmla="*/ 972 w 1114"/>
                <a:gd name="T105" fmla="*/ 968 h 996"/>
                <a:gd name="T106" fmla="*/ 928 w 1114"/>
                <a:gd name="T107" fmla="*/ 924 h 996"/>
                <a:gd name="T108" fmla="*/ 904 w 1114"/>
                <a:gd name="T109" fmla="*/ 930 h 996"/>
                <a:gd name="T110" fmla="*/ 848 w 1114"/>
                <a:gd name="T111" fmla="*/ 972 h 996"/>
                <a:gd name="T112" fmla="*/ 812 w 1114"/>
                <a:gd name="T113" fmla="*/ 996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14" h="996">
                  <a:moveTo>
                    <a:pt x="812" y="996"/>
                  </a:moveTo>
                  <a:lnTo>
                    <a:pt x="812" y="996"/>
                  </a:lnTo>
                  <a:lnTo>
                    <a:pt x="772" y="958"/>
                  </a:lnTo>
                  <a:lnTo>
                    <a:pt x="772" y="958"/>
                  </a:lnTo>
                  <a:lnTo>
                    <a:pt x="760" y="936"/>
                  </a:lnTo>
                  <a:lnTo>
                    <a:pt x="754" y="926"/>
                  </a:lnTo>
                  <a:lnTo>
                    <a:pt x="750" y="920"/>
                  </a:lnTo>
                  <a:lnTo>
                    <a:pt x="742" y="916"/>
                  </a:lnTo>
                  <a:lnTo>
                    <a:pt x="736" y="912"/>
                  </a:lnTo>
                  <a:lnTo>
                    <a:pt x="726" y="910"/>
                  </a:lnTo>
                  <a:lnTo>
                    <a:pt x="716" y="912"/>
                  </a:lnTo>
                  <a:lnTo>
                    <a:pt x="716" y="912"/>
                  </a:lnTo>
                  <a:lnTo>
                    <a:pt x="698" y="952"/>
                  </a:lnTo>
                  <a:lnTo>
                    <a:pt x="698" y="952"/>
                  </a:lnTo>
                  <a:lnTo>
                    <a:pt x="692" y="950"/>
                  </a:lnTo>
                  <a:lnTo>
                    <a:pt x="684" y="946"/>
                  </a:lnTo>
                  <a:lnTo>
                    <a:pt x="672" y="932"/>
                  </a:lnTo>
                  <a:lnTo>
                    <a:pt x="664" y="918"/>
                  </a:lnTo>
                  <a:lnTo>
                    <a:pt x="660" y="910"/>
                  </a:lnTo>
                  <a:lnTo>
                    <a:pt x="660" y="910"/>
                  </a:lnTo>
                  <a:lnTo>
                    <a:pt x="656" y="908"/>
                  </a:lnTo>
                  <a:lnTo>
                    <a:pt x="654" y="904"/>
                  </a:lnTo>
                  <a:lnTo>
                    <a:pt x="650" y="896"/>
                  </a:lnTo>
                  <a:lnTo>
                    <a:pt x="650" y="896"/>
                  </a:lnTo>
                  <a:lnTo>
                    <a:pt x="628" y="892"/>
                  </a:lnTo>
                  <a:lnTo>
                    <a:pt x="628" y="892"/>
                  </a:lnTo>
                  <a:lnTo>
                    <a:pt x="620" y="880"/>
                  </a:lnTo>
                  <a:lnTo>
                    <a:pt x="614" y="872"/>
                  </a:lnTo>
                  <a:lnTo>
                    <a:pt x="608" y="868"/>
                  </a:lnTo>
                  <a:lnTo>
                    <a:pt x="602" y="864"/>
                  </a:lnTo>
                  <a:lnTo>
                    <a:pt x="588" y="862"/>
                  </a:lnTo>
                  <a:lnTo>
                    <a:pt x="572" y="860"/>
                  </a:lnTo>
                  <a:lnTo>
                    <a:pt x="572" y="860"/>
                  </a:lnTo>
                  <a:lnTo>
                    <a:pt x="568" y="866"/>
                  </a:lnTo>
                  <a:lnTo>
                    <a:pt x="568" y="866"/>
                  </a:lnTo>
                  <a:lnTo>
                    <a:pt x="554" y="870"/>
                  </a:lnTo>
                  <a:lnTo>
                    <a:pt x="544" y="870"/>
                  </a:lnTo>
                  <a:lnTo>
                    <a:pt x="538" y="866"/>
                  </a:lnTo>
                  <a:lnTo>
                    <a:pt x="536" y="860"/>
                  </a:lnTo>
                  <a:lnTo>
                    <a:pt x="534" y="852"/>
                  </a:lnTo>
                  <a:lnTo>
                    <a:pt x="534" y="842"/>
                  </a:lnTo>
                  <a:lnTo>
                    <a:pt x="534" y="824"/>
                  </a:lnTo>
                  <a:lnTo>
                    <a:pt x="534" y="824"/>
                  </a:lnTo>
                  <a:lnTo>
                    <a:pt x="526" y="816"/>
                  </a:lnTo>
                  <a:lnTo>
                    <a:pt x="520" y="814"/>
                  </a:lnTo>
                  <a:lnTo>
                    <a:pt x="514" y="812"/>
                  </a:lnTo>
                  <a:lnTo>
                    <a:pt x="506" y="812"/>
                  </a:lnTo>
                  <a:lnTo>
                    <a:pt x="506" y="812"/>
                  </a:lnTo>
                  <a:lnTo>
                    <a:pt x="488" y="834"/>
                  </a:lnTo>
                  <a:lnTo>
                    <a:pt x="488" y="834"/>
                  </a:lnTo>
                  <a:lnTo>
                    <a:pt x="474" y="842"/>
                  </a:lnTo>
                  <a:lnTo>
                    <a:pt x="474" y="842"/>
                  </a:lnTo>
                  <a:lnTo>
                    <a:pt x="468" y="848"/>
                  </a:lnTo>
                  <a:lnTo>
                    <a:pt x="460" y="852"/>
                  </a:lnTo>
                  <a:lnTo>
                    <a:pt x="452" y="858"/>
                  </a:lnTo>
                  <a:lnTo>
                    <a:pt x="442" y="860"/>
                  </a:lnTo>
                  <a:lnTo>
                    <a:pt x="422" y="866"/>
                  </a:lnTo>
                  <a:lnTo>
                    <a:pt x="404" y="868"/>
                  </a:lnTo>
                  <a:lnTo>
                    <a:pt x="404" y="868"/>
                  </a:lnTo>
                  <a:lnTo>
                    <a:pt x="380" y="858"/>
                  </a:lnTo>
                  <a:lnTo>
                    <a:pt x="372" y="852"/>
                  </a:lnTo>
                  <a:lnTo>
                    <a:pt x="364" y="846"/>
                  </a:lnTo>
                  <a:lnTo>
                    <a:pt x="360" y="840"/>
                  </a:lnTo>
                  <a:lnTo>
                    <a:pt x="354" y="832"/>
                  </a:lnTo>
                  <a:lnTo>
                    <a:pt x="348" y="814"/>
                  </a:lnTo>
                  <a:lnTo>
                    <a:pt x="348" y="814"/>
                  </a:lnTo>
                  <a:lnTo>
                    <a:pt x="336" y="796"/>
                  </a:lnTo>
                  <a:lnTo>
                    <a:pt x="332" y="792"/>
                  </a:lnTo>
                  <a:lnTo>
                    <a:pt x="330" y="790"/>
                  </a:lnTo>
                  <a:lnTo>
                    <a:pt x="320" y="790"/>
                  </a:lnTo>
                  <a:lnTo>
                    <a:pt x="304" y="788"/>
                  </a:lnTo>
                  <a:lnTo>
                    <a:pt x="304" y="788"/>
                  </a:lnTo>
                  <a:lnTo>
                    <a:pt x="302" y="790"/>
                  </a:lnTo>
                  <a:lnTo>
                    <a:pt x="302" y="790"/>
                  </a:lnTo>
                  <a:lnTo>
                    <a:pt x="294" y="786"/>
                  </a:lnTo>
                  <a:lnTo>
                    <a:pt x="290" y="782"/>
                  </a:lnTo>
                  <a:lnTo>
                    <a:pt x="288" y="776"/>
                  </a:lnTo>
                  <a:lnTo>
                    <a:pt x="286" y="770"/>
                  </a:lnTo>
                  <a:lnTo>
                    <a:pt x="286" y="770"/>
                  </a:lnTo>
                  <a:lnTo>
                    <a:pt x="294" y="768"/>
                  </a:lnTo>
                  <a:lnTo>
                    <a:pt x="304" y="766"/>
                  </a:lnTo>
                  <a:lnTo>
                    <a:pt x="314" y="762"/>
                  </a:lnTo>
                  <a:lnTo>
                    <a:pt x="324" y="756"/>
                  </a:lnTo>
                  <a:lnTo>
                    <a:pt x="324" y="756"/>
                  </a:lnTo>
                  <a:lnTo>
                    <a:pt x="322" y="736"/>
                  </a:lnTo>
                  <a:lnTo>
                    <a:pt x="318" y="722"/>
                  </a:lnTo>
                  <a:lnTo>
                    <a:pt x="318" y="722"/>
                  </a:lnTo>
                  <a:lnTo>
                    <a:pt x="310" y="708"/>
                  </a:lnTo>
                  <a:lnTo>
                    <a:pt x="310" y="708"/>
                  </a:lnTo>
                  <a:lnTo>
                    <a:pt x="296" y="708"/>
                  </a:lnTo>
                  <a:lnTo>
                    <a:pt x="288" y="712"/>
                  </a:lnTo>
                  <a:lnTo>
                    <a:pt x="284" y="720"/>
                  </a:lnTo>
                  <a:lnTo>
                    <a:pt x="278" y="732"/>
                  </a:lnTo>
                  <a:lnTo>
                    <a:pt x="278" y="732"/>
                  </a:lnTo>
                  <a:lnTo>
                    <a:pt x="270" y="732"/>
                  </a:lnTo>
                  <a:lnTo>
                    <a:pt x="264" y="730"/>
                  </a:lnTo>
                  <a:lnTo>
                    <a:pt x="252" y="724"/>
                  </a:lnTo>
                  <a:lnTo>
                    <a:pt x="244" y="716"/>
                  </a:lnTo>
                  <a:lnTo>
                    <a:pt x="234" y="712"/>
                  </a:lnTo>
                  <a:lnTo>
                    <a:pt x="234" y="712"/>
                  </a:lnTo>
                  <a:lnTo>
                    <a:pt x="232" y="702"/>
                  </a:lnTo>
                  <a:lnTo>
                    <a:pt x="228" y="696"/>
                  </a:lnTo>
                  <a:lnTo>
                    <a:pt x="220" y="686"/>
                  </a:lnTo>
                  <a:lnTo>
                    <a:pt x="220" y="686"/>
                  </a:lnTo>
                  <a:lnTo>
                    <a:pt x="220" y="662"/>
                  </a:lnTo>
                  <a:lnTo>
                    <a:pt x="220" y="662"/>
                  </a:lnTo>
                  <a:lnTo>
                    <a:pt x="232" y="650"/>
                  </a:lnTo>
                  <a:lnTo>
                    <a:pt x="244" y="640"/>
                  </a:lnTo>
                  <a:lnTo>
                    <a:pt x="260" y="616"/>
                  </a:lnTo>
                  <a:lnTo>
                    <a:pt x="260" y="616"/>
                  </a:lnTo>
                  <a:lnTo>
                    <a:pt x="264" y="602"/>
                  </a:lnTo>
                  <a:lnTo>
                    <a:pt x="268" y="592"/>
                  </a:lnTo>
                  <a:lnTo>
                    <a:pt x="274" y="582"/>
                  </a:lnTo>
                  <a:lnTo>
                    <a:pt x="280" y="572"/>
                  </a:lnTo>
                  <a:lnTo>
                    <a:pt x="292" y="556"/>
                  </a:lnTo>
                  <a:lnTo>
                    <a:pt x="298" y="546"/>
                  </a:lnTo>
                  <a:lnTo>
                    <a:pt x="302" y="536"/>
                  </a:lnTo>
                  <a:lnTo>
                    <a:pt x="302" y="536"/>
                  </a:lnTo>
                  <a:lnTo>
                    <a:pt x="304" y="516"/>
                  </a:lnTo>
                  <a:lnTo>
                    <a:pt x="304" y="516"/>
                  </a:lnTo>
                  <a:lnTo>
                    <a:pt x="308" y="518"/>
                  </a:lnTo>
                  <a:lnTo>
                    <a:pt x="312" y="520"/>
                  </a:lnTo>
                  <a:lnTo>
                    <a:pt x="316" y="528"/>
                  </a:lnTo>
                  <a:lnTo>
                    <a:pt x="316" y="528"/>
                  </a:lnTo>
                  <a:lnTo>
                    <a:pt x="316" y="538"/>
                  </a:lnTo>
                  <a:lnTo>
                    <a:pt x="314" y="550"/>
                  </a:lnTo>
                  <a:lnTo>
                    <a:pt x="316" y="556"/>
                  </a:lnTo>
                  <a:lnTo>
                    <a:pt x="318" y="562"/>
                  </a:lnTo>
                  <a:lnTo>
                    <a:pt x="322" y="568"/>
                  </a:lnTo>
                  <a:lnTo>
                    <a:pt x="330" y="572"/>
                  </a:lnTo>
                  <a:lnTo>
                    <a:pt x="330" y="572"/>
                  </a:lnTo>
                  <a:lnTo>
                    <a:pt x="348" y="572"/>
                  </a:lnTo>
                  <a:lnTo>
                    <a:pt x="358" y="568"/>
                  </a:lnTo>
                  <a:lnTo>
                    <a:pt x="366" y="562"/>
                  </a:lnTo>
                  <a:lnTo>
                    <a:pt x="366" y="562"/>
                  </a:lnTo>
                  <a:lnTo>
                    <a:pt x="368" y="524"/>
                  </a:lnTo>
                  <a:lnTo>
                    <a:pt x="368" y="508"/>
                  </a:lnTo>
                  <a:lnTo>
                    <a:pt x="366" y="494"/>
                  </a:lnTo>
                  <a:lnTo>
                    <a:pt x="366" y="494"/>
                  </a:lnTo>
                  <a:lnTo>
                    <a:pt x="358" y="484"/>
                  </a:lnTo>
                  <a:lnTo>
                    <a:pt x="352" y="474"/>
                  </a:lnTo>
                  <a:lnTo>
                    <a:pt x="348" y="466"/>
                  </a:lnTo>
                  <a:lnTo>
                    <a:pt x="348" y="458"/>
                  </a:lnTo>
                  <a:lnTo>
                    <a:pt x="350" y="452"/>
                  </a:lnTo>
                  <a:lnTo>
                    <a:pt x="352" y="444"/>
                  </a:lnTo>
                  <a:lnTo>
                    <a:pt x="360" y="428"/>
                  </a:lnTo>
                  <a:lnTo>
                    <a:pt x="360" y="428"/>
                  </a:lnTo>
                  <a:lnTo>
                    <a:pt x="358" y="410"/>
                  </a:lnTo>
                  <a:lnTo>
                    <a:pt x="352" y="392"/>
                  </a:lnTo>
                  <a:lnTo>
                    <a:pt x="346" y="380"/>
                  </a:lnTo>
                  <a:lnTo>
                    <a:pt x="340" y="372"/>
                  </a:lnTo>
                  <a:lnTo>
                    <a:pt x="340" y="372"/>
                  </a:lnTo>
                  <a:lnTo>
                    <a:pt x="338" y="348"/>
                  </a:lnTo>
                  <a:lnTo>
                    <a:pt x="338" y="348"/>
                  </a:lnTo>
                  <a:lnTo>
                    <a:pt x="350" y="320"/>
                  </a:lnTo>
                  <a:lnTo>
                    <a:pt x="350" y="320"/>
                  </a:lnTo>
                  <a:lnTo>
                    <a:pt x="352" y="306"/>
                  </a:lnTo>
                  <a:lnTo>
                    <a:pt x="354" y="294"/>
                  </a:lnTo>
                  <a:lnTo>
                    <a:pt x="364" y="268"/>
                  </a:lnTo>
                  <a:lnTo>
                    <a:pt x="364" y="268"/>
                  </a:lnTo>
                  <a:lnTo>
                    <a:pt x="362" y="252"/>
                  </a:lnTo>
                  <a:lnTo>
                    <a:pt x="360" y="236"/>
                  </a:lnTo>
                  <a:lnTo>
                    <a:pt x="356" y="218"/>
                  </a:lnTo>
                  <a:lnTo>
                    <a:pt x="350" y="202"/>
                  </a:lnTo>
                  <a:lnTo>
                    <a:pt x="342" y="188"/>
                  </a:lnTo>
                  <a:lnTo>
                    <a:pt x="334" y="174"/>
                  </a:lnTo>
                  <a:lnTo>
                    <a:pt x="324" y="164"/>
                  </a:lnTo>
                  <a:lnTo>
                    <a:pt x="314" y="158"/>
                  </a:lnTo>
                  <a:lnTo>
                    <a:pt x="314" y="158"/>
                  </a:lnTo>
                  <a:lnTo>
                    <a:pt x="296" y="158"/>
                  </a:lnTo>
                  <a:lnTo>
                    <a:pt x="284" y="160"/>
                  </a:lnTo>
                  <a:lnTo>
                    <a:pt x="272" y="164"/>
                  </a:lnTo>
                  <a:lnTo>
                    <a:pt x="262" y="172"/>
                  </a:lnTo>
                  <a:lnTo>
                    <a:pt x="262" y="172"/>
                  </a:lnTo>
                  <a:lnTo>
                    <a:pt x="252" y="188"/>
                  </a:lnTo>
                  <a:lnTo>
                    <a:pt x="244" y="198"/>
                  </a:lnTo>
                  <a:lnTo>
                    <a:pt x="234" y="204"/>
                  </a:lnTo>
                  <a:lnTo>
                    <a:pt x="216" y="208"/>
                  </a:lnTo>
                  <a:lnTo>
                    <a:pt x="216" y="208"/>
                  </a:lnTo>
                  <a:lnTo>
                    <a:pt x="198" y="210"/>
                  </a:lnTo>
                  <a:lnTo>
                    <a:pt x="182" y="214"/>
                  </a:lnTo>
                  <a:lnTo>
                    <a:pt x="166" y="218"/>
                  </a:lnTo>
                  <a:lnTo>
                    <a:pt x="152" y="222"/>
                  </a:lnTo>
                  <a:lnTo>
                    <a:pt x="152" y="222"/>
                  </a:lnTo>
                  <a:lnTo>
                    <a:pt x="144" y="218"/>
                  </a:lnTo>
                  <a:lnTo>
                    <a:pt x="138" y="212"/>
                  </a:lnTo>
                  <a:lnTo>
                    <a:pt x="134" y="208"/>
                  </a:lnTo>
                  <a:lnTo>
                    <a:pt x="132" y="202"/>
                  </a:lnTo>
                  <a:lnTo>
                    <a:pt x="130" y="192"/>
                  </a:lnTo>
                  <a:lnTo>
                    <a:pt x="128" y="184"/>
                  </a:lnTo>
                  <a:lnTo>
                    <a:pt x="128" y="184"/>
                  </a:lnTo>
                  <a:lnTo>
                    <a:pt x="124" y="164"/>
                  </a:lnTo>
                  <a:lnTo>
                    <a:pt x="118" y="148"/>
                  </a:lnTo>
                  <a:lnTo>
                    <a:pt x="110" y="136"/>
                  </a:lnTo>
                  <a:lnTo>
                    <a:pt x="102" y="126"/>
                  </a:lnTo>
                  <a:lnTo>
                    <a:pt x="102" y="126"/>
                  </a:lnTo>
                  <a:lnTo>
                    <a:pt x="86" y="120"/>
                  </a:lnTo>
                  <a:lnTo>
                    <a:pt x="72" y="116"/>
                  </a:lnTo>
                  <a:lnTo>
                    <a:pt x="62" y="114"/>
                  </a:lnTo>
                  <a:lnTo>
                    <a:pt x="54" y="116"/>
                  </a:lnTo>
                  <a:lnTo>
                    <a:pt x="48" y="122"/>
                  </a:lnTo>
                  <a:lnTo>
                    <a:pt x="46" y="130"/>
                  </a:lnTo>
                  <a:lnTo>
                    <a:pt x="44" y="140"/>
                  </a:lnTo>
                  <a:lnTo>
                    <a:pt x="44" y="156"/>
                  </a:lnTo>
                  <a:lnTo>
                    <a:pt x="44" y="156"/>
                  </a:lnTo>
                  <a:lnTo>
                    <a:pt x="0" y="124"/>
                  </a:lnTo>
                  <a:lnTo>
                    <a:pt x="0" y="124"/>
                  </a:lnTo>
                  <a:lnTo>
                    <a:pt x="0" y="118"/>
                  </a:lnTo>
                  <a:lnTo>
                    <a:pt x="0" y="118"/>
                  </a:lnTo>
                  <a:lnTo>
                    <a:pt x="20" y="96"/>
                  </a:lnTo>
                  <a:lnTo>
                    <a:pt x="20" y="96"/>
                  </a:lnTo>
                  <a:lnTo>
                    <a:pt x="24" y="58"/>
                  </a:lnTo>
                  <a:lnTo>
                    <a:pt x="24" y="58"/>
                  </a:lnTo>
                  <a:lnTo>
                    <a:pt x="10" y="46"/>
                  </a:lnTo>
                  <a:lnTo>
                    <a:pt x="10" y="46"/>
                  </a:lnTo>
                  <a:lnTo>
                    <a:pt x="72" y="10"/>
                  </a:lnTo>
                  <a:lnTo>
                    <a:pt x="72" y="10"/>
                  </a:lnTo>
                  <a:lnTo>
                    <a:pt x="88" y="4"/>
                  </a:lnTo>
                  <a:lnTo>
                    <a:pt x="104" y="0"/>
                  </a:lnTo>
                  <a:lnTo>
                    <a:pt x="122" y="0"/>
                  </a:lnTo>
                  <a:lnTo>
                    <a:pt x="142" y="2"/>
                  </a:lnTo>
                  <a:lnTo>
                    <a:pt x="142" y="2"/>
                  </a:lnTo>
                  <a:lnTo>
                    <a:pt x="156" y="10"/>
                  </a:lnTo>
                  <a:lnTo>
                    <a:pt x="168" y="16"/>
                  </a:lnTo>
                  <a:lnTo>
                    <a:pt x="184" y="18"/>
                  </a:lnTo>
                  <a:lnTo>
                    <a:pt x="204" y="20"/>
                  </a:lnTo>
                  <a:lnTo>
                    <a:pt x="204" y="20"/>
                  </a:lnTo>
                  <a:lnTo>
                    <a:pt x="224" y="16"/>
                  </a:lnTo>
                  <a:lnTo>
                    <a:pt x="240" y="14"/>
                  </a:lnTo>
                  <a:lnTo>
                    <a:pt x="258" y="18"/>
                  </a:lnTo>
                  <a:lnTo>
                    <a:pt x="282" y="26"/>
                  </a:lnTo>
                  <a:lnTo>
                    <a:pt x="282" y="26"/>
                  </a:lnTo>
                  <a:lnTo>
                    <a:pt x="324" y="78"/>
                  </a:lnTo>
                  <a:lnTo>
                    <a:pt x="348" y="106"/>
                  </a:lnTo>
                  <a:lnTo>
                    <a:pt x="374" y="136"/>
                  </a:lnTo>
                  <a:lnTo>
                    <a:pt x="374" y="136"/>
                  </a:lnTo>
                  <a:lnTo>
                    <a:pt x="392" y="184"/>
                  </a:lnTo>
                  <a:lnTo>
                    <a:pt x="392" y="184"/>
                  </a:lnTo>
                  <a:lnTo>
                    <a:pt x="436" y="222"/>
                  </a:lnTo>
                  <a:lnTo>
                    <a:pt x="436" y="222"/>
                  </a:lnTo>
                  <a:lnTo>
                    <a:pt x="446" y="236"/>
                  </a:lnTo>
                  <a:lnTo>
                    <a:pt x="452" y="246"/>
                  </a:lnTo>
                  <a:lnTo>
                    <a:pt x="456" y="258"/>
                  </a:lnTo>
                  <a:lnTo>
                    <a:pt x="458" y="278"/>
                  </a:lnTo>
                  <a:lnTo>
                    <a:pt x="458" y="278"/>
                  </a:lnTo>
                  <a:lnTo>
                    <a:pt x="464" y="284"/>
                  </a:lnTo>
                  <a:lnTo>
                    <a:pt x="470" y="290"/>
                  </a:lnTo>
                  <a:lnTo>
                    <a:pt x="492" y="306"/>
                  </a:lnTo>
                  <a:lnTo>
                    <a:pt x="492" y="306"/>
                  </a:lnTo>
                  <a:lnTo>
                    <a:pt x="496" y="314"/>
                  </a:lnTo>
                  <a:lnTo>
                    <a:pt x="496" y="314"/>
                  </a:lnTo>
                  <a:lnTo>
                    <a:pt x="498" y="330"/>
                  </a:lnTo>
                  <a:lnTo>
                    <a:pt x="504" y="354"/>
                  </a:lnTo>
                  <a:lnTo>
                    <a:pt x="504" y="354"/>
                  </a:lnTo>
                  <a:lnTo>
                    <a:pt x="514" y="358"/>
                  </a:lnTo>
                  <a:lnTo>
                    <a:pt x="532" y="358"/>
                  </a:lnTo>
                  <a:lnTo>
                    <a:pt x="552" y="356"/>
                  </a:lnTo>
                  <a:lnTo>
                    <a:pt x="570" y="354"/>
                  </a:lnTo>
                  <a:lnTo>
                    <a:pt x="570" y="354"/>
                  </a:lnTo>
                  <a:lnTo>
                    <a:pt x="580" y="354"/>
                  </a:lnTo>
                  <a:lnTo>
                    <a:pt x="588" y="354"/>
                  </a:lnTo>
                  <a:lnTo>
                    <a:pt x="600" y="358"/>
                  </a:lnTo>
                  <a:lnTo>
                    <a:pt x="614" y="366"/>
                  </a:lnTo>
                  <a:lnTo>
                    <a:pt x="614" y="366"/>
                  </a:lnTo>
                  <a:lnTo>
                    <a:pt x="638" y="366"/>
                  </a:lnTo>
                  <a:lnTo>
                    <a:pt x="638" y="366"/>
                  </a:lnTo>
                  <a:lnTo>
                    <a:pt x="642" y="362"/>
                  </a:lnTo>
                  <a:lnTo>
                    <a:pt x="646" y="360"/>
                  </a:lnTo>
                  <a:lnTo>
                    <a:pt x="662" y="358"/>
                  </a:lnTo>
                  <a:lnTo>
                    <a:pt x="662" y="358"/>
                  </a:lnTo>
                  <a:lnTo>
                    <a:pt x="704" y="396"/>
                  </a:lnTo>
                  <a:lnTo>
                    <a:pt x="704" y="396"/>
                  </a:lnTo>
                  <a:lnTo>
                    <a:pt x="716" y="396"/>
                  </a:lnTo>
                  <a:lnTo>
                    <a:pt x="728" y="396"/>
                  </a:lnTo>
                  <a:lnTo>
                    <a:pt x="740" y="400"/>
                  </a:lnTo>
                  <a:lnTo>
                    <a:pt x="748" y="404"/>
                  </a:lnTo>
                  <a:lnTo>
                    <a:pt x="754" y="410"/>
                  </a:lnTo>
                  <a:lnTo>
                    <a:pt x="754" y="410"/>
                  </a:lnTo>
                  <a:lnTo>
                    <a:pt x="770" y="448"/>
                  </a:lnTo>
                  <a:lnTo>
                    <a:pt x="770" y="448"/>
                  </a:lnTo>
                  <a:lnTo>
                    <a:pt x="772" y="458"/>
                  </a:lnTo>
                  <a:lnTo>
                    <a:pt x="778" y="470"/>
                  </a:lnTo>
                  <a:lnTo>
                    <a:pt x="784" y="484"/>
                  </a:lnTo>
                  <a:lnTo>
                    <a:pt x="792" y="496"/>
                  </a:lnTo>
                  <a:lnTo>
                    <a:pt x="802" y="506"/>
                  </a:lnTo>
                  <a:lnTo>
                    <a:pt x="808" y="510"/>
                  </a:lnTo>
                  <a:lnTo>
                    <a:pt x="814" y="512"/>
                  </a:lnTo>
                  <a:lnTo>
                    <a:pt x="822" y="514"/>
                  </a:lnTo>
                  <a:lnTo>
                    <a:pt x="830" y="512"/>
                  </a:lnTo>
                  <a:lnTo>
                    <a:pt x="838" y="510"/>
                  </a:lnTo>
                  <a:lnTo>
                    <a:pt x="846" y="506"/>
                  </a:lnTo>
                  <a:lnTo>
                    <a:pt x="846" y="506"/>
                  </a:lnTo>
                  <a:lnTo>
                    <a:pt x="878" y="498"/>
                  </a:lnTo>
                  <a:lnTo>
                    <a:pt x="912" y="486"/>
                  </a:lnTo>
                  <a:lnTo>
                    <a:pt x="912" y="486"/>
                  </a:lnTo>
                  <a:lnTo>
                    <a:pt x="928" y="476"/>
                  </a:lnTo>
                  <a:lnTo>
                    <a:pt x="928" y="476"/>
                  </a:lnTo>
                  <a:lnTo>
                    <a:pt x="942" y="454"/>
                  </a:lnTo>
                  <a:lnTo>
                    <a:pt x="956" y="436"/>
                  </a:lnTo>
                  <a:lnTo>
                    <a:pt x="972" y="420"/>
                  </a:lnTo>
                  <a:lnTo>
                    <a:pt x="990" y="404"/>
                  </a:lnTo>
                  <a:lnTo>
                    <a:pt x="990" y="404"/>
                  </a:lnTo>
                  <a:lnTo>
                    <a:pt x="1016" y="376"/>
                  </a:lnTo>
                  <a:lnTo>
                    <a:pt x="1016" y="376"/>
                  </a:lnTo>
                  <a:lnTo>
                    <a:pt x="1064" y="336"/>
                  </a:lnTo>
                  <a:lnTo>
                    <a:pt x="1064" y="336"/>
                  </a:lnTo>
                  <a:lnTo>
                    <a:pt x="1078" y="338"/>
                  </a:lnTo>
                  <a:lnTo>
                    <a:pt x="1084" y="340"/>
                  </a:lnTo>
                  <a:lnTo>
                    <a:pt x="1086" y="342"/>
                  </a:lnTo>
                  <a:lnTo>
                    <a:pt x="1088" y="346"/>
                  </a:lnTo>
                  <a:lnTo>
                    <a:pt x="1086" y="350"/>
                  </a:lnTo>
                  <a:lnTo>
                    <a:pt x="1084" y="370"/>
                  </a:lnTo>
                  <a:lnTo>
                    <a:pt x="1084" y="370"/>
                  </a:lnTo>
                  <a:lnTo>
                    <a:pt x="1084" y="412"/>
                  </a:lnTo>
                  <a:lnTo>
                    <a:pt x="1084" y="412"/>
                  </a:lnTo>
                  <a:lnTo>
                    <a:pt x="1100" y="428"/>
                  </a:lnTo>
                  <a:lnTo>
                    <a:pt x="1108" y="442"/>
                  </a:lnTo>
                  <a:lnTo>
                    <a:pt x="1112" y="448"/>
                  </a:lnTo>
                  <a:lnTo>
                    <a:pt x="1114" y="456"/>
                  </a:lnTo>
                  <a:lnTo>
                    <a:pt x="1114" y="456"/>
                  </a:lnTo>
                  <a:lnTo>
                    <a:pt x="1112" y="498"/>
                  </a:lnTo>
                  <a:lnTo>
                    <a:pt x="1112" y="498"/>
                  </a:lnTo>
                  <a:lnTo>
                    <a:pt x="1102" y="524"/>
                  </a:lnTo>
                  <a:lnTo>
                    <a:pt x="1102" y="524"/>
                  </a:lnTo>
                  <a:lnTo>
                    <a:pt x="1098" y="530"/>
                  </a:lnTo>
                  <a:lnTo>
                    <a:pt x="1094" y="536"/>
                  </a:lnTo>
                  <a:lnTo>
                    <a:pt x="1092" y="550"/>
                  </a:lnTo>
                  <a:lnTo>
                    <a:pt x="1094" y="566"/>
                  </a:lnTo>
                  <a:lnTo>
                    <a:pt x="1096" y="584"/>
                  </a:lnTo>
                  <a:lnTo>
                    <a:pt x="1096" y="584"/>
                  </a:lnTo>
                  <a:lnTo>
                    <a:pt x="1096" y="650"/>
                  </a:lnTo>
                  <a:lnTo>
                    <a:pt x="1096" y="650"/>
                  </a:lnTo>
                  <a:lnTo>
                    <a:pt x="1086" y="690"/>
                  </a:lnTo>
                  <a:lnTo>
                    <a:pt x="1086" y="690"/>
                  </a:lnTo>
                  <a:lnTo>
                    <a:pt x="1088" y="732"/>
                  </a:lnTo>
                  <a:lnTo>
                    <a:pt x="1088" y="732"/>
                  </a:lnTo>
                  <a:lnTo>
                    <a:pt x="1080" y="742"/>
                  </a:lnTo>
                  <a:lnTo>
                    <a:pt x="1074" y="746"/>
                  </a:lnTo>
                  <a:lnTo>
                    <a:pt x="1068" y="750"/>
                  </a:lnTo>
                  <a:lnTo>
                    <a:pt x="1068" y="750"/>
                  </a:lnTo>
                  <a:lnTo>
                    <a:pt x="1046" y="752"/>
                  </a:lnTo>
                  <a:lnTo>
                    <a:pt x="1046" y="752"/>
                  </a:lnTo>
                  <a:lnTo>
                    <a:pt x="1028" y="748"/>
                  </a:lnTo>
                  <a:lnTo>
                    <a:pt x="1014" y="746"/>
                  </a:lnTo>
                  <a:lnTo>
                    <a:pt x="990" y="744"/>
                  </a:lnTo>
                  <a:lnTo>
                    <a:pt x="990" y="744"/>
                  </a:lnTo>
                  <a:lnTo>
                    <a:pt x="986" y="752"/>
                  </a:lnTo>
                  <a:lnTo>
                    <a:pt x="982" y="758"/>
                  </a:lnTo>
                  <a:lnTo>
                    <a:pt x="978" y="764"/>
                  </a:lnTo>
                  <a:lnTo>
                    <a:pt x="974" y="772"/>
                  </a:lnTo>
                  <a:lnTo>
                    <a:pt x="974" y="772"/>
                  </a:lnTo>
                  <a:lnTo>
                    <a:pt x="964" y="774"/>
                  </a:lnTo>
                  <a:lnTo>
                    <a:pt x="956" y="778"/>
                  </a:lnTo>
                  <a:lnTo>
                    <a:pt x="950" y="782"/>
                  </a:lnTo>
                  <a:lnTo>
                    <a:pt x="946" y="788"/>
                  </a:lnTo>
                  <a:lnTo>
                    <a:pt x="944" y="794"/>
                  </a:lnTo>
                  <a:lnTo>
                    <a:pt x="942" y="800"/>
                  </a:lnTo>
                  <a:lnTo>
                    <a:pt x="944" y="820"/>
                  </a:lnTo>
                  <a:lnTo>
                    <a:pt x="944" y="820"/>
                  </a:lnTo>
                  <a:lnTo>
                    <a:pt x="960" y="846"/>
                  </a:lnTo>
                  <a:lnTo>
                    <a:pt x="960" y="846"/>
                  </a:lnTo>
                  <a:lnTo>
                    <a:pt x="964" y="866"/>
                  </a:lnTo>
                  <a:lnTo>
                    <a:pt x="972" y="888"/>
                  </a:lnTo>
                  <a:lnTo>
                    <a:pt x="984" y="910"/>
                  </a:lnTo>
                  <a:lnTo>
                    <a:pt x="996" y="936"/>
                  </a:lnTo>
                  <a:lnTo>
                    <a:pt x="996" y="936"/>
                  </a:lnTo>
                  <a:lnTo>
                    <a:pt x="1006" y="976"/>
                  </a:lnTo>
                  <a:lnTo>
                    <a:pt x="1006" y="976"/>
                  </a:lnTo>
                  <a:lnTo>
                    <a:pt x="992" y="976"/>
                  </a:lnTo>
                  <a:lnTo>
                    <a:pt x="982" y="972"/>
                  </a:lnTo>
                  <a:lnTo>
                    <a:pt x="972" y="968"/>
                  </a:lnTo>
                  <a:lnTo>
                    <a:pt x="962" y="962"/>
                  </a:lnTo>
                  <a:lnTo>
                    <a:pt x="948" y="950"/>
                  </a:lnTo>
                  <a:lnTo>
                    <a:pt x="936" y="942"/>
                  </a:lnTo>
                  <a:lnTo>
                    <a:pt x="936" y="942"/>
                  </a:lnTo>
                  <a:lnTo>
                    <a:pt x="934" y="934"/>
                  </a:lnTo>
                  <a:lnTo>
                    <a:pt x="932" y="928"/>
                  </a:lnTo>
                  <a:lnTo>
                    <a:pt x="928" y="924"/>
                  </a:lnTo>
                  <a:lnTo>
                    <a:pt x="924" y="920"/>
                  </a:lnTo>
                  <a:lnTo>
                    <a:pt x="918" y="920"/>
                  </a:lnTo>
                  <a:lnTo>
                    <a:pt x="914" y="918"/>
                  </a:lnTo>
                  <a:lnTo>
                    <a:pt x="910" y="920"/>
                  </a:lnTo>
                  <a:lnTo>
                    <a:pt x="906" y="922"/>
                  </a:lnTo>
                  <a:lnTo>
                    <a:pt x="906" y="922"/>
                  </a:lnTo>
                  <a:lnTo>
                    <a:pt x="904" y="930"/>
                  </a:lnTo>
                  <a:lnTo>
                    <a:pt x="904" y="930"/>
                  </a:lnTo>
                  <a:lnTo>
                    <a:pt x="888" y="934"/>
                  </a:lnTo>
                  <a:lnTo>
                    <a:pt x="874" y="940"/>
                  </a:lnTo>
                  <a:lnTo>
                    <a:pt x="848" y="954"/>
                  </a:lnTo>
                  <a:lnTo>
                    <a:pt x="848" y="954"/>
                  </a:lnTo>
                  <a:lnTo>
                    <a:pt x="848" y="972"/>
                  </a:lnTo>
                  <a:lnTo>
                    <a:pt x="848" y="972"/>
                  </a:lnTo>
                  <a:lnTo>
                    <a:pt x="852" y="976"/>
                  </a:lnTo>
                  <a:lnTo>
                    <a:pt x="852" y="976"/>
                  </a:lnTo>
                  <a:lnTo>
                    <a:pt x="840" y="982"/>
                  </a:lnTo>
                  <a:lnTo>
                    <a:pt x="832" y="992"/>
                  </a:lnTo>
                  <a:lnTo>
                    <a:pt x="832" y="992"/>
                  </a:lnTo>
                  <a:lnTo>
                    <a:pt x="812" y="996"/>
                  </a:lnTo>
                  <a:lnTo>
                    <a:pt x="812" y="996"/>
                  </a:lnTo>
                  <a:close/>
                </a:path>
              </a:pathLst>
            </a:custGeom>
            <a:solidFill>
              <a:sysClr val="window" lastClr="FFFFFF"/>
            </a:solidFill>
            <a:ln w="25400" cap="flat" cmpd="sng" algn="ctr">
              <a:solidFill>
                <a:srgbClr val="9BBB59"/>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3" name="Freeform 39">
              <a:extLst>
                <a:ext uri="{FF2B5EF4-FFF2-40B4-BE49-F238E27FC236}">
                  <a16:creationId xmlns:a16="http://schemas.microsoft.com/office/drawing/2014/main" id="{153A764C-55CB-466C-8FE8-A2DEFE9C5451}"/>
                </a:ext>
              </a:extLst>
            </p:cNvPr>
            <p:cNvSpPr>
              <a:spLocks/>
            </p:cNvSpPr>
            <p:nvPr/>
          </p:nvSpPr>
          <p:spPr bwMode="auto">
            <a:xfrm>
              <a:off x="2004" y="1449"/>
              <a:ext cx="1410" cy="1199"/>
            </a:xfrm>
            <a:custGeom>
              <a:avLst/>
              <a:gdLst>
                <a:gd name="T0" fmla="*/ 1230 w 1410"/>
                <a:gd name="T1" fmla="*/ 918 h 1200"/>
                <a:gd name="T2" fmla="*/ 1196 w 1410"/>
                <a:gd name="T3" fmla="*/ 976 h 1200"/>
                <a:gd name="T4" fmla="*/ 1214 w 1410"/>
                <a:gd name="T5" fmla="*/ 1092 h 1200"/>
                <a:gd name="T6" fmla="*/ 1172 w 1410"/>
                <a:gd name="T7" fmla="*/ 1136 h 1200"/>
                <a:gd name="T8" fmla="*/ 1124 w 1410"/>
                <a:gd name="T9" fmla="*/ 1194 h 1200"/>
                <a:gd name="T10" fmla="*/ 1036 w 1410"/>
                <a:gd name="T11" fmla="*/ 1182 h 1200"/>
                <a:gd name="T12" fmla="*/ 972 w 1410"/>
                <a:gd name="T13" fmla="*/ 1096 h 1200"/>
                <a:gd name="T14" fmla="*/ 908 w 1410"/>
                <a:gd name="T15" fmla="*/ 1054 h 1200"/>
                <a:gd name="T16" fmla="*/ 834 w 1410"/>
                <a:gd name="T17" fmla="*/ 1030 h 1200"/>
                <a:gd name="T18" fmla="*/ 826 w 1410"/>
                <a:gd name="T19" fmla="*/ 1080 h 1200"/>
                <a:gd name="T20" fmla="*/ 788 w 1410"/>
                <a:gd name="T21" fmla="*/ 1120 h 1200"/>
                <a:gd name="T22" fmla="*/ 696 w 1410"/>
                <a:gd name="T23" fmla="*/ 1046 h 1200"/>
                <a:gd name="T24" fmla="*/ 764 w 1410"/>
                <a:gd name="T25" fmla="*/ 1022 h 1200"/>
                <a:gd name="T26" fmla="*/ 812 w 1410"/>
                <a:gd name="T27" fmla="*/ 1010 h 1200"/>
                <a:gd name="T28" fmla="*/ 818 w 1410"/>
                <a:gd name="T29" fmla="*/ 922 h 1200"/>
                <a:gd name="T30" fmla="*/ 878 w 1410"/>
                <a:gd name="T31" fmla="*/ 860 h 1200"/>
                <a:gd name="T32" fmla="*/ 876 w 1410"/>
                <a:gd name="T33" fmla="*/ 776 h 1200"/>
                <a:gd name="T34" fmla="*/ 846 w 1410"/>
                <a:gd name="T35" fmla="*/ 662 h 1200"/>
                <a:gd name="T36" fmla="*/ 760 w 1410"/>
                <a:gd name="T37" fmla="*/ 608 h 1200"/>
                <a:gd name="T38" fmla="*/ 638 w 1410"/>
                <a:gd name="T39" fmla="*/ 510 h 1200"/>
                <a:gd name="T40" fmla="*/ 506 w 1410"/>
                <a:gd name="T41" fmla="*/ 456 h 1200"/>
                <a:gd name="T42" fmla="*/ 412 w 1410"/>
                <a:gd name="T43" fmla="*/ 428 h 1200"/>
                <a:gd name="T44" fmla="*/ 356 w 1410"/>
                <a:gd name="T45" fmla="*/ 460 h 1200"/>
                <a:gd name="T46" fmla="*/ 318 w 1410"/>
                <a:gd name="T47" fmla="*/ 494 h 1200"/>
                <a:gd name="T48" fmla="*/ 182 w 1410"/>
                <a:gd name="T49" fmla="*/ 398 h 1200"/>
                <a:gd name="T50" fmla="*/ 42 w 1410"/>
                <a:gd name="T51" fmla="*/ 378 h 1200"/>
                <a:gd name="T52" fmla="*/ 8 w 1410"/>
                <a:gd name="T53" fmla="*/ 326 h 1200"/>
                <a:gd name="T54" fmla="*/ 12 w 1410"/>
                <a:gd name="T55" fmla="*/ 278 h 1200"/>
                <a:gd name="T56" fmla="*/ 100 w 1410"/>
                <a:gd name="T57" fmla="*/ 232 h 1200"/>
                <a:gd name="T58" fmla="*/ 156 w 1410"/>
                <a:gd name="T59" fmla="*/ 146 h 1200"/>
                <a:gd name="T60" fmla="*/ 274 w 1410"/>
                <a:gd name="T61" fmla="*/ 120 h 1200"/>
                <a:gd name="T62" fmla="*/ 308 w 1410"/>
                <a:gd name="T63" fmla="*/ 38 h 1200"/>
                <a:gd name="T64" fmla="*/ 346 w 1410"/>
                <a:gd name="T65" fmla="*/ 4 h 1200"/>
                <a:gd name="T66" fmla="*/ 450 w 1410"/>
                <a:gd name="T67" fmla="*/ 90 h 1200"/>
                <a:gd name="T68" fmla="*/ 446 w 1410"/>
                <a:gd name="T69" fmla="*/ 180 h 1200"/>
                <a:gd name="T70" fmla="*/ 506 w 1410"/>
                <a:gd name="T71" fmla="*/ 280 h 1200"/>
                <a:gd name="T72" fmla="*/ 652 w 1410"/>
                <a:gd name="T73" fmla="*/ 252 h 1200"/>
                <a:gd name="T74" fmla="*/ 626 w 1410"/>
                <a:gd name="T75" fmla="*/ 314 h 1200"/>
                <a:gd name="T76" fmla="*/ 632 w 1410"/>
                <a:gd name="T77" fmla="*/ 372 h 1200"/>
                <a:gd name="T78" fmla="*/ 702 w 1410"/>
                <a:gd name="T79" fmla="*/ 456 h 1200"/>
                <a:gd name="T80" fmla="*/ 780 w 1410"/>
                <a:gd name="T81" fmla="*/ 514 h 1200"/>
                <a:gd name="T82" fmla="*/ 808 w 1410"/>
                <a:gd name="T83" fmla="*/ 456 h 1200"/>
                <a:gd name="T84" fmla="*/ 868 w 1410"/>
                <a:gd name="T85" fmla="*/ 450 h 1200"/>
                <a:gd name="T86" fmla="*/ 938 w 1410"/>
                <a:gd name="T87" fmla="*/ 438 h 1200"/>
                <a:gd name="T88" fmla="*/ 1002 w 1410"/>
                <a:gd name="T89" fmla="*/ 440 h 1200"/>
                <a:gd name="T90" fmla="*/ 940 w 1410"/>
                <a:gd name="T91" fmla="*/ 512 h 1200"/>
                <a:gd name="T92" fmla="*/ 974 w 1410"/>
                <a:gd name="T93" fmla="*/ 642 h 1200"/>
                <a:gd name="T94" fmla="*/ 1024 w 1410"/>
                <a:gd name="T95" fmla="*/ 652 h 1200"/>
                <a:gd name="T96" fmla="*/ 1106 w 1410"/>
                <a:gd name="T97" fmla="*/ 762 h 1200"/>
                <a:gd name="T98" fmla="*/ 1152 w 1410"/>
                <a:gd name="T99" fmla="*/ 868 h 1200"/>
                <a:gd name="T100" fmla="*/ 1230 w 1410"/>
                <a:gd name="T101" fmla="*/ 850 h 1200"/>
                <a:gd name="T102" fmla="*/ 1250 w 1410"/>
                <a:gd name="T103" fmla="*/ 792 h 1200"/>
                <a:gd name="T104" fmla="*/ 1214 w 1410"/>
                <a:gd name="T105" fmla="*/ 742 h 1200"/>
                <a:gd name="T106" fmla="*/ 1258 w 1410"/>
                <a:gd name="T107" fmla="*/ 678 h 1200"/>
                <a:gd name="T108" fmla="*/ 1278 w 1410"/>
                <a:gd name="T109" fmla="*/ 688 h 1200"/>
                <a:gd name="T110" fmla="*/ 1344 w 1410"/>
                <a:gd name="T111" fmla="*/ 736 h 1200"/>
                <a:gd name="T112" fmla="*/ 1404 w 1410"/>
                <a:gd name="T113" fmla="*/ 860 h 1200"/>
                <a:gd name="T114" fmla="*/ 1360 w 1410"/>
                <a:gd name="T115" fmla="*/ 880 h 1200"/>
                <a:gd name="T116" fmla="*/ 1324 w 1410"/>
                <a:gd name="T117" fmla="*/ 938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10" h="1200">
                  <a:moveTo>
                    <a:pt x="1314" y="940"/>
                  </a:moveTo>
                  <a:lnTo>
                    <a:pt x="1314" y="940"/>
                  </a:lnTo>
                  <a:lnTo>
                    <a:pt x="1302" y="932"/>
                  </a:lnTo>
                  <a:lnTo>
                    <a:pt x="1290" y="926"/>
                  </a:lnTo>
                  <a:lnTo>
                    <a:pt x="1280" y="922"/>
                  </a:lnTo>
                  <a:lnTo>
                    <a:pt x="1270" y="918"/>
                  </a:lnTo>
                  <a:lnTo>
                    <a:pt x="1250" y="916"/>
                  </a:lnTo>
                  <a:lnTo>
                    <a:pt x="1230" y="918"/>
                  </a:lnTo>
                  <a:lnTo>
                    <a:pt x="1230" y="918"/>
                  </a:lnTo>
                  <a:lnTo>
                    <a:pt x="1220" y="920"/>
                  </a:lnTo>
                  <a:lnTo>
                    <a:pt x="1208" y="924"/>
                  </a:lnTo>
                  <a:lnTo>
                    <a:pt x="1208" y="924"/>
                  </a:lnTo>
                  <a:lnTo>
                    <a:pt x="1202" y="936"/>
                  </a:lnTo>
                  <a:lnTo>
                    <a:pt x="1198" y="950"/>
                  </a:lnTo>
                  <a:lnTo>
                    <a:pt x="1196" y="962"/>
                  </a:lnTo>
                  <a:lnTo>
                    <a:pt x="1196" y="976"/>
                  </a:lnTo>
                  <a:lnTo>
                    <a:pt x="1200" y="990"/>
                  </a:lnTo>
                  <a:lnTo>
                    <a:pt x="1204" y="1006"/>
                  </a:lnTo>
                  <a:lnTo>
                    <a:pt x="1216" y="1036"/>
                  </a:lnTo>
                  <a:lnTo>
                    <a:pt x="1216" y="1036"/>
                  </a:lnTo>
                  <a:lnTo>
                    <a:pt x="1218" y="1062"/>
                  </a:lnTo>
                  <a:lnTo>
                    <a:pt x="1218" y="1076"/>
                  </a:lnTo>
                  <a:lnTo>
                    <a:pt x="1214" y="1092"/>
                  </a:lnTo>
                  <a:lnTo>
                    <a:pt x="1214" y="1092"/>
                  </a:lnTo>
                  <a:lnTo>
                    <a:pt x="1164" y="1092"/>
                  </a:lnTo>
                  <a:lnTo>
                    <a:pt x="1164" y="1092"/>
                  </a:lnTo>
                  <a:lnTo>
                    <a:pt x="1154" y="1098"/>
                  </a:lnTo>
                  <a:lnTo>
                    <a:pt x="1152" y="1102"/>
                  </a:lnTo>
                  <a:lnTo>
                    <a:pt x="1150" y="1120"/>
                  </a:lnTo>
                  <a:lnTo>
                    <a:pt x="1150" y="1120"/>
                  </a:lnTo>
                  <a:lnTo>
                    <a:pt x="1172" y="1136"/>
                  </a:lnTo>
                  <a:lnTo>
                    <a:pt x="1172" y="1136"/>
                  </a:lnTo>
                  <a:lnTo>
                    <a:pt x="1172" y="1150"/>
                  </a:lnTo>
                  <a:lnTo>
                    <a:pt x="1172" y="1150"/>
                  </a:lnTo>
                  <a:lnTo>
                    <a:pt x="1166" y="1166"/>
                  </a:lnTo>
                  <a:lnTo>
                    <a:pt x="1160" y="1182"/>
                  </a:lnTo>
                  <a:lnTo>
                    <a:pt x="1160" y="1182"/>
                  </a:lnTo>
                  <a:lnTo>
                    <a:pt x="1144" y="1184"/>
                  </a:lnTo>
                  <a:lnTo>
                    <a:pt x="1134" y="1188"/>
                  </a:lnTo>
                  <a:lnTo>
                    <a:pt x="1124" y="1194"/>
                  </a:lnTo>
                  <a:lnTo>
                    <a:pt x="1112" y="1198"/>
                  </a:lnTo>
                  <a:lnTo>
                    <a:pt x="1112" y="1198"/>
                  </a:lnTo>
                  <a:lnTo>
                    <a:pt x="1056" y="1200"/>
                  </a:lnTo>
                  <a:lnTo>
                    <a:pt x="1056" y="1200"/>
                  </a:lnTo>
                  <a:lnTo>
                    <a:pt x="1050" y="1198"/>
                  </a:lnTo>
                  <a:lnTo>
                    <a:pt x="1050" y="1198"/>
                  </a:lnTo>
                  <a:lnTo>
                    <a:pt x="1044" y="1188"/>
                  </a:lnTo>
                  <a:lnTo>
                    <a:pt x="1036" y="1182"/>
                  </a:lnTo>
                  <a:lnTo>
                    <a:pt x="1030" y="1178"/>
                  </a:lnTo>
                  <a:lnTo>
                    <a:pt x="1024" y="1176"/>
                  </a:lnTo>
                  <a:lnTo>
                    <a:pt x="1024" y="1176"/>
                  </a:lnTo>
                  <a:lnTo>
                    <a:pt x="1018" y="1160"/>
                  </a:lnTo>
                  <a:lnTo>
                    <a:pt x="1018" y="1160"/>
                  </a:lnTo>
                  <a:lnTo>
                    <a:pt x="996" y="1116"/>
                  </a:lnTo>
                  <a:lnTo>
                    <a:pt x="996" y="1116"/>
                  </a:lnTo>
                  <a:lnTo>
                    <a:pt x="972" y="1096"/>
                  </a:lnTo>
                  <a:lnTo>
                    <a:pt x="972" y="1096"/>
                  </a:lnTo>
                  <a:lnTo>
                    <a:pt x="968" y="1090"/>
                  </a:lnTo>
                  <a:lnTo>
                    <a:pt x="962" y="1084"/>
                  </a:lnTo>
                  <a:lnTo>
                    <a:pt x="950" y="1074"/>
                  </a:lnTo>
                  <a:lnTo>
                    <a:pt x="938" y="1070"/>
                  </a:lnTo>
                  <a:lnTo>
                    <a:pt x="928" y="1066"/>
                  </a:lnTo>
                  <a:lnTo>
                    <a:pt x="928" y="1066"/>
                  </a:lnTo>
                  <a:lnTo>
                    <a:pt x="908" y="1054"/>
                  </a:lnTo>
                  <a:lnTo>
                    <a:pt x="908" y="1054"/>
                  </a:lnTo>
                  <a:lnTo>
                    <a:pt x="900" y="1036"/>
                  </a:lnTo>
                  <a:lnTo>
                    <a:pt x="892" y="1024"/>
                  </a:lnTo>
                  <a:lnTo>
                    <a:pt x="884" y="1016"/>
                  </a:lnTo>
                  <a:lnTo>
                    <a:pt x="876" y="1014"/>
                  </a:lnTo>
                  <a:lnTo>
                    <a:pt x="868" y="1014"/>
                  </a:lnTo>
                  <a:lnTo>
                    <a:pt x="858" y="1016"/>
                  </a:lnTo>
                  <a:lnTo>
                    <a:pt x="834" y="1030"/>
                  </a:lnTo>
                  <a:lnTo>
                    <a:pt x="834" y="1030"/>
                  </a:lnTo>
                  <a:lnTo>
                    <a:pt x="826" y="1038"/>
                  </a:lnTo>
                  <a:lnTo>
                    <a:pt x="820" y="1044"/>
                  </a:lnTo>
                  <a:lnTo>
                    <a:pt x="818" y="1052"/>
                  </a:lnTo>
                  <a:lnTo>
                    <a:pt x="818" y="1066"/>
                  </a:lnTo>
                  <a:lnTo>
                    <a:pt x="818" y="1066"/>
                  </a:lnTo>
                  <a:lnTo>
                    <a:pt x="822" y="1074"/>
                  </a:lnTo>
                  <a:lnTo>
                    <a:pt x="826" y="1080"/>
                  </a:lnTo>
                  <a:lnTo>
                    <a:pt x="828" y="1090"/>
                  </a:lnTo>
                  <a:lnTo>
                    <a:pt x="830" y="1104"/>
                  </a:lnTo>
                  <a:lnTo>
                    <a:pt x="830" y="1104"/>
                  </a:lnTo>
                  <a:lnTo>
                    <a:pt x="818" y="1112"/>
                  </a:lnTo>
                  <a:lnTo>
                    <a:pt x="812" y="1116"/>
                  </a:lnTo>
                  <a:lnTo>
                    <a:pt x="804" y="1118"/>
                  </a:lnTo>
                  <a:lnTo>
                    <a:pt x="804" y="1118"/>
                  </a:lnTo>
                  <a:lnTo>
                    <a:pt x="788" y="1120"/>
                  </a:lnTo>
                  <a:lnTo>
                    <a:pt x="788" y="1120"/>
                  </a:lnTo>
                  <a:lnTo>
                    <a:pt x="764" y="1104"/>
                  </a:lnTo>
                  <a:lnTo>
                    <a:pt x="742" y="1090"/>
                  </a:lnTo>
                  <a:lnTo>
                    <a:pt x="724" y="1074"/>
                  </a:lnTo>
                  <a:lnTo>
                    <a:pt x="708" y="1058"/>
                  </a:lnTo>
                  <a:lnTo>
                    <a:pt x="708" y="1058"/>
                  </a:lnTo>
                  <a:lnTo>
                    <a:pt x="702" y="1052"/>
                  </a:lnTo>
                  <a:lnTo>
                    <a:pt x="696" y="1046"/>
                  </a:lnTo>
                  <a:lnTo>
                    <a:pt x="692" y="1036"/>
                  </a:lnTo>
                  <a:lnTo>
                    <a:pt x="690" y="1028"/>
                  </a:lnTo>
                  <a:lnTo>
                    <a:pt x="688" y="1010"/>
                  </a:lnTo>
                  <a:lnTo>
                    <a:pt x="688" y="998"/>
                  </a:lnTo>
                  <a:lnTo>
                    <a:pt x="688" y="998"/>
                  </a:lnTo>
                  <a:lnTo>
                    <a:pt x="730" y="1000"/>
                  </a:lnTo>
                  <a:lnTo>
                    <a:pt x="730" y="1000"/>
                  </a:lnTo>
                  <a:lnTo>
                    <a:pt x="764" y="1022"/>
                  </a:lnTo>
                  <a:lnTo>
                    <a:pt x="764" y="1022"/>
                  </a:lnTo>
                  <a:lnTo>
                    <a:pt x="776" y="1022"/>
                  </a:lnTo>
                  <a:lnTo>
                    <a:pt x="788" y="1022"/>
                  </a:lnTo>
                  <a:lnTo>
                    <a:pt x="794" y="1022"/>
                  </a:lnTo>
                  <a:lnTo>
                    <a:pt x="800" y="1020"/>
                  </a:lnTo>
                  <a:lnTo>
                    <a:pt x="806" y="1016"/>
                  </a:lnTo>
                  <a:lnTo>
                    <a:pt x="812" y="1010"/>
                  </a:lnTo>
                  <a:lnTo>
                    <a:pt x="812" y="1010"/>
                  </a:lnTo>
                  <a:lnTo>
                    <a:pt x="812" y="994"/>
                  </a:lnTo>
                  <a:lnTo>
                    <a:pt x="812" y="994"/>
                  </a:lnTo>
                  <a:lnTo>
                    <a:pt x="790" y="974"/>
                  </a:lnTo>
                  <a:lnTo>
                    <a:pt x="782" y="966"/>
                  </a:lnTo>
                  <a:lnTo>
                    <a:pt x="778" y="958"/>
                  </a:lnTo>
                  <a:lnTo>
                    <a:pt x="778" y="958"/>
                  </a:lnTo>
                  <a:lnTo>
                    <a:pt x="798" y="944"/>
                  </a:lnTo>
                  <a:lnTo>
                    <a:pt x="818" y="922"/>
                  </a:lnTo>
                  <a:lnTo>
                    <a:pt x="836" y="900"/>
                  </a:lnTo>
                  <a:lnTo>
                    <a:pt x="842" y="888"/>
                  </a:lnTo>
                  <a:lnTo>
                    <a:pt x="846" y="878"/>
                  </a:lnTo>
                  <a:lnTo>
                    <a:pt x="846" y="878"/>
                  </a:lnTo>
                  <a:lnTo>
                    <a:pt x="862" y="870"/>
                  </a:lnTo>
                  <a:lnTo>
                    <a:pt x="874" y="862"/>
                  </a:lnTo>
                  <a:lnTo>
                    <a:pt x="874" y="862"/>
                  </a:lnTo>
                  <a:lnTo>
                    <a:pt x="878" y="860"/>
                  </a:lnTo>
                  <a:lnTo>
                    <a:pt x="884" y="856"/>
                  </a:lnTo>
                  <a:lnTo>
                    <a:pt x="892" y="846"/>
                  </a:lnTo>
                  <a:lnTo>
                    <a:pt x="892" y="846"/>
                  </a:lnTo>
                  <a:lnTo>
                    <a:pt x="890" y="804"/>
                  </a:lnTo>
                  <a:lnTo>
                    <a:pt x="890" y="804"/>
                  </a:lnTo>
                  <a:lnTo>
                    <a:pt x="884" y="796"/>
                  </a:lnTo>
                  <a:lnTo>
                    <a:pt x="878" y="786"/>
                  </a:lnTo>
                  <a:lnTo>
                    <a:pt x="876" y="776"/>
                  </a:lnTo>
                  <a:lnTo>
                    <a:pt x="874" y="768"/>
                  </a:lnTo>
                  <a:lnTo>
                    <a:pt x="874" y="754"/>
                  </a:lnTo>
                  <a:lnTo>
                    <a:pt x="874" y="748"/>
                  </a:lnTo>
                  <a:lnTo>
                    <a:pt x="872" y="746"/>
                  </a:lnTo>
                  <a:lnTo>
                    <a:pt x="872" y="746"/>
                  </a:lnTo>
                  <a:lnTo>
                    <a:pt x="852" y="696"/>
                  </a:lnTo>
                  <a:lnTo>
                    <a:pt x="852" y="696"/>
                  </a:lnTo>
                  <a:lnTo>
                    <a:pt x="846" y="662"/>
                  </a:lnTo>
                  <a:lnTo>
                    <a:pt x="846" y="662"/>
                  </a:lnTo>
                  <a:lnTo>
                    <a:pt x="830" y="630"/>
                  </a:lnTo>
                  <a:lnTo>
                    <a:pt x="824" y="618"/>
                  </a:lnTo>
                  <a:lnTo>
                    <a:pt x="818" y="612"/>
                  </a:lnTo>
                  <a:lnTo>
                    <a:pt x="818" y="612"/>
                  </a:lnTo>
                  <a:lnTo>
                    <a:pt x="770" y="612"/>
                  </a:lnTo>
                  <a:lnTo>
                    <a:pt x="770" y="612"/>
                  </a:lnTo>
                  <a:lnTo>
                    <a:pt x="760" y="608"/>
                  </a:lnTo>
                  <a:lnTo>
                    <a:pt x="748" y="602"/>
                  </a:lnTo>
                  <a:lnTo>
                    <a:pt x="728" y="588"/>
                  </a:lnTo>
                  <a:lnTo>
                    <a:pt x="710" y="576"/>
                  </a:lnTo>
                  <a:lnTo>
                    <a:pt x="696" y="566"/>
                  </a:lnTo>
                  <a:lnTo>
                    <a:pt x="696" y="566"/>
                  </a:lnTo>
                  <a:lnTo>
                    <a:pt x="648" y="510"/>
                  </a:lnTo>
                  <a:lnTo>
                    <a:pt x="648" y="510"/>
                  </a:lnTo>
                  <a:lnTo>
                    <a:pt x="638" y="510"/>
                  </a:lnTo>
                  <a:lnTo>
                    <a:pt x="630" y="512"/>
                  </a:lnTo>
                  <a:lnTo>
                    <a:pt x="618" y="516"/>
                  </a:lnTo>
                  <a:lnTo>
                    <a:pt x="618" y="516"/>
                  </a:lnTo>
                  <a:lnTo>
                    <a:pt x="594" y="514"/>
                  </a:lnTo>
                  <a:lnTo>
                    <a:pt x="594" y="514"/>
                  </a:lnTo>
                  <a:lnTo>
                    <a:pt x="548" y="476"/>
                  </a:lnTo>
                  <a:lnTo>
                    <a:pt x="548" y="476"/>
                  </a:lnTo>
                  <a:lnTo>
                    <a:pt x="506" y="456"/>
                  </a:lnTo>
                  <a:lnTo>
                    <a:pt x="506" y="456"/>
                  </a:lnTo>
                  <a:lnTo>
                    <a:pt x="486" y="454"/>
                  </a:lnTo>
                  <a:lnTo>
                    <a:pt x="470" y="452"/>
                  </a:lnTo>
                  <a:lnTo>
                    <a:pt x="442" y="446"/>
                  </a:lnTo>
                  <a:lnTo>
                    <a:pt x="442" y="446"/>
                  </a:lnTo>
                  <a:lnTo>
                    <a:pt x="430" y="436"/>
                  </a:lnTo>
                  <a:lnTo>
                    <a:pt x="422" y="432"/>
                  </a:lnTo>
                  <a:lnTo>
                    <a:pt x="412" y="428"/>
                  </a:lnTo>
                  <a:lnTo>
                    <a:pt x="406" y="426"/>
                  </a:lnTo>
                  <a:lnTo>
                    <a:pt x="390" y="426"/>
                  </a:lnTo>
                  <a:lnTo>
                    <a:pt x="370" y="426"/>
                  </a:lnTo>
                  <a:lnTo>
                    <a:pt x="370" y="426"/>
                  </a:lnTo>
                  <a:lnTo>
                    <a:pt x="352" y="436"/>
                  </a:lnTo>
                  <a:lnTo>
                    <a:pt x="352" y="436"/>
                  </a:lnTo>
                  <a:lnTo>
                    <a:pt x="354" y="448"/>
                  </a:lnTo>
                  <a:lnTo>
                    <a:pt x="356" y="460"/>
                  </a:lnTo>
                  <a:lnTo>
                    <a:pt x="358" y="472"/>
                  </a:lnTo>
                  <a:lnTo>
                    <a:pt x="356" y="490"/>
                  </a:lnTo>
                  <a:lnTo>
                    <a:pt x="356" y="490"/>
                  </a:lnTo>
                  <a:lnTo>
                    <a:pt x="352" y="494"/>
                  </a:lnTo>
                  <a:lnTo>
                    <a:pt x="346" y="496"/>
                  </a:lnTo>
                  <a:lnTo>
                    <a:pt x="338" y="498"/>
                  </a:lnTo>
                  <a:lnTo>
                    <a:pt x="332" y="498"/>
                  </a:lnTo>
                  <a:lnTo>
                    <a:pt x="318" y="494"/>
                  </a:lnTo>
                  <a:lnTo>
                    <a:pt x="304" y="486"/>
                  </a:lnTo>
                  <a:lnTo>
                    <a:pt x="290" y="478"/>
                  </a:lnTo>
                  <a:lnTo>
                    <a:pt x="278" y="468"/>
                  </a:lnTo>
                  <a:lnTo>
                    <a:pt x="262" y="452"/>
                  </a:lnTo>
                  <a:lnTo>
                    <a:pt x="262" y="452"/>
                  </a:lnTo>
                  <a:lnTo>
                    <a:pt x="222" y="420"/>
                  </a:lnTo>
                  <a:lnTo>
                    <a:pt x="222" y="420"/>
                  </a:lnTo>
                  <a:lnTo>
                    <a:pt x="182" y="398"/>
                  </a:lnTo>
                  <a:lnTo>
                    <a:pt x="164" y="390"/>
                  </a:lnTo>
                  <a:lnTo>
                    <a:pt x="148" y="384"/>
                  </a:lnTo>
                  <a:lnTo>
                    <a:pt x="148" y="384"/>
                  </a:lnTo>
                  <a:lnTo>
                    <a:pt x="116" y="384"/>
                  </a:lnTo>
                  <a:lnTo>
                    <a:pt x="86" y="384"/>
                  </a:lnTo>
                  <a:lnTo>
                    <a:pt x="70" y="384"/>
                  </a:lnTo>
                  <a:lnTo>
                    <a:pt x="56" y="382"/>
                  </a:lnTo>
                  <a:lnTo>
                    <a:pt x="42" y="378"/>
                  </a:lnTo>
                  <a:lnTo>
                    <a:pt x="30" y="374"/>
                  </a:lnTo>
                  <a:lnTo>
                    <a:pt x="30" y="374"/>
                  </a:lnTo>
                  <a:lnTo>
                    <a:pt x="20" y="372"/>
                  </a:lnTo>
                  <a:lnTo>
                    <a:pt x="20" y="372"/>
                  </a:lnTo>
                  <a:lnTo>
                    <a:pt x="18" y="358"/>
                  </a:lnTo>
                  <a:lnTo>
                    <a:pt x="14" y="344"/>
                  </a:lnTo>
                  <a:lnTo>
                    <a:pt x="12" y="332"/>
                  </a:lnTo>
                  <a:lnTo>
                    <a:pt x="8" y="326"/>
                  </a:lnTo>
                  <a:lnTo>
                    <a:pt x="8" y="326"/>
                  </a:lnTo>
                  <a:lnTo>
                    <a:pt x="4" y="310"/>
                  </a:lnTo>
                  <a:lnTo>
                    <a:pt x="0" y="296"/>
                  </a:lnTo>
                  <a:lnTo>
                    <a:pt x="0" y="290"/>
                  </a:lnTo>
                  <a:lnTo>
                    <a:pt x="2" y="284"/>
                  </a:lnTo>
                  <a:lnTo>
                    <a:pt x="4" y="280"/>
                  </a:lnTo>
                  <a:lnTo>
                    <a:pt x="12" y="278"/>
                  </a:lnTo>
                  <a:lnTo>
                    <a:pt x="12" y="278"/>
                  </a:lnTo>
                  <a:lnTo>
                    <a:pt x="20" y="262"/>
                  </a:lnTo>
                  <a:lnTo>
                    <a:pt x="28" y="246"/>
                  </a:lnTo>
                  <a:lnTo>
                    <a:pt x="28" y="246"/>
                  </a:lnTo>
                  <a:lnTo>
                    <a:pt x="46" y="246"/>
                  </a:lnTo>
                  <a:lnTo>
                    <a:pt x="68" y="244"/>
                  </a:lnTo>
                  <a:lnTo>
                    <a:pt x="80" y="242"/>
                  </a:lnTo>
                  <a:lnTo>
                    <a:pt x="90" y="238"/>
                  </a:lnTo>
                  <a:lnTo>
                    <a:pt x="100" y="232"/>
                  </a:lnTo>
                  <a:lnTo>
                    <a:pt x="108" y="226"/>
                  </a:lnTo>
                  <a:lnTo>
                    <a:pt x="108" y="226"/>
                  </a:lnTo>
                  <a:lnTo>
                    <a:pt x="120" y="200"/>
                  </a:lnTo>
                  <a:lnTo>
                    <a:pt x="120" y="200"/>
                  </a:lnTo>
                  <a:lnTo>
                    <a:pt x="142" y="176"/>
                  </a:lnTo>
                  <a:lnTo>
                    <a:pt x="142" y="176"/>
                  </a:lnTo>
                  <a:lnTo>
                    <a:pt x="150" y="158"/>
                  </a:lnTo>
                  <a:lnTo>
                    <a:pt x="156" y="146"/>
                  </a:lnTo>
                  <a:lnTo>
                    <a:pt x="166" y="136"/>
                  </a:lnTo>
                  <a:lnTo>
                    <a:pt x="176" y="130"/>
                  </a:lnTo>
                  <a:lnTo>
                    <a:pt x="188" y="126"/>
                  </a:lnTo>
                  <a:lnTo>
                    <a:pt x="202" y="124"/>
                  </a:lnTo>
                  <a:lnTo>
                    <a:pt x="238" y="120"/>
                  </a:lnTo>
                  <a:lnTo>
                    <a:pt x="238" y="120"/>
                  </a:lnTo>
                  <a:lnTo>
                    <a:pt x="252" y="120"/>
                  </a:lnTo>
                  <a:lnTo>
                    <a:pt x="274" y="120"/>
                  </a:lnTo>
                  <a:lnTo>
                    <a:pt x="286" y="120"/>
                  </a:lnTo>
                  <a:lnTo>
                    <a:pt x="298" y="118"/>
                  </a:lnTo>
                  <a:lnTo>
                    <a:pt x="308" y="114"/>
                  </a:lnTo>
                  <a:lnTo>
                    <a:pt x="316" y="108"/>
                  </a:lnTo>
                  <a:lnTo>
                    <a:pt x="316" y="108"/>
                  </a:lnTo>
                  <a:lnTo>
                    <a:pt x="308" y="62"/>
                  </a:lnTo>
                  <a:lnTo>
                    <a:pt x="308" y="62"/>
                  </a:lnTo>
                  <a:lnTo>
                    <a:pt x="308" y="38"/>
                  </a:lnTo>
                  <a:lnTo>
                    <a:pt x="310" y="26"/>
                  </a:lnTo>
                  <a:lnTo>
                    <a:pt x="312" y="16"/>
                  </a:lnTo>
                  <a:lnTo>
                    <a:pt x="318" y="8"/>
                  </a:lnTo>
                  <a:lnTo>
                    <a:pt x="324" y="2"/>
                  </a:lnTo>
                  <a:lnTo>
                    <a:pt x="328" y="0"/>
                  </a:lnTo>
                  <a:lnTo>
                    <a:pt x="334" y="0"/>
                  </a:lnTo>
                  <a:lnTo>
                    <a:pt x="346" y="4"/>
                  </a:lnTo>
                  <a:lnTo>
                    <a:pt x="346" y="4"/>
                  </a:lnTo>
                  <a:lnTo>
                    <a:pt x="434" y="16"/>
                  </a:lnTo>
                  <a:lnTo>
                    <a:pt x="434" y="16"/>
                  </a:lnTo>
                  <a:lnTo>
                    <a:pt x="432" y="24"/>
                  </a:lnTo>
                  <a:lnTo>
                    <a:pt x="430" y="36"/>
                  </a:lnTo>
                  <a:lnTo>
                    <a:pt x="432" y="60"/>
                  </a:lnTo>
                  <a:lnTo>
                    <a:pt x="432" y="60"/>
                  </a:lnTo>
                  <a:lnTo>
                    <a:pt x="444" y="80"/>
                  </a:lnTo>
                  <a:lnTo>
                    <a:pt x="450" y="90"/>
                  </a:lnTo>
                  <a:lnTo>
                    <a:pt x="456" y="106"/>
                  </a:lnTo>
                  <a:lnTo>
                    <a:pt x="456" y="106"/>
                  </a:lnTo>
                  <a:lnTo>
                    <a:pt x="456" y="130"/>
                  </a:lnTo>
                  <a:lnTo>
                    <a:pt x="456" y="130"/>
                  </a:lnTo>
                  <a:lnTo>
                    <a:pt x="448" y="152"/>
                  </a:lnTo>
                  <a:lnTo>
                    <a:pt x="444" y="166"/>
                  </a:lnTo>
                  <a:lnTo>
                    <a:pt x="446" y="180"/>
                  </a:lnTo>
                  <a:lnTo>
                    <a:pt x="446" y="180"/>
                  </a:lnTo>
                  <a:lnTo>
                    <a:pt x="490" y="222"/>
                  </a:lnTo>
                  <a:lnTo>
                    <a:pt x="490" y="222"/>
                  </a:lnTo>
                  <a:lnTo>
                    <a:pt x="496" y="234"/>
                  </a:lnTo>
                  <a:lnTo>
                    <a:pt x="496" y="234"/>
                  </a:lnTo>
                  <a:lnTo>
                    <a:pt x="496" y="276"/>
                  </a:lnTo>
                  <a:lnTo>
                    <a:pt x="496" y="276"/>
                  </a:lnTo>
                  <a:lnTo>
                    <a:pt x="500" y="278"/>
                  </a:lnTo>
                  <a:lnTo>
                    <a:pt x="506" y="280"/>
                  </a:lnTo>
                  <a:lnTo>
                    <a:pt x="526" y="282"/>
                  </a:lnTo>
                  <a:lnTo>
                    <a:pt x="526" y="282"/>
                  </a:lnTo>
                  <a:lnTo>
                    <a:pt x="538" y="274"/>
                  </a:lnTo>
                  <a:lnTo>
                    <a:pt x="552" y="266"/>
                  </a:lnTo>
                  <a:lnTo>
                    <a:pt x="566" y="262"/>
                  </a:lnTo>
                  <a:lnTo>
                    <a:pt x="582" y="258"/>
                  </a:lnTo>
                  <a:lnTo>
                    <a:pt x="618" y="254"/>
                  </a:lnTo>
                  <a:lnTo>
                    <a:pt x="652" y="252"/>
                  </a:lnTo>
                  <a:lnTo>
                    <a:pt x="652" y="252"/>
                  </a:lnTo>
                  <a:lnTo>
                    <a:pt x="658" y="268"/>
                  </a:lnTo>
                  <a:lnTo>
                    <a:pt x="658" y="268"/>
                  </a:lnTo>
                  <a:lnTo>
                    <a:pt x="650" y="284"/>
                  </a:lnTo>
                  <a:lnTo>
                    <a:pt x="644" y="298"/>
                  </a:lnTo>
                  <a:lnTo>
                    <a:pt x="644" y="298"/>
                  </a:lnTo>
                  <a:lnTo>
                    <a:pt x="636" y="308"/>
                  </a:lnTo>
                  <a:lnTo>
                    <a:pt x="626" y="314"/>
                  </a:lnTo>
                  <a:lnTo>
                    <a:pt x="612" y="324"/>
                  </a:lnTo>
                  <a:lnTo>
                    <a:pt x="606" y="330"/>
                  </a:lnTo>
                  <a:lnTo>
                    <a:pt x="602" y="338"/>
                  </a:lnTo>
                  <a:lnTo>
                    <a:pt x="600" y="348"/>
                  </a:lnTo>
                  <a:lnTo>
                    <a:pt x="600" y="360"/>
                  </a:lnTo>
                  <a:lnTo>
                    <a:pt x="600" y="360"/>
                  </a:lnTo>
                  <a:lnTo>
                    <a:pt x="632" y="372"/>
                  </a:lnTo>
                  <a:lnTo>
                    <a:pt x="632" y="372"/>
                  </a:lnTo>
                  <a:lnTo>
                    <a:pt x="640" y="384"/>
                  </a:lnTo>
                  <a:lnTo>
                    <a:pt x="652" y="396"/>
                  </a:lnTo>
                  <a:lnTo>
                    <a:pt x="664" y="406"/>
                  </a:lnTo>
                  <a:lnTo>
                    <a:pt x="680" y="416"/>
                  </a:lnTo>
                  <a:lnTo>
                    <a:pt x="680" y="416"/>
                  </a:lnTo>
                  <a:lnTo>
                    <a:pt x="686" y="428"/>
                  </a:lnTo>
                  <a:lnTo>
                    <a:pt x="692" y="442"/>
                  </a:lnTo>
                  <a:lnTo>
                    <a:pt x="702" y="456"/>
                  </a:lnTo>
                  <a:lnTo>
                    <a:pt x="706" y="460"/>
                  </a:lnTo>
                  <a:lnTo>
                    <a:pt x="714" y="464"/>
                  </a:lnTo>
                  <a:lnTo>
                    <a:pt x="714" y="464"/>
                  </a:lnTo>
                  <a:lnTo>
                    <a:pt x="744" y="504"/>
                  </a:lnTo>
                  <a:lnTo>
                    <a:pt x="744" y="504"/>
                  </a:lnTo>
                  <a:lnTo>
                    <a:pt x="754" y="508"/>
                  </a:lnTo>
                  <a:lnTo>
                    <a:pt x="772" y="514"/>
                  </a:lnTo>
                  <a:lnTo>
                    <a:pt x="780" y="514"/>
                  </a:lnTo>
                  <a:lnTo>
                    <a:pt x="788" y="514"/>
                  </a:lnTo>
                  <a:lnTo>
                    <a:pt x="796" y="510"/>
                  </a:lnTo>
                  <a:lnTo>
                    <a:pt x="802" y="504"/>
                  </a:lnTo>
                  <a:lnTo>
                    <a:pt x="802" y="504"/>
                  </a:lnTo>
                  <a:lnTo>
                    <a:pt x="802" y="476"/>
                  </a:lnTo>
                  <a:lnTo>
                    <a:pt x="802" y="468"/>
                  </a:lnTo>
                  <a:lnTo>
                    <a:pt x="804" y="460"/>
                  </a:lnTo>
                  <a:lnTo>
                    <a:pt x="808" y="456"/>
                  </a:lnTo>
                  <a:lnTo>
                    <a:pt x="812" y="452"/>
                  </a:lnTo>
                  <a:lnTo>
                    <a:pt x="822" y="448"/>
                  </a:lnTo>
                  <a:lnTo>
                    <a:pt x="834" y="446"/>
                  </a:lnTo>
                  <a:lnTo>
                    <a:pt x="834" y="446"/>
                  </a:lnTo>
                  <a:lnTo>
                    <a:pt x="846" y="446"/>
                  </a:lnTo>
                  <a:lnTo>
                    <a:pt x="856" y="446"/>
                  </a:lnTo>
                  <a:lnTo>
                    <a:pt x="862" y="448"/>
                  </a:lnTo>
                  <a:lnTo>
                    <a:pt x="868" y="450"/>
                  </a:lnTo>
                  <a:lnTo>
                    <a:pt x="876" y="454"/>
                  </a:lnTo>
                  <a:lnTo>
                    <a:pt x="882" y="460"/>
                  </a:lnTo>
                  <a:lnTo>
                    <a:pt x="882" y="460"/>
                  </a:lnTo>
                  <a:lnTo>
                    <a:pt x="898" y="462"/>
                  </a:lnTo>
                  <a:lnTo>
                    <a:pt x="898" y="462"/>
                  </a:lnTo>
                  <a:lnTo>
                    <a:pt x="912" y="454"/>
                  </a:lnTo>
                  <a:lnTo>
                    <a:pt x="926" y="446"/>
                  </a:lnTo>
                  <a:lnTo>
                    <a:pt x="938" y="438"/>
                  </a:lnTo>
                  <a:lnTo>
                    <a:pt x="950" y="430"/>
                  </a:lnTo>
                  <a:lnTo>
                    <a:pt x="950" y="430"/>
                  </a:lnTo>
                  <a:lnTo>
                    <a:pt x="956" y="424"/>
                  </a:lnTo>
                  <a:lnTo>
                    <a:pt x="964" y="422"/>
                  </a:lnTo>
                  <a:lnTo>
                    <a:pt x="988" y="420"/>
                  </a:lnTo>
                  <a:lnTo>
                    <a:pt x="988" y="420"/>
                  </a:lnTo>
                  <a:lnTo>
                    <a:pt x="1002" y="440"/>
                  </a:lnTo>
                  <a:lnTo>
                    <a:pt x="1002" y="440"/>
                  </a:lnTo>
                  <a:lnTo>
                    <a:pt x="1000" y="448"/>
                  </a:lnTo>
                  <a:lnTo>
                    <a:pt x="996" y="456"/>
                  </a:lnTo>
                  <a:lnTo>
                    <a:pt x="990" y="464"/>
                  </a:lnTo>
                  <a:lnTo>
                    <a:pt x="984" y="472"/>
                  </a:lnTo>
                  <a:lnTo>
                    <a:pt x="968" y="484"/>
                  </a:lnTo>
                  <a:lnTo>
                    <a:pt x="952" y="496"/>
                  </a:lnTo>
                  <a:lnTo>
                    <a:pt x="952" y="496"/>
                  </a:lnTo>
                  <a:lnTo>
                    <a:pt x="940" y="512"/>
                  </a:lnTo>
                  <a:lnTo>
                    <a:pt x="934" y="530"/>
                  </a:lnTo>
                  <a:lnTo>
                    <a:pt x="932" y="550"/>
                  </a:lnTo>
                  <a:lnTo>
                    <a:pt x="930" y="574"/>
                  </a:lnTo>
                  <a:lnTo>
                    <a:pt x="930" y="574"/>
                  </a:lnTo>
                  <a:lnTo>
                    <a:pt x="954" y="618"/>
                  </a:lnTo>
                  <a:lnTo>
                    <a:pt x="954" y="618"/>
                  </a:lnTo>
                  <a:lnTo>
                    <a:pt x="962" y="630"/>
                  </a:lnTo>
                  <a:lnTo>
                    <a:pt x="974" y="642"/>
                  </a:lnTo>
                  <a:lnTo>
                    <a:pt x="982" y="648"/>
                  </a:lnTo>
                  <a:lnTo>
                    <a:pt x="990" y="652"/>
                  </a:lnTo>
                  <a:lnTo>
                    <a:pt x="1000" y="656"/>
                  </a:lnTo>
                  <a:lnTo>
                    <a:pt x="1010" y="656"/>
                  </a:lnTo>
                  <a:lnTo>
                    <a:pt x="1010" y="656"/>
                  </a:lnTo>
                  <a:lnTo>
                    <a:pt x="1012" y="652"/>
                  </a:lnTo>
                  <a:lnTo>
                    <a:pt x="1012" y="652"/>
                  </a:lnTo>
                  <a:lnTo>
                    <a:pt x="1024" y="652"/>
                  </a:lnTo>
                  <a:lnTo>
                    <a:pt x="1024" y="652"/>
                  </a:lnTo>
                  <a:lnTo>
                    <a:pt x="1032" y="656"/>
                  </a:lnTo>
                  <a:lnTo>
                    <a:pt x="1040" y="662"/>
                  </a:lnTo>
                  <a:lnTo>
                    <a:pt x="1060" y="680"/>
                  </a:lnTo>
                  <a:lnTo>
                    <a:pt x="1082" y="704"/>
                  </a:lnTo>
                  <a:lnTo>
                    <a:pt x="1098" y="726"/>
                  </a:lnTo>
                  <a:lnTo>
                    <a:pt x="1098" y="726"/>
                  </a:lnTo>
                  <a:lnTo>
                    <a:pt x="1106" y="762"/>
                  </a:lnTo>
                  <a:lnTo>
                    <a:pt x="1108" y="784"/>
                  </a:lnTo>
                  <a:lnTo>
                    <a:pt x="1112" y="810"/>
                  </a:lnTo>
                  <a:lnTo>
                    <a:pt x="1112" y="810"/>
                  </a:lnTo>
                  <a:lnTo>
                    <a:pt x="1118" y="840"/>
                  </a:lnTo>
                  <a:lnTo>
                    <a:pt x="1118" y="840"/>
                  </a:lnTo>
                  <a:lnTo>
                    <a:pt x="1130" y="852"/>
                  </a:lnTo>
                  <a:lnTo>
                    <a:pt x="1140" y="860"/>
                  </a:lnTo>
                  <a:lnTo>
                    <a:pt x="1152" y="868"/>
                  </a:lnTo>
                  <a:lnTo>
                    <a:pt x="1172" y="882"/>
                  </a:lnTo>
                  <a:lnTo>
                    <a:pt x="1172" y="882"/>
                  </a:lnTo>
                  <a:lnTo>
                    <a:pt x="1188" y="876"/>
                  </a:lnTo>
                  <a:lnTo>
                    <a:pt x="1214" y="866"/>
                  </a:lnTo>
                  <a:lnTo>
                    <a:pt x="1214" y="866"/>
                  </a:lnTo>
                  <a:lnTo>
                    <a:pt x="1216" y="858"/>
                  </a:lnTo>
                  <a:lnTo>
                    <a:pt x="1220" y="854"/>
                  </a:lnTo>
                  <a:lnTo>
                    <a:pt x="1230" y="850"/>
                  </a:lnTo>
                  <a:lnTo>
                    <a:pt x="1246" y="846"/>
                  </a:lnTo>
                  <a:lnTo>
                    <a:pt x="1246" y="846"/>
                  </a:lnTo>
                  <a:lnTo>
                    <a:pt x="1252" y="836"/>
                  </a:lnTo>
                  <a:lnTo>
                    <a:pt x="1258" y="826"/>
                  </a:lnTo>
                  <a:lnTo>
                    <a:pt x="1258" y="818"/>
                  </a:lnTo>
                  <a:lnTo>
                    <a:pt x="1258" y="808"/>
                  </a:lnTo>
                  <a:lnTo>
                    <a:pt x="1254" y="800"/>
                  </a:lnTo>
                  <a:lnTo>
                    <a:pt x="1250" y="792"/>
                  </a:lnTo>
                  <a:lnTo>
                    <a:pt x="1240" y="780"/>
                  </a:lnTo>
                  <a:lnTo>
                    <a:pt x="1240" y="780"/>
                  </a:lnTo>
                  <a:lnTo>
                    <a:pt x="1222" y="774"/>
                  </a:lnTo>
                  <a:lnTo>
                    <a:pt x="1216" y="770"/>
                  </a:lnTo>
                  <a:lnTo>
                    <a:pt x="1214" y="766"/>
                  </a:lnTo>
                  <a:lnTo>
                    <a:pt x="1212" y="762"/>
                  </a:lnTo>
                  <a:lnTo>
                    <a:pt x="1212" y="756"/>
                  </a:lnTo>
                  <a:lnTo>
                    <a:pt x="1214" y="742"/>
                  </a:lnTo>
                  <a:lnTo>
                    <a:pt x="1214" y="742"/>
                  </a:lnTo>
                  <a:lnTo>
                    <a:pt x="1234" y="712"/>
                  </a:lnTo>
                  <a:lnTo>
                    <a:pt x="1234" y="712"/>
                  </a:lnTo>
                  <a:lnTo>
                    <a:pt x="1234" y="682"/>
                  </a:lnTo>
                  <a:lnTo>
                    <a:pt x="1234" y="682"/>
                  </a:lnTo>
                  <a:lnTo>
                    <a:pt x="1240" y="678"/>
                  </a:lnTo>
                  <a:lnTo>
                    <a:pt x="1244" y="678"/>
                  </a:lnTo>
                  <a:lnTo>
                    <a:pt x="1258" y="678"/>
                  </a:lnTo>
                  <a:lnTo>
                    <a:pt x="1258" y="678"/>
                  </a:lnTo>
                  <a:lnTo>
                    <a:pt x="1270" y="664"/>
                  </a:lnTo>
                  <a:lnTo>
                    <a:pt x="1284" y="656"/>
                  </a:lnTo>
                  <a:lnTo>
                    <a:pt x="1284" y="656"/>
                  </a:lnTo>
                  <a:lnTo>
                    <a:pt x="1286" y="670"/>
                  </a:lnTo>
                  <a:lnTo>
                    <a:pt x="1284" y="678"/>
                  </a:lnTo>
                  <a:lnTo>
                    <a:pt x="1280" y="684"/>
                  </a:lnTo>
                  <a:lnTo>
                    <a:pt x="1278" y="688"/>
                  </a:lnTo>
                  <a:lnTo>
                    <a:pt x="1278" y="688"/>
                  </a:lnTo>
                  <a:lnTo>
                    <a:pt x="1276" y="708"/>
                  </a:lnTo>
                  <a:lnTo>
                    <a:pt x="1276" y="708"/>
                  </a:lnTo>
                  <a:lnTo>
                    <a:pt x="1280" y="714"/>
                  </a:lnTo>
                  <a:lnTo>
                    <a:pt x="1288" y="718"/>
                  </a:lnTo>
                  <a:lnTo>
                    <a:pt x="1304" y="726"/>
                  </a:lnTo>
                  <a:lnTo>
                    <a:pt x="1344" y="736"/>
                  </a:lnTo>
                  <a:lnTo>
                    <a:pt x="1344" y="736"/>
                  </a:lnTo>
                  <a:lnTo>
                    <a:pt x="1394" y="770"/>
                  </a:lnTo>
                  <a:lnTo>
                    <a:pt x="1394" y="770"/>
                  </a:lnTo>
                  <a:lnTo>
                    <a:pt x="1410" y="770"/>
                  </a:lnTo>
                  <a:lnTo>
                    <a:pt x="1410" y="770"/>
                  </a:lnTo>
                  <a:lnTo>
                    <a:pt x="1404" y="784"/>
                  </a:lnTo>
                  <a:lnTo>
                    <a:pt x="1396" y="800"/>
                  </a:lnTo>
                  <a:lnTo>
                    <a:pt x="1396" y="800"/>
                  </a:lnTo>
                  <a:lnTo>
                    <a:pt x="1404" y="860"/>
                  </a:lnTo>
                  <a:lnTo>
                    <a:pt x="1404" y="860"/>
                  </a:lnTo>
                  <a:lnTo>
                    <a:pt x="1394" y="888"/>
                  </a:lnTo>
                  <a:lnTo>
                    <a:pt x="1394" y="888"/>
                  </a:lnTo>
                  <a:lnTo>
                    <a:pt x="1386" y="888"/>
                  </a:lnTo>
                  <a:lnTo>
                    <a:pt x="1382" y="886"/>
                  </a:lnTo>
                  <a:lnTo>
                    <a:pt x="1376" y="884"/>
                  </a:lnTo>
                  <a:lnTo>
                    <a:pt x="1376" y="884"/>
                  </a:lnTo>
                  <a:lnTo>
                    <a:pt x="1360" y="880"/>
                  </a:lnTo>
                  <a:lnTo>
                    <a:pt x="1346" y="882"/>
                  </a:lnTo>
                  <a:lnTo>
                    <a:pt x="1340" y="884"/>
                  </a:lnTo>
                  <a:lnTo>
                    <a:pt x="1334" y="886"/>
                  </a:lnTo>
                  <a:lnTo>
                    <a:pt x="1328" y="892"/>
                  </a:lnTo>
                  <a:lnTo>
                    <a:pt x="1324" y="898"/>
                  </a:lnTo>
                  <a:lnTo>
                    <a:pt x="1324" y="898"/>
                  </a:lnTo>
                  <a:lnTo>
                    <a:pt x="1324" y="938"/>
                  </a:lnTo>
                  <a:lnTo>
                    <a:pt x="1324" y="938"/>
                  </a:lnTo>
                  <a:lnTo>
                    <a:pt x="1314" y="940"/>
                  </a:lnTo>
                  <a:lnTo>
                    <a:pt x="1314" y="940"/>
                  </a:lnTo>
                  <a:close/>
                </a:path>
              </a:pathLst>
            </a:custGeom>
            <a:solidFill>
              <a:srgbClr val="4F81BD"/>
            </a:solidFill>
            <a:ln w="25400" cap="flat" cmpd="sng" algn="ctr">
              <a:solidFill>
                <a:srgbClr val="4F81BD">
                  <a:shade val="50000"/>
                </a:srgbClr>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4" name="Freeform 40">
              <a:extLst>
                <a:ext uri="{FF2B5EF4-FFF2-40B4-BE49-F238E27FC236}">
                  <a16:creationId xmlns:a16="http://schemas.microsoft.com/office/drawing/2014/main" id="{7F42B2A2-7993-4C92-98F7-8A140A72E649}"/>
                </a:ext>
              </a:extLst>
            </p:cNvPr>
            <p:cNvSpPr>
              <a:spLocks/>
            </p:cNvSpPr>
            <p:nvPr/>
          </p:nvSpPr>
          <p:spPr bwMode="auto">
            <a:xfrm>
              <a:off x="1636" y="1222"/>
              <a:ext cx="50" cy="52"/>
            </a:xfrm>
            <a:custGeom>
              <a:avLst/>
              <a:gdLst>
                <a:gd name="T0" fmla="*/ 26 w 50"/>
                <a:gd name="T1" fmla="*/ 0 h 52"/>
                <a:gd name="T2" fmla="*/ 26 w 50"/>
                <a:gd name="T3" fmla="*/ 0 h 52"/>
                <a:gd name="T4" fmla="*/ 36 w 50"/>
                <a:gd name="T5" fmla="*/ 2 h 52"/>
                <a:gd name="T6" fmla="*/ 44 w 50"/>
                <a:gd name="T7" fmla="*/ 8 h 52"/>
                <a:gd name="T8" fmla="*/ 48 w 50"/>
                <a:gd name="T9" fmla="*/ 16 h 52"/>
                <a:gd name="T10" fmla="*/ 50 w 50"/>
                <a:gd name="T11" fmla="*/ 26 h 52"/>
                <a:gd name="T12" fmla="*/ 50 w 50"/>
                <a:gd name="T13" fmla="*/ 26 h 52"/>
                <a:gd name="T14" fmla="*/ 48 w 50"/>
                <a:gd name="T15" fmla="*/ 36 h 52"/>
                <a:gd name="T16" fmla="*/ 44 w 50"/>
                <a:gd name="T17" fmla="*/ 44 h 52"/>
                <a:gd name="T18" fmla="*/ 36 w 50"/>
                <a:gd name="T19" fmla="*/ 50 h 52"/>
                <a:gd name="T20" fmla="*/ 26 w 50"/>
                <a:gd name="T21" fmla="*/ 52 h 52"/>
                <a:gd name="T22" fmla="*/ 26 w 50"/>
                <a:gd name="T23" fmla="*/ 52 h 52"/>
                <a:gd name="T24" fmla="*/ 16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6 w 50"/>
                <a:gd name="T39" fmla="*/ 2 h 52"/>
                <a:gd name="T40" fmla="*/ 26 w 50"/>
                <a:gd name="T41" fmla="*/ 0 h 52"/>
                <a:gd name="T42" fmla="*/ 26 w 50"/>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 h="52">
                  <a:moveTo>
                    <a:pt x="26" y="0"/>
                  </a:moveTo>
                  <a:lnTo>
                    <a:pt x="26" y="0"/>
                  </a:lnTo>
                  <a:lnTo>
                    <a:pt x="36" y="2"/>
                  </a:lnTo>
                  <a:lnTo>
                    <a:pt x="44" y="8"/>
                  </a:lnTo>
                  <a:lnTo>
                    <a:pt x="48" y="16"/>
                  </a:lnTo>
                  <a:lnTo>
                    <a:pt x="50" y="26"/>
                  </a:lnTo>
                  <a:lnTo>
                    <a:pt x="48" y="36"/>
                  </a:lnTo>
                  <a:lnTo>
                    <a:pt x="44" y="44"/>
                  </a:lnTo>
                  <a:lnTo>
                    <a:pt x="36" y="50"/>
                  </a:lnTo>
                  <a:lnTo>
                    <a:pt x="26" y="52"/>
                  </a:lnTo>
                  <a:lnTo>
                    <a:pt x="16" y="50"/>
                  </a:lnTo>
                  <a:lnTo>
                    <a:pt x="6" y="44"/>
                  </a:lnTo>
                  <a:lnTo>
                    <a:pt x="2" y="36"/>
                  </a:lnTo>
                  <a:lnTo>
                    <a:pt x="0" y="26"/>
                  </a:lnTo>
                  <a:lnTo>
                    <a:pt x="2" y="16"/>
                  </a:lnTo>
                  <a:lnTo>
                    <a:pt x="6" y="8"/>
                  </a:lnTo>
                  <a:lnTo>
                    <a:pt x="16" y="2"/>
                  </a:lnTo>
                  <a:lnTo>
                    <a:pt x="26"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115" name="Freeform 41">
              <a:extLst>
                <a:ext uri="{FF2B5EF4-FFF2-40B4-BE49-F238E27FC236}">
                  <a16:creationId xmlns:a16="http://schemas.microsoft.com/office/drawing/2014/main" id="{D0A9F907-BAFA-40C2-8498-C6FA873FF75C}"/>
                </a:ext>
              </a:extLst>
            </p:cNvPr>
            <p:cNvSpPr>
              <a:spLocks/>
            </p:cNvSpPr>
            <p:nvPr/>
          </p:nvSpPr>
          <p:spPr bwMode="auto">
            <a:xfrm>
              <a:off x="2762" y="2182"/>
              <a:ext cx="50" cy="52"/>
            </a:xfrm>
            <a:custGeom>
              <a:avLst/>
              <a:gdLst>
                <a:gd name="T0" fmla="*/ 24 w 50"/>
                <a:gd name="T1" fmla="*/ 0 h 52"/>
                <a:gd name="T2" fmla="*/ 24 w 50"/>
                <a:gd name="T3" fmla="*/ 0 h 52"/>
                <a:gd name="T4" fmla="*/ 34 w 50"/>
                <a:gd name="T5" fmla="*/ 2 h 52"/>
                <a:gd name="T6" fmla="*/ 42 w 50"/>
                <a:gd name="T7" fmla="*/ 8 h 52"/>
                <a:gd name="T8" fmla="*/ 48 w 50"/>
                <a:gd name="T9" fmla="*/ 16 h 52"/>
                <a:gd name="T10" fmla="*/ 50 w 50"/>
                <a:gd name="T11" fmla="*/ 26 h 52"/>
                <a:gd name="T12" fmla="*/ 50 w 50"/>
                <a:gd name="T13" fmla="*/ 26 h 52"/>
                <a:gd name="T14" fmla="*/ 48 w 50"/>
                <a:gd name="T15" fmla="*/ 36 h 52"/>
                <a:gd name="T16" fmla="*/ 42 w 50"/>
                <a:gd name="T17" fmla="*/ 44 h 52"/>
                <a:gd name="T18" fmla="*/ 34 w 50"/>
                <a:gd name="T19" fmla="*/ 50 h 52"/>
                <a:gd name="T20" fmla="*/ 24 w 50"/>
                <a:gd name="T21" fmla="*/ 52 h 52"/>
                <a:gd name="T22" fmla="*/ 24 w 50"/>
                <a:gd name="T23" fmla="*/ 52 h 52"/>
                <a:gd name="T24" fmla="*/ 14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4 w 50"/>
                <a:gd name="T39" fmla="*/ 2 h 52"/>
                <a:gd name="T40" fmla="*/ 24 w 50"/>
                <a:gd name="T41" fmla="*/ 0 h 52"/>
                <a:gd name="T42" fmla="*/ 24 w 50"/>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 h="52">
                  <a:moveTo>
                    <a:pt x="24" y="0"/>
                  </a:moveTo>
                  <a:lnTo>
                    <a:pt x="24" y="0"/>
                  </a:lnTo>
                  <a:lnTo>
                    <a:pt x="34" y="2"/>
                  </a:lnTo>
                  <a:lnTo>
                    <a:pt x="42" y="8"/>
                  </a:lnTo>
                  <a:lnTo>
                    <a:pt x="48" y="16"/>
                  </a:lnTo>
                  <a:lnTo>
                    <a:pt x="50" y="26"/>
                  </a:lnTo>
                  <a:lnTo>
                    <a:pt x="48" y="36"/>
                  </a:lnTo>
                  <a:lnTo>
                    <a:pt x="42" y="44"/>
                  </a:lnTo>
                  <a:lnTo>
                    <a:pt x="34" y="50"/>
                  </a:lnTo>
                  <a:lnTo>
                    <a:pt x="24" y="52"/>
                  </a:lnTo>
                  <a:lnTo>
                    <a:pt x="14" y="50"/>
                  </a:lnTo>
                  <a:lnTo>
                    <a:pt x="6" y="44"/>
                  </a:lnTo>
                  <a:lnTo>
                    <a:pt x="2" y="36"/>
                  </a:lnTo>
                  <a:lnTo>
                    <a:pt x="0" y="26"/>
                  </a:lnTo>
                  <a:lnTo>
                    <a:pt x="2" y="16"/>
                  </a:lnTo>
                  <a:lnTo>
                    <a:pt x="6" y="8"/>
                  </a:lnTo>
                  <a:lnTo>
                    <a:pt x="14" y="2"/>
                  </a:lnTo>
                  <a:lnTo>
                    <a:pt x="24"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116" name="Freeform 42">
              <a:extLst>
                <a:ext uri="{FF2B5EF4-FFF2-40B4-BE49-F238E27FC236}">
                  <a16:creationId xmlns:a16="http://schemas.microsoft.com/office/drawing/2014/main" id="{3436EF23-67C6-4794-AA6F-472213FC665F}"/>
                </a:ext>
              </a:extLst>
            </p:cNvPr>
            <p:cNvSpPr>
              <a:spLocks/>
            </p:cNvSpPr>
            <p:nvPr/>
          </p:nvSpPr>
          <p:spPr bwMode="auto">
            <a:xfrm>
              <a:off x="2984" y="2862"/>
              <a:ext cx="40" cy="42"/>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28 h 42"/>
                <a:gd name="T30" fmla="*/ 0 w 40"/>
                <a:gd name="T31" fmla="*/ 20 h 42"/>
                <a:gd name="T32" fmla="*/ 0 w 40"/>
                <a:gd name="T33" fmla="*/ 20 h 42"/>
                <a:gd name="T34" fmla="*/ 0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0" y="28"/>
                  </a:lnTo>
                  <a:lnTo>
                    <a:pt x="0" y="20"/>
                  </a:lnTo>
                  <a:lnTo>
                    <a:pt x="0" y="12"/>
                  </a:lnTo>
                  <a:lnTo>
                    <a:pt x="6"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117" name="Freeform 43">
              <a:extLst>
                <a:ext uri="{FF2B5EF4-FFF2-40B4-BE49-F238E27FC236}">
                  <a16:creationId xmlns:a16="http://schemas.microsoft.com/office/drawing/2014/main" id="{42603F5E-E936-4A36-8A99-7CB98F290039}"/>
                </a:ext>
              </a:extLst>
            </p:cNvPr>
            <p:cNvSpPr>
              <a:spLocks/>
            </p:cNvSpPr>
            <p:nvPr/>
          </p:nvSpPr>
          <p:spPr bwMode="auto">
            <a:xfrm>
              <a:off x="2832" y="3516"/>
              <a:ext cx="42" cy="40"/>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2"/>
                  </a:lnTo>
                  <a:lnTo>
                    <a:pt x="36" y="6"/>
                  </a:lnTo>
                  <a:lnTo>
                    <a:pt x="40" y="12"/>
                  </a:lnTo>
                  <a:lnTo>
                    <a:pt x="42" y="20"/>
                  </a:lnTo>
                  <a:lnTo>
                    <a:pt x="40" y="28"/>
                  </a:lnTo>
                  <a:lnTo>
                    <a:pt x="36" y="34"/>
                  </a:lnTo>
                  <a:lnTo>
                    <a:pt x="30" y="38"/>
                  </a:lnTo>
                  <a:lnTo>
                    <a:pt x="22" y="40"/>
                  </a:lnTo>
                  <a:lnTo>
                    <a:pt x="14" y="38"/>
                  </a:lnTo>
                  <a:lnTo>
                    <a:pt x="6" y="34"/>
                  </a:lnTo>
                  <a:lnTo>
                    <a:pt x="2" y="28"/>
                  </a:lnTo>
                  <a:lnTo>
                    <a:pt x="0" y="20"/>
                  </a:lnTo>
                  <a:lnTo>
                    <a:pt x="2" y="12"/>
                  </a:lnTo>
                  <a:lnTo>
                    <a:pt x="6" y="6"/>
                  </a:lnTo>
                  <a:lnTo>
                    <a:pt x="14" y="2"/>
                  </a:lnTo>
                  <a:lnTo>
                    <a:pt x="22"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118" name="Freeform 44">
              <a:extLst>
                <a:ext uri="{FF2B5EF4-FFF2-40B4-BE49-F238E27FC236}">
                  <a16:creationId xmlns:a16="http://schemas.microsoft.com/office/drawing/2014/main" id="{EB3A7D89-2931-480E-A9AA-19421E18DAB4}"/>
                </a:ext>
              </a:extLst>
            </p:cNvPr>
            <p:cNvSpPr>
              <a:spLocks/>
            </p:cNvSpPr>
            <p:nvPr/>
          </p:nvSpPr>
          <p:spPr bwMode="auto">
            <a:xfrm>
              <a:off x="1724" y="2856"/>
              <a:ext cx="40" cy="4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4" y="34"/>
                  </a:lnTo>
                  <a:lnTo>
                    <a:pt x="0" y="28"/>
                  </a:lnTo>
                  <a:lnTo>
                    <a:pt x="0" y="20"/>
                  </a:lnTo>
                  <a:lnTo>
                    <a:pt x="0" y="12"/>
                  </a:lnTo>
                  <a:lnTo>
                    <a:pt x="4"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119" name="Freeform 45">
              <a:extLst>
                <a:ext uri="{FF2B5EF4-FFF2-40B4-BE49-F238E27FC236}">
                  <a16:creationId xmlns:a16="http://schemas.microsoft.com/office/drawing/2014/main" id="{C78CC780-8D7D-4344-8B52-C45C189B2E44}"/>
                </a:ext>
              </a:extLst>
            </p:cNvPr>
            <p:cNvSpPr>
              <a:spLocks/>
            </p:cNvSpPr>
            <p:nvPr/>
          </p:nvSpPr>
          <p:spPr bwMode="auto">
            <a:xfrm>
              <a:off x="3434" y="3766"/>
              <a:ext cx="40" cy="4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6" y="34"/>
                  </a:lnTo>
                  <a:lnTo>
                    <a:pt x="0" y="28"/>
                  </a:lnTo>
                  <a:lnTo>
                    <a:pt x="0" y="20"/>
                  </a:lnTo>
                  <a:lnTo>
                    <a:pt x="0" y="12"/>
                  </a:lnTo>
                  <a:lnTo>
                    <a:pt x="6"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120" name="Freeform 46">
              <a:extLst>
                <a:ext uri="{FF2B5EF4-FFF2-40B4-BE49-F238E27FC236}">
                  <a16:creationId xmlns:a16="http://schemas.microsoft.com/office/drawing/2014/main" id="{E158F55F-0950-45C0-A355-64B4CC7D2BD2}"/>
                </a:ext>
              </a:extLst>
            </p:cNvPr>
            <p:cNvSpPr>
              <a:spLocks/>
            </p:cNvSpPr>
            <p:nvPr/>
          </p:nvSpPr>
          <p:spPr bwMode="auto">
            <a:xfrm>
              <a:off x="3264" y="3340"/>
              <a:ext cx="42" cy="42"/>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2"/>
                  </a:lnTo>
                  <a:lnTo>
                    <a:pt x="40" y="30"/>
                  </a:lnTo>
                  <a:lnTo>
                    <a:pt x="36" y="36"/>
                  </a:lnTo>
                  <a:lnTo>
                    <a:pt x="28" y="40"/>
                  </a:lnTo>
                  <a:lnTo>
                    <a:pt x="20" y="42"/>
                  </a:lnTo>
                  <a:lnTo>
                    <a:pt x="12" y="40"/>
                  </a:lnTo>
                  <a:lnTo>
                    <a:pt x="6" y="36"/>
                  </a:lnTo>
                  <a:lnTo>
                    <a:pt x="2" y="30"/>
                  </a:lnTo>
                  <a:lnTo>
                    <a:pt x="0" y="22"/>
                  </a:lnTo>
                  <a:lnTo>
                    <a:pt x="2" y="14"/>
                  </a:lnTo>
                  <a:lnTo>
                    <a:pt x="6"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121" name="Freeform 47">
              <a:extLst>
                <a:ext uri="{FF2B5EF4-FFF2-40B4-BE49-F238E27FC236}">
                  <a16:creationId xmlns:a16="http://schemas.microsoft.com/office/drawing/2014/main" id="{DDBEA088-8E4E-4D21-8FF3-1A321E612BA6}"/>
                </a:ext>
              </a:extLst>
            </p:cNvPr>
            <p:cNvSpPr>
              <a:spLocks/>
            </p:cNvSpPr>
            <p:nvPr/>
          </p:nvSpPr>
          <p:spPr bwMode="auto">
            <a:xfrm>
              <a:off x="3872" y="3122"/>
              <a:ext cx="40" cy="4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4" y="34"/>
                  </a:lnTo>
                  <a:lnTo>
                    <a:pt x="0" y="28"/>
                  </a:lnTo>
                  <a:lnTo>
                    <a:pt x="0" y="20"/>
                  </a:lnTo>
                  <a:lnTo>
                    <a:pt x="0" y="12"/>
                  </a:lnTo>
                  <a:lnTo>
                    <a:pt x="4"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122" name="Freeform 48">
              <a:extLst>
                <a:ext uri="{FF2B5EF4-FFF2-40B4-BE49-F238E27FC236}">
                  <a16:creationId xmlns:a16="http://schemas.microsoft.com/office/drawing/2014/main" id="{96EE62CC-A0C6-4B23-90C4-A92FDE3C63A2}"/>
                </a:ext>
              </a:extLst>
            </p:cNvPr>
            <p:cNvSpPr>
              <a:spLocks/>
            </p:cNvSpPr>
            <p:nvPr/>
          </p:nvSpPr>
          <p:spPr bwMode="auto">
            <a:xfrm>
              <a:off x="3974" y="3692"/>
              <a:ext cx="40" cy="40"/>
            </a:xfrm>
            <a:custGeom>
              <a:avLst/>
              <a:gdLst>
                <a:gd name="T0" fmla="*/ 20 w 40"/>
                <a:gd name="T1" fmla="*/ 0 h 40"/>
                <a:gd name="T2" fmla="*/ 20 w 40"/>
                <a:gd name="T3" fmla="*/ 0 h 40"/>
                <a:gd name="T4" fmla="*/ 28 w 40"/>
                <a:gd name="T5" fmla="*/ 0 h 40"/>
                <a:gd name="T6" fmla="*/ 34 w 40"/>
                <a:gd name="T7" fmla="*/ 4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4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4"/>
                  </a:lnTo>
                  <a:lnTo>
                    <a:pt x="40" y="12"/>
                  </a:lnTo>
                  <a:lnTo>
                    <a:pt x="40" y="20"/>
                  </a:lnTo>
                  <a:lnTo>
                    <a:pt x="40" y="28"/>
                  </a:lnTo>
                  <a:lnTo>
                    <a:pt x="34" y="34"/>
                  </a:lnTo>
                  <a:lnTo>
                    <a:pt x="28" y="38"/>
                  </a:lnTo>
                  <a:lnTo>
                    <a:pt x="20" y="40"/>
                  </a:lnTo>
                  <a:lnTo>
                    <a:pt x="12" y="38"/>
                  </a:lnTo>
                  <a:lnTo>
                    <a:pt x="6" y="34"/>
                  </a:lnTo>
                  <a:lnTo>
                    <a:pt x="2" y="28"/>
                  </a:lnTo>
                  <a:lnTo>
                    <a:pt x="0" y="20"/>
                  </a:lnTo>
                  <a:lnTo>
                    <a:pt x="2" y="12"/>
                  </a:lnTo>
                  <a:lnTo>
                    <a:pt x="6" y="4"/>
                  </a:lnTo>
                  <a:lnTo>
                    <a:pt x="12" y="0"/>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123" name="Freeform 49">
              <a:extLst>
                <a:ext uri="{FF2B5EF4-FFF2-40B4-BE49-F238E27FC236}">
                  <a16:creationId xmlns:a16="http://schemas.microsoft.com/office/drawing/2014/main" id="{538B401B-4509-4F67-A47A-72A2283E3DB5}"/>
                </a:ext>
              </a:extLst>
            </p:cNvPr>
            <p:cNvSpPr>
              <a:spLocks/>
            </p:cNvSpPr>
            <p:nvPr/>
          </p:nvSpPr>
          <p:spPr bwMode="auto">
            <a:xfrm>
              <a:off x="4184" y="3056"/>
              <a:ext cx="40" cy="4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6 h 40"/>
                <a:gd name="T18" fmla="*/ 28 w 40"/>
                <a:gd name="T19" fmla="*/ 40 h 40"/>
                <a:gd name="T20" fmla="*/ 20 w 40"/>
                <a:gd name="T21" fmla="*/ 40 h 40"/>
                <a:gd name="T22" fmla="*/ 20 w 40"/>
                <a:gd name="T23" fmla="*/ 40 h 40"/>
                <a:gd name="T24" fmla="*/ 12 w 40"/>
                <a:gd name="T25" fmla="*/ 40 h 40"/>
                <a:gd name="T26" fmla="*/ 6 w 40"/>
                <a:gd name="T27" fmla="*/ 36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6"/>
                  </a:lnTo>
                  <a:lnTo>
                    <a:pt x="28" y="40"/>
                  </a:lnTo>
                  <a:lnTo>
                    <a:pt x="20" y="40"/>
                  </a:lnTo>
                  <a:lnTo>
                    <a:pt x="12" y="40"/>
                  </a:lnTo>
                  <a:lnTo>
                    <a:pt x="6" y="36"/>
                  </a:lnTo>
                  <a:lnTo>
                    <a:pt x="2" y="28"/>
                  </a:lnTo>
                  <a:lnTo>
                    <a:pt x="0" y="20"/>
                  </a:lnTo>
                  <a:lnTo>
                    <a:pt x="2" y="12"/>
                  </a:lnTo>
                  <a:lnTo>
                    <a:pt x="6"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124" name="Freeform 50">
              <a:extLst>
                <a:ext uri="{FF2B5EF4-FFF2-40B4-BE49-F238E27FC236}">
                  <a16:creationId xmlns:a16="http://schemas.microsoft.com/office/drawing/2014/main" id="{86BFE654-BDBC-494D-B6C0-1CFB7003301E}"/>
                </a:ext>
              </a:extLst>
            </p:cNvPr>
            <p:cNvSpPr>
              <a:spLocks/>
            </p:cNvSpPr>
            <p:nvPr/>
          </p:nvSpPr>
          <p:spPr bwMode="auto">
            <a:xfrm>
              <a:off x="4544" y="3310"/>
              <a:ext cx="40" cy="4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125" name="Freeform 51">
              <a:extLst>
                <a:ext uri="{FF2B5EF4-FFF2-40B4-BE49-F238E27FC236}">
                  <a16:creationId xmlns:a16="http://schemas.microsoft.com/office/drawing/2014/main" id="{F3738F04-FB89-44D0-9FEC-0FDB46CA07A1}"/>
                </a:ext>
              </a:extLst>
            </p:cNvPr>
            <p:cNvSpPr>
              <a:spLocks/>
            </p:cNvSpPr>
            <p:nvPr/>
          </p:nvSpPr>
          <p:spPr bwMode="auto">
            <a:xfrm>
              <a:off x="4546" y="2818"/>
              <a:ext cx="42" cy="42"/>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28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28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2"/>
                  </a:lnTo>
                  <a:lnTo>
                    <a:pt x="40" y="28"/>
                  </a:lnTo>
                  <a:lnTo>
                    <a:pt x="36" y="36"/>
                  </a:lnTo>
                  <a:lnTo>
                    <a:pt x="28" y="40"/>
                  </a:lnTo>
                  <a:lnTo>
                    <a:pt x="20" y="42"/>
                  </a:lnTo>
                  <a:lnTo>
                    <a:pt x="12" y="40"/>
                  </a:lnTo>
                  <a:lnTo>
                    <a:pt x="6" y="36"/>
                  </a:lnTo>
                  <a:lnTo>
                    <a:pt x="2" y="28"/>
                  </a:lnTo>
                  <a:lnTo>
                    <a:pt x="0" y="22"/>
                  </a:lnTo>
                  <a:lnTo>
                    <a:pt x="2" y="14"/>
                  </a:lnTo>
                  <a:lnTo>
                    <a:pt x="6"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126" name="Freeform 52">
              <a:extLst>
                <a:ext uri="{FF2B5EF4-FFF2-40B4-BE49-F238E27FC236}">
                  <a16:creationId xmlns:a16="http://schemas.microsoft.com/office/drawing/2014/main" id="{C905363D-4E84-4FBD-AC95-863105D60B71}"/>
                </a:ext>
              </a:extLst>
            </p:cNvPr>
            <p:cNvSpPr>
              <a:spLocks/>
            </p:cNvSpPr>
            <p:nvPr/>
          </p:nvSpPr>
          <p:spPr bwMode="auto">
            <a:xfrm>
              <a:off x="4278" y="2650"/>
              <a:ext cx="40" cy="4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127" name="Freeform 53">
              <a:extLst>
                <a:ext uri="{FF2B5EF4-FFF2-40B4-BE49-F238E27FC236}">
                  <a16:creationId xmlns:a16="http://schemas.microsoft.com/office/drawing/2014/main" id="{0F70EAE7-2681-49D2-ADE6-6B6A3CAB1F7F}"/>
                </a:ext>
              </a:extLst>
            </p:cNvPr>
            <p:cNvSpPr>
              <a:spLocks/>
            </p:cNvSpPr>
            <p:nvPr/>
          </p:nvSpPr>
          <p:spPr bwMode="auto">
            <a:xfrm>
              <a:off x="4456" y="2650"/>
              <a:ext cx="40" cy="4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128" name="Freeform 54">
              <a:extLst>
                <a:ext uri="{FF2B5EF4-FFF2-40B4-BE49-F238E27FC236}">
                  <a16:creationId xmlns:a16="http://schemas.microsoft.com/office/drawing/2014/main" id="{A16F34AB-28EC-4A87-ABB7-745FF57B6F44}"/>
                </a:ext>
              </a:extLst>
            </p:cNvPr>
            <p:cNvSpPr>
              <a:spLocks/>
            </p:cNvSpPr>
            <p:nvPr/>
          </p:nvSpPr>
          <p:spPr bwMode="auto">
            <a:xfrm>
              <a:off x="3884" y="2368"/>
              <a:ext cx="40" cy="42"/>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2" y="28"/>
                  </a:lnTo>
                  <a:lnTo>
                    <a:pt x="0" y="20"/>
                  </a:lnTo>
                  <a:lnTo>
                    <a:pt x="2" y="12"/>
                  </a:lnTo>
                  <a:lnTo>
                    <a:pt x="6"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129" name="Freeform 55">
              <a:extLst>
                <a:ext uri="{FF2B5EF4-FFF2-40B4-BE49-F238E27FC236}">
                  <a16:creationId xmlns:a16="http://schemas.microsoft.com/office/drawing/2014/main" id="{4CCF31EB-1FCD-4389-8464-61E3834ADA2A}"/>
                </a:ext>
              </a:extLst>
            </p:cNvPr>
            <p:cNvSpPr>
              <a:spLocks/>
            </p:cNvSpPr>
            <p:nvPr/>
          </p:nvSpPr>
          <p:spPr bwMode="auto">
            <a:xfrm>
              <a:off x="3442" y="2444"/>
              <a:ext cx="42" cy="40"/>
            </a:xfrm>
            <a:custGeom>
              <a:avLst/>
              <a:gdLst>
                <a:gd name="T0" fmla="*/ 20 w 42"/>
                <a:gd name="T1" fmla="*/ 0 h 40"/>
                <a:gd name="T2" fmla="*/ 20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0 w 42"/>
                <a:gd name="T21" fmla="*/ 40 h 40"/>
                <a:gd name="T22" fmla="*/ 20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0 w 42"/>
                <a:gd name="T41" fmla="*/ 0 h 40"/>
                <a:gd name="T42" fmla="*/ 20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0" y="0"/>
                  </a:moveTo>
                  <a:lnTo>
                    <a:pt x="20" y="0"/>
                  </a:lnTo>
                  <a:lnTo>
                    <a:pt x="28" y="2"/>
                  </a:lnTo>
                  <a:lnTo>
                    <a:pt x="36" y="6"/>
                  </a:lnTo>
                  <a:lnTo>
                    <a:pt x="40" y="12"/>
                  </a:lnTo>
                  <a:lnTo>
                    <a:pt x="42" y="20"/>
                  </a:lnTo>
                  <a:lnTo>
                    <a:pt x="40" y="28"/>
                  </a:lnTo>
                  <a:lnTo>
                    <a:pt x="36" y="34"/>
                  </a:lnTo>
                  <a:lnTo>
                    <a:pt x="28" y="38"/>
                  </a:lnTo>
                  <a:lnTo>
                    <a:pt x="20" y="40"/>
                  </a:lnTo>
                  <a:lnTo>
                    <a:pt x="14" y="38"/>
                  </a:lnTo>
                  <a:lnTo>
                    <a:pt x="6" y="34"/>
                  </a:lnTo>
                  <a:lnTo>
                    <a:pt x="2" y="28"/>
                  </a:lnTo>
                  <a:lnTo>
                    <a:pt x="0" y="20"/>
                  </a:lnTo>
                  <a:lnTo>
                    <a:pt x="2" y="12"/>
                  </a:lnTo>
                  <a:lnTo>
                    <a:pt x="6" y="6"/>
                  </a:lnTo>
                  <a:lnTo>
                    <a:pt x="14"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130" name="Freeform 56">
              <a:extLst>
                <a:ext uri="{FF2B5EF4-FFF2-40B4-BE49-F238E27FC236}">
                  <a16:creationId xmlns:a16="http://schemas.microsoft.com/office/drawing/2014/main" id="{85B67903-13EB-42FC-9994-88F1066CC67B}"/>
                </a:ext>
              </a:extLst>
            </p:cNvPr>
            <p:cNvSpPr>
              <a:spLocks/>
            </p:cNvSpPr>
            <p:nvPr/>
          </p:nvSpPr>
          <p:spPr bwMode="auto">
            <a:xfrm>
              <a:off x="3762" y="2006"/>
              <a:ext cx="40" cy="4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131" name="Freeform 57">
              <a:extLst>
                <a:ext uri="{FF2B5EF4-FFF2-40B4-BE49-F238E27FC236}">
                  <a16:creationId xmlns:a16="http://schemas.microsoft.com/office/drawing/2014/main" id="{D9D350EB-0DB6-430A-8787-DECF0D74E705}"/>
                </a:ext>
              </a:extLst>
            </p:cNvPr>
            <p:cNvSpPr>
              <a:spLocks/>
            </p:cNvSpPr>
            <p:nvPr/>
          </p:nvSpPr>
          <p:spPr bwMode="auto">
            <a:xfrm>
              <a:off x="3940" y="1946"/>
              <a:ext cx="40" cy="42"/>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2" y="28"/>
                  </a:lnTo>
                  <a:lnTo>
                    <a:pt x="0" y="20"/>
                  </a:lnTo>
                  <a:lnTo>
                    <a:pt x="2" y="12"/>
                  </a:lnTo>
                  <a:lnTo>
                    <a:pt x="6"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132" name="Freeform 58">
              <a:extLst>
                <a:ext uri="{FF2B5EF4-FFF2-40B4-BE49-F238E27FC236}">
                  <a16:creationId xmlns:a16="http://schemas.microsoft.com/office/drawing/2014/main" id="{566BEC64-E7E1-4C1B-A2FA-201132B05B46}"/>
                </a:ext>
              </a:extLst>
            </p:cNvPr>
            <p:cNvSpPr>
              <a:spLocks/>
            </p:cNvSpPr>
            <p:nvPr/>
          </p:nvSpPr>
          <p:spPr bwMode="auto">
            <a:xfrm>
              <a:off x="4200" y="2108"/>
              <a:ext cx="40" cy="42"/>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4"/>
                  </a:lnTo>
                  <a:lnTo>
                    <a:pt x="40" y="22"/>
                  </a:lnTo>
                  <a:lnTo>
                    <a:pt x="38" y="30"/>
                  </a:lnTo>
                  <a:lnTo>
                    <a:pt x="34" y="36"/>
                  </a:lnTo>
                  <a:lnTo>
                    <a:pt x="28" y="40"/>
                  </a:lnTo>
                  <a:lnTo>
                    <a:pt x="20" y="42"/>
                  </a:lnTo>
                  <a:lnTo>
                    <a:pt x="12" y="40"/>
                  </a:lnTo>
                  <a:lnTo>
                    <a:pt x="6" y="36"/>
                  </a:lnTo>
                  <a:lnTo>
                    <a:pt x="0" y="30"/>
                  </a:lnTo>
                  <a:lnTo>
                    <a:pt x="0" y="22"/>
                  </a:lnTo>
                  <a:lnTo>
                    <a:pt x="0" y="14"/>
                  </a:lnTo>
                  <a:lnTo>
                    <a:pt x="6"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133" name="Freeform 59">
              <a:extLst>
                <a:ext uri="{FF2B5EF4-FFF2-40B4-BE49-F238E27FC236}">
                  <a16:creationId xmlns:a16="http://schemas.microsoft.com/office/drawing/2014/main" id="{103AC999-4B5B-43D7-B590-77F116D4D8E5}"/>
                </a:ext>
              </a:extLst>
            </p:cNvPr>
            <p:cNvSpPr>
              <a:spLocks/>
            </p:cNvSpPr>
            <p:nvPr/>
          </p:nvSpPr>
          <p:spPr bwMode="auto">
            <a:xfrm>
              <a:off x="3184" y="1940"/>
              <a:ext cx="40" cy="4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6" y="34"/>
                  </a:lnTo>
                  <a:lnTo>
                    <a:pt x="0" y="28"/>
                  </a:lnTo>
                  <a:lnTo>
                    <a:pt x="0" y="20"/>
                  </a:lnTo>
                  <a:lnTo>
                    <a:pt x="0" y="12"/>
                  </a:lnTo>
                  <a:lnTo>
                    <a:pt x="6"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134" name="Freeform 60">
              <a:extLst>
                <a:ext uri="{FF2B5EF4-FFF2-40B4-BE49-F238E27FC236}">
                  <a16:creationId xmlns:a16="http://schemas.microsoft.com/office/drawing/2014/main" id="{B95A29B1-D25E-431E-B7E1-C58D6A1600E4}"/>
                </a:ext>
              </a:extLst>
            </p:cNvPr>
            <p:cNvSpPr>
              <a:spLocks/>
            </p:cNvSpPr>
            <p:nvPr/>
          </p:nvSpPr>
          <p:spPr bwMode="auto">
            <a:xfrm>
              <a:off x="3656" y="1672"/>
              <a:ext cx="40" cy="40"/>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0"/>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135" name="Freeform 61">
              <a:extLst>
                <a:ext uri="{FF2B5EF4-FFF2-40B4-BE49-F238E27FC236}">
                  <a16:creationId xmlns:a16="http://schemas.microsoft.com/office/drawing/2014/main" id="{E9B31149-AC8D-4CAB-85BA-338AD28CFAC4}"/>
                </a:ext>
              </a:extLst>
            </p:cNvPr>
            <p:cNvSpPr>
              <a:spLocks/>
            </p:cNvSpPr>
            <p:nvPr/>
          </p:nvSpPr>
          <p:spPr bwMode="auto">
            <a:xfrm>
              <a:off x="4186" y="1808"/>
              <a:ext cx="42" cy="42"/>
            </a:xfrm>
            <a:custGeom>
              <a:avLst/>
              <a:gdLst>
                <a:gd name="T0" fmla="*/ 22 w 42"/>
                <a:gd name="T1" fmla="*/ 0 h 42"/>
                <a:gd name="T2" fmla="*/ 22 w 42"/>
                <a:gd name="T3" fmla="*/ 0 h 42"/>
                <a:gd name="T4" fmla="*/ 30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30 w 42"/>
                <a:gd name="T19" fmla="*/ 40 h 42"/>
                <a:gd name="T20" fmla="*/ 22 w 42"/>
                <a:gd name="T21" fmla="*/ 42 h 42"/>
                <a:gd name="T22" fmla="*/ 22 w 42"/>
                <a:gd name="T23" fmla="*/ 42 h 42"/>
                <a:gd name="T24" fmla="*/ 14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4 w 42"/>
                <a:gd name="T39" fmla="*/ 2 h 42"/>
                <a:gd name="T40" fmla="*/ 22 w 42"/>
                <a:gd name="T41" fmla="*/ 0 h 42"/>
                <a:gd name="T42" fmla="*/ 22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2" y="0"/>
                  </a:moveTo>
                  <a:lnTo>
                    <a:pt x="22" y="0"/>
                  </a:lnTo>
                  <a:lnTo>
                    <a:pt x="30" y="2"/>
                  </a:lnTo>
                  <a:lnTo>
                    <a:pt x="36" y="6"/>
                  </a:lnTo>
                  <a:lnTo>
                    <a:pt x="40" y="14"/>
                  </a:lnTo>
                  <a:lnTo>
                    <a:pt x="42" y="22"/>
                  </a:lnTo>
                  <a:lnTo>
                    <a:pt x="40" y="30"/>
                  </a:lnTo>
                  <a:lnTo>
                    <a:pt x="36" y="36"/>
                  </a:lnTo>
                  <a:lnTo>
                    <a:pt x="30" y="40"/>
                  </a:lnTo>
                  <a:lnTo>
                    <a:pt x="22" y="42"/>
                  </a:lnTo>
                  <a:lnTo>
                    <a:pt x="14" y="40"/>
                  </a:lnTo>
                  <a:lnTo>
                    <a:pt x="6" y="36"/>
                  </a:lnTo>
                  <a:lnTo>
                    <a:pt x="2" y="30"/>
                  </a:lnTo>
                  <a:lnTo>
                    <a:pt x="0" y="22"/>
                  </a:lnTo>
                  <a:lnTo>
                    <a:pt x="2" y="14"/>
                  </a:lnTo>
                  <a:lnTo>
                    <a:pt x="6" y="6"/>
                  </a:lnTo>
                  <a:lnTo>
                    <a:pt x="14" y="2"/>
                  </a:lnTo>
                  <a:lnTo>
                    <a:pt x="22"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136" name="Freeform 62">
              <a:extLst>
                <a:ext uri="{FF2B5EF4-FFF2-40B4-BE49-F238E27FC236}">
                  <a16:creationId xmlns:a16="http://schemas.microsoft.com/office/drawing/2014/main" id="{1E536895-1B42-467D-A51F-18DE0B425D8E}"/>
                </a:ext>
              </a:extLst>
            </p:cNvPr>
            <p:cNvSpPr>
              <a:spLocks/>
            </p:cNvSpPr>
            <p:nvPr/>
          </p:nvSpPr>
          <p:spPr bwMode="auto">
            <a:xfrm>
              <a:off x="4658" y="1428"/>
              <a:ext cx="42" cy="40"/>
            </a:xfrm>
            <a:custGeom>
              <a:avLst/>
              <a:gdLst>
                <a:gd name="T0" fmla="*/ 22 w 42"/>
                <a:gd name="T1" fmla="*/ 0 h 40"/>
                <a:gd name="T2" fmla="*/ 22 w 42"/>
                <a:gd name="T3" fmla="*/ 0 h 40"/>
                <a:gd name="T4" fmla="*/ 30 w 42"/>
                <a:gd name="T5" fmla="*/ 0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0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0"/>
                  </a:lnTo>
                  <a:lnTo>
                    <a:pt x="36" y="6"/>
                  </a:lnTo>
                  <a:lnTo>
                    <a:pt x="40" y="12"/>
                  </a:lnTo>
                  <a:lnTo>
                    <a:pt x="42" y="20"/>
                  </a:lnTo>
                  <a:lnTo>
                    <a:pt x="40" y="28"/>
                  </a:lnTo>
                  <a:lnTo>
                    <a:pt x="36" y="34"/>
                  </a:lnTo>
                  <a:lnTo>
                    <a:pt x="30" y="38"/>
                  </a:lnTo>
                  <a:lnTo>
                    <a:pt x="22" y="40"/>
                  </a:lnTo>
                  <a:lnTo>
                    <a:pt x="14" y="38"/>
                  </a:lnTo>
                  <a:lnTo>
                    <a:pt x="6" y="34"/>
                  </a:lnTo>
                  <a:lnTo>
                    <a:pt x="2" y="28"/>
                  </a:lnTo>
                  <a:lnTo>
                    <a:pt x="0" y="20"/>
                  </a:lnTo>
                  <a:lnTo>
                    <a:pt x="2" y="12"/>
                  </a:lnTo>
                  <a:lnTo>
                    <a:pt x="6" y="6"/>
                  </a:lnTo>
                  <a:lnTo>
                    <a:pt x="14" y="0"/>
                  </a:lnTo>
                  <a:lnTo>
                    <a:pt x="22"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137" name="Freeform 63">
              <a:extLst>
                <a:ext uri="{FF2B5EF4-FFF2-40B4-BE49-F238E27FC236}">
                  <a16:creationId xmlns:a16="http://schemas.microsoft.com/office/drawing/2014/main" id="{F47F9272-153B-434C-9787-345883A813B9}"/>
                </a:ext>
              </a:extLst>
            </p:cNvPr>
            <p:cNvSpPr>
              <a:spLocks/>
            </p:cNvSpPr>
            <p:nvPr/>
          </p:nvSpPr>
          <p:spPr bwMode="auto">
            <a:xfrm>
              <a:off x="4762" y="1186"/>
              <a:ext cx="40" cy="42"/>
            </a:xfrm>
            <a:custGeom>
              <a:avLst/>
              <a:gdLst>
                <a:gd name="T0" fmla="*/ 20 w 40"/>
                <a:gd name="T1" fmla="*/ 0 h 42"/>
                <a:gd name="T2" fmla="*/ 20 w 40"/>
                <a:gd name="T3" fmla="*/ 0 h 42"/>
                <a:gd name="T4" fmla="*/ 28 w 40"/>
                <a:gd name="T5" fmla="*/ 2 h 42"/>
                <a:gd name="T6" fmla="*/ 34 w 40"/>
                <a:gd name="T7" fmla="*/ 6 h 42"/>
                <a:gd name="T8" fmla="*/ 40 w 40"/>
                <a:gd name="T9" fmla="*/ 14 h 42"/>
                <a:gd name="T10" fmla="*/ 40 w 40"/>
                <a:gd name="T11" fmla="*/ 20 h 42"/>
                <a:gd name="T12" fmla="*/ 40 w 40"/>
                <a:gd name="T13" fmla="*/ 20 h 42"/>
                <a:gd name="T14" fmla="*/ 40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40" y="14"/>
                  </a:lnTo>
                  <a:lnTo>
                    <a:pt x="40" y="20"/>
                  </a:lnTo>
                  <a:lnTo>
                    <a:pt x="40" y="28"/>
                  </a:lnTo>
                  <a:lnTo>
                    <a:pt x="34" y="36"/>
                  </a:lnTo>
                  <a:lnTo>
                    <a:pt x="28" y="40"/>
                  </a:lnTo>
                  <a:lnTo>
                    <a:pt x="20" y="42"/>
                  </a:lnTo>
                  <a:lnTo>
                    <a:pt x="12" y="40"/>
                  </a:lnTo>
                  <a:lnTo>
                    <a:pt x="6" y="36"/>
                  </a:lnTo>
                  <a:lnTo>
                    <a:pt x="2" y="28"/>
                  </a:lnTo>
                  <a:lnTo>
                    <a:pt x="0" y="20"/>
                  </a:lnTo>
                  <a:lnTo>
                    <a:pt x="2" y="14"/>
                  </a:lnTo>
                  <a:lnTo>
                    <a:pt x="6"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138" name="Freeform 64">
              <a:extLst>
                <a:ext uri="{FF2B5EF4-FFF2-40B4-BE49-F238E27FC236}">
                  <a16:creationId xmlns:a16="http://schemas.microsoft.com/office/drawing/2014/main" id="{DAA0468B-A86E-4739-BB09-D9F8D5658CB1}"/>
                </a:ext>
              </a:extLst>
            </p:cNvPr>
            <p:cNvSpPr>
              <a:spLocks/>
            </p:cNvSpPr>
            <p:nvPr/>
          </p:nvSpPr>
          <p:spPr bwMode="auto">
            <a:xfrm>
              <a:off x="4816" y="970"/>
              <a:ext cx="40" cy="42"/>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4"/>
                  </a:lnTo>
                  <a:lnTo>
                    <a:pt x="40" y="22"/>
                  </a:lnTo>
                  <a:lnTo>
                    <a:pt x="38" y="30"/>
                  </a:lnTo>
                  <a:lnTo>
                    <a:pt x="34" y="36"/>
                  </a:lnTo>
                  <a:lnTo>
                    <a:pt x="28" y="40"/>
                  </a:lnTo>
                  <a:lnTo>
                    <a:pt x="20" y="42"/>
                  </a:lnTo>
                  <a:lnTo>
                    <a:pt x="12" y="40"/>
                  </a:lnTo>
                  <a:lnTo>
                    <a:pt x="6" y="36"/>
                  </a:lnTo>
                  <a:lnTo>
                    <a:pt x="0" y="30"/>
                  </a:lnTo>
                  <a:lnTo>
                    <a:pt x="0" y="22"/>
                  </a:lnTo>
                  <a:lnTo>
                    <a:pt x="0" y="14"/>
                  </a:lnTo>
                  <a:lnTo>
                    <a:pt x="6"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139" name="Freeform 65">
              <a:extLst>
                <a:ext uri="{FF2B5EF4-FFF2-40B4-BE49-F238E27FC236}">
                  <a16:creationId xmlns:a16="http://schemas.microsoft.com/office/drawing/2014/main" id="{169BBA4F-4ECD-488C-8ABB-7C55763910AA}"/>
                </a:ext>
              </a:extLst>
            </p:cNvPr>
            <p:cNvSpPr>
              <a:spLocks/>
            </p:cNvSpPr>
            <p:nvPr/>
          </p:nvSpPr>
          <p:spPr bwMode="auto">
            <a:xfrm>
              <a:off x="2966" y="2266"/>
              <a:ext cx="52" cy="52"/>
            </a:xfrm>
            <a:custGeom>
              <a:avLst/>
              <a:gdLst>
                <a:gd name="T0" fmla="*/ 26 w 52"/>
                <a:gd name="T1" fmla="*/ 0 h 52"/>
                <a:gd name="T2" fmla="*/ 26 w 52"/>
                <a:gd name="T3" fmla="*/ 0 h 52"/>
                <a:gd name="T4" fmla="*/ 36 w 52"/>
                <a:gd name="T5" fmla="*/ 4 h 52"/>
                <a:gd name="T6" fmla="*/ 44 w 52"/>
                <a:gd name="T7" fmla="*/ 8 h 52"/>
                <a:gd name="T8" fmla="*/ 50 w 52"/>
                <a:gd name="T9" fmla="*/ 16 h 52"/>
                <a:gd name="T10" fmla="*/ 52 w 52"/>
                <a:gd name="T11" fmla="*/ 26 h 52"/>
                <a:gd name="T12" fmla="*/ 52 w 52"/>
                <a:gd name="T13" fmla="*/ 26 h 52"/>
                <a:gd name="T14" fmla="*/ 50 w 52"/>
                <a:gd name="T15" fmla="*/ 36 h 52"/>
                <a:gd name="T16" fmla="*/ 44 w 52"/>
                <a:gd name="T17" fmla="*/ 44 h 52"/>
                <a:gd name="T18" fmla="*/ 36 w 52"/>
                <a:gd name="T19" fmla="*/ 50 h 52"/>
                <a:gd name="T20" fmla="*/ 26 w 52"/>
                <a:gd name="T21" fmla="*/ 52 h 52"/>
                <a:gd name="T22" fmla="*/ 26 w 52"/>
                <a:gd name="T23" fmla="*/ 52 h 52"/>
                <a:gd name="T24" fmla="*/ 16 w 52"/>
                <a:gd name="T25" fmla="*/ 50 h 52"/>
                <a:gd name="T26" fmla="*/ 8 w 52"/>
                <a:gd name="T27" fmla="*/ 44 h 52"/>
                <a:gd name="T28" fmla="*/ 2 w 52"/>
                <a:gd name="T29" fmla="*/ 36 h 52"/>
                <a:gd name="T30" fmla="*/ 0 w 52"/>
                <a:gd name="T31" fmla="*/ 26 h 52"/>
                <a:gd name="T32" fmla="*/ 0 w 52"/>
                <a:gd name="T33" fmla="*/ 26 h 52"/>
                <a:gd name="T34" fmla="*/ 2 w 52"/>
                <a:gd name="T35" fmla="*/ 16 h 52"/>
                <a:gd name="T36" fmla="*/ 8 w 52"/>
                <a:gd name="T37" fmla="*/ 8 h 52"/>
                <a:gd name="T38" fmla="*/ 16 w 52"/>
                <a:gd name="T39" fmla="*/ 4 h 52"/>
                <a:gd name="T40" fmla="*/ 26 w 52"/>
                <a:gd name="T41" fmla="*/ 0 h 52"/>
                <a:gd name="T42" fmla="*/ 26 w 52"/>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 h="52">
                  <a:moveTo>
                    <a:pt x="26" y="0"/>
                  </a:moveTo>
                  <a:lnTo>
                    <a:pt x="26" y="0"/>
                  </a:lnTo>
                  <a:lnTo>
                    <a:pt x="36" y="4"/>
                  </a:lnTo>
                  <a:lnTo>
                    <a:pt x="44" y="8"/>
                  </a:lnTo>
                  <a:lnTo>
                    <a:pt x="50" y="16"/>
                  </a:lnTo>
                  <a:lnTo>
                    <a:pt x="52" y="26"/>
                  </a:lnTo>
                  <a:lnTo>
                    <a:pt x="50" y="36"/>
                  </a:lnTo>
                  <a:lnTo>
                    <a:pt x="44" y="44"/>
                  </a:lnTo>
                  <a:lnTo>
                    <a:pt x="36" y="50"/>
                  </a:lnTo>
                  <a:lnTo>
                    <a:pt x="26" y="52"/>
                  </a:lnTo>
                  <a:lnTo>
                    <a:pt x="16" y="50"/>
                  </a:lnTo>
                  <a:lnTo>
                    <a:pt x="8" y="44"/>
                  </a:lnTo>
                  <a:lnTo>
                    <a:pt x="2" y="36"/>
                  </a:lnTo>
                  <a:lnTo>
                    <a:pt x="0" y="26"/>
                  </a:lnTo>
                  <a:lnTo>
                    <a:pt x="2" y="16"/>
                  </a:lnTo>
                  <a:lnTo>
                    <a:pt x="8" y="8"/>
                  </a:lnTo>
                  <a:lnTo>
                    <a:pt x="16" y="4"/>
                  </a:lnTo>
                  <a:lnTo>
                    <a:pt x="26"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140" name="Freeform 66">
              <a:extLst>
                <a:ext uri="{FF2B5EF4-FFF2-40B4-BE49-F238E27FC236}">
                  <a16:creationId xmlns:a16="http://schemas.microsoft.com/office/drawing/2014/main" id="{D6E368CA-20CB-41B8-9E7F-E8C28B4297B4}"/>
                </a:ext>
              </a:extLst>
            </p:cNvPr>
            <p:cNvSpPr>
              <a:spLocks/>
            </p:cNvSpPr>
            <p:nvPr/>
          </p:nvSpPr>
          <p:spPr bwMode="auto">
            <a:xfrm>
              <a:off x="3628" y="4118"/>
              <a:ext cx="40" cy="4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141" name="Freeform 67">
              <a:extLst>
                <a:ext uri="{FF2B5EF4-FFF2-40B4-BE49-F238E27FC236}">
                  <a16:creationId xmlns:a16="http://schemas.microsoft.com/office/drawing/2014/main" id="{5BD91DF2-40AF-426E-9019-CCE7E892F9B6}"/>
                </a:ext>
              </a:extLst>
            </p:cNvPr>
            <p:cNvSpPr>
              <a:spLocks/>
            </p:cNvSpPr>
            <p:nvPr/>
          </p:nvSpPr>
          <p:spPr bwMode="auto">
            <a:xfrm>
              <a:off x="4050" y="3808"/>
              <a:ext cx="42" cy="40"/>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40 h 40"/>
                <a:gd name="T20" fmla="*/ 22 w 42"/>
                <a:gd name="T21" fmla="*/ 40 h 40"/>
                <a:gd name="T22" fmla="*/ 22 w 42"/>
                <a:gd name="T23" fmla="*/ 40 h 40"/>
                <a:gd name="T24" fmla="*/ 14 w 42"/>
                <a:gd name="T25" fmla="*/ 40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2"/>
                  </a:lnTo>
                  <a:lnTo>
                    <a:pt x="36" y="6"/>
                  </a:lnTo>
                  <a:lnTo>
                    <a:pt x="40" y="12"/>
                  </a:lnTo>
                  <a:lnTo>
                    <a:pt x="42" y="20"/>
                  </a:lnTo>
                  <a:lnTo>
                    <a:pt x="40" y="28"/>
                  </a:lnTo>
                  <a:lnTo>
                    <a:pt x="36" y="34"/>
                  </a:lnTo>
                  <a:lnTo>
                    <a:pt x="30" y="40"/>
                  </a:lnTo>
                  <a:lnTo>
                    <a:pt x="22" y="40"/>
                  </a:lnTo>
                  <a:lnTo>
                    <a:pt x="14" y="40"/>
                  </a:lnTo>
                  <a:lnTo>
                    <a:pt x="6" y="34"/>
                  </a:lnTo>
                  <a:lnTo>
                    <a:pt x="2" y="28"/>
                  </a:lnTo>
                  <a:lnTo>
                    <a:pt x="0" y="20"/>
                  </a:lnTo>
                  <a:lnTo>
                    <a:pt x="2" y="12"/>
                  </a:lnTo>
                  <a:lnTo>
                    <a:pt x="6" y="6"/>
                  </a:lnTo>
                  <a:lnTo>
                    <a:pt x="14" y="2"/>
                  </a:lnTo>
                  <a:lnTo>
                    <a:pt x="22"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142" name="Freeform 68">
              <a:extLst>
                <a:ext uri="{FF2B5EF4-FFF2-40B4-BE49-F238E27FC236}">
                  <a16:creationId xmlns:a16="http://schemas.microsoft.com/office/drawing/2014/main" id="{089E5E76-CE37-4C74-8FB8-0A22A44CEE1F}"/>
                </a:ext>
              </a:extLst>
            </p:cNvPr>
            <p:cNvSpPr>
              <a:spLocks/>
            </p:cNvSpPr>
            <p:nvPr/>
          </p:nvSpPr>
          <p:spPr bwMode="auto">
            <a:xfrm>
              <a:off x="4788" y="3414"/>
              <a:ext cx="40" cy="40"/>
            </a:xfrm>
            <a:custGeom>
              <a:avLst/>
              <a:gdLst>
                <a:gd name="T0" fmla="*/ 20 w 40"/>
                <a:gd name="T1" fmla="*/ 0 h 40"/>
                <a:gd name="T2" fmla="*/ 20 w 40"/>
                <a:gd name="T3" fmla="*/ 0 h 40"/>
                <a:gd name="T4" fmla="*/ 28 w 40"/>
                <a:gd name="T5" fmla="*/ 2 h 40"/>
                <a:gd name="T6" fmla="*/ 34 w 40"/>
                <a:gd name="T7" fmla="*/ 6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40" y="12"/>
                  </a:lnTo>
                  <a:lnTo>
                    <a:pt x="40" y="20"/>
                  </a:lnTo>
                  <a:lnTo>
                    <a:pt x="40"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143" name="Freeform 69">
              <a:extLst>
                <a:ext uri="{FF2B5EF4-FFF2-40B4-BE49-F238E27FC236}">
                  <a16:creationId xmlns:a16="http://schemas.microsoft.com/office/drawing/2014/main" id="{0232CF84-99A1-410B-846D-A92AFA290C5C}"/>
                </a:ext>
              </a:extLst>
            </p:cNvPr>
            <p:cNvSpPr>
              <a:spLocks/>
            </p:cNvSpPr>
            <p:nvPr/>
          </p:nvSpPr>
          <p:spPr bwMode="auto">
            <a:xfrm>
              <a:off x="4678" y="2678"/>
              <a:ext cx="60" cy="60"/>
            </a:xfrm>
            <a:custGeom>
              <a:avLst/>
              <a:gdLst>
                <a:gd name="T0" fmla="*/ 30 w 60"/>
                <a:gd name="T1" fmla="*/ 0 h 60"/>
                <a:gd name="T2" fmla="*/ 30 w 60"/>
                <a:gd name="T3" fmla="*/ 0 h 60"/>
                <a:gd name="T4" fmla="*/ 36 w 60"/>
                <a:gd name="T5" fmla="*/ 2 h 60"/>
                <a:gd name="T6" fmla="*/ 42 w 60"/>
                <a:gd name="T7" fmla="*/ 2 h 60"/>
                <a:gd name="T8" fmla="*/ 52 w 60"/>
                <a:gd name="T9" fmla="*/ 10 h 60"/>
                <a:gd name="T10" fmla="*/ 58 w 60"/>
                <a:gd name="T11" fmla="*/ 20 h 60"/>
                <a:gd name="T12" fmla="*/ 60 w 60"/>
                <a:gd name="T13" fmla="*/ 24 h 60"/>
                <a:gd name="T14" fmla="*/ 60 w 60"/>
                <a:gd name="T15" fmla="*/ 30 h 60"/>
                <a:gd name="T16" fmla="*/ 60 w 60"/>
                <a:gd name="T17" fmla="*/ 30 h 60"/>
                <a:gd name="T18" fmla="*/ 60 w 60"/>
                <a:gd name="T19" fmla="*/ 36 h 60"/>
                <a:gd name="T20" fmla="*/ 58 w 60"/>
                <a:gd name="T21" fmla="*/ 42 h 60"/>
                <a:gd name="T22" fmla="*/ 52 w 60"/>
                <a:gd name="T23" fmla="*/ 52 h 60"/>
                <a:gd name="T24" fmla="*/ 42 w 60"/>
                <a:gd name="T25" fmla="*/ 58 h 60"/>
                <a:gd name="T26" fmla="*/ 36 w 60"/>
                <a:gd name="T27" fmla="*/ 60 h 60"/>
                <a:gd name="T28" fmla="*/ 30 w 60"/>
                <a:gd name="T29" fmla="*/ 60 h 60"/>
                <a:gd name="T30" fmla="*/ 30 w 60"/>
                <a:gd name="T31" fmla="*/ 60 h 60"/>
                <a:gd name="T32" fmla="*/ 24 w 60"/>
                <a:gd name="T33" fmla="*/ 60 h 60"/>
                <a:gd name="T34" fmla="*/ 18 w 60"/>
                <a:gd name="T35" fmla="*/ 58 h 60"/>
                <a:gd name="T36" fmla="*/ 8 w 60"/>
                <a:gd name="T37" fmla="*/ 52 h 60"/>
                <a:gd name="T38" fmla="*/ 2 w 60"/>
                <a:gd name="T39" fmla="*/ 42 h 60"/>
                <a:gd name="T40" fmla="*/ 0 w 60"/>
                <a:gd name="T41" fmla="*/ 36 h 60"/>
                <a:gd name="T42" fmla="*/ 0 w 60"/>
                <a:gd name="T43" fmla="*/ 30 h 60"/>
                <a:gd name="T44" fmla="*/ 0 w 60"/>
                <a:gd name="T45" fmla="*/ 30 h 60"/>
                <a:gd name="T46" fmla="*/ 0 w 60"/>
                <a:gd name="T47" fmla="*/ 24 h 60"/>
                <a:gd name="T48" fmla="*/ 2 w 60"/>
                <a:gd name="T49" fmla="*/ 20 h 60"/>
                <a:gd name="T50" fmla="*/ 8 w 60"/>
                <a:gd name="T51" fmla="*/ 10 h 60"/>
                <a:gd name="T52" fmla="*/ 18 w 60"/>
                <a:gd name="T53" fmla="*/ 2 h 60"/>
                <a:gd name="T54" fmla="*/ 24 w 60"/>
                <a:gd name="T55" fmla="*/ 2 h 60"/>
                <a:gd name="T56" fmla="*/ 30 w 60"/>
                <a:gd name="T57" fmla="*/ 0 h 60"/>
                <a:gd name="T58" fmla="*/ 30 w 60"/>
                <a:gd name="T59" fmla="*/ 0 h 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 h="60">
                  <a:moveTo>
                    <a:pt x="30" y="0"/>
                  </a:moveTo>
                  <a:lnTo>
                    <a:pt x="30" y="0"/>
                  </a:lnTo>
                  <a:lnTo>
                    <a:pt x="36" y="2"/>
                  </a:lnTo>
                  <a:lnTo>
                    <a:pt x="42" y="2"/>
                  </a:lnTo>
                  <a:lnTo>
                    <a:pt x="52" y="10"/>
                  </a:lnTo>
                  <a:lnTo>
                    <a:pt x="58" y="20"/>
                  </a:lnTo>
                  <a:lnTo>
                    <a:pt x="60" y="24"/>
                  </a:lnTo>
                  <a:lnTo>
                    <a:pt x="60" y="30"/>
                  </a:lnTo>
                  <a:lnTo>
                    <a:pt x="60" y="36"/>
                  </a:lnTo>
                  <a:lnTo>
                    <a:pt x="58" y="42"/>
                  </a:lnTo>
                  <a:lnTo>
                    <a:pt x="52" y="52"/>
                  </a:lnTo>
                  <a:lnTo>
                    <a:pt x="42" y="58"/>
                  </a:lnTo>
                  <a:lnTo>
                    <a:pt x="36" y="60"/>
                  </a:lnTo>
                  <a:lnTo>
                    <a:pt x="30" y="60"/>
                  </a:lnTo>
                  <a:lnTo>
                    <a:pt x="24" y="60"/>
                  </a:lnTo>
                  <a:lnTo>
                    <a:pt x="18" y="58"/>
                  </a:lnTo>
                  <a:lnTo>
                    <a:pt x="8" y="52"/>
                  </a:lnTo>
                  <a:lnTo>
                    <a:pt x="2" y="42"/>
                  </a:lnTo>
                  <a:lnTo>
                    <a:pt x="0" y="36"/>
                  </a:lnTo>
                  <a:lnTo>
                    <a:pt x="0" y="30"/>
                  </a:lnTo>
                  <a:lnTo>
                    <a:pt x="0" y="24"/>
                  </a:lnTo>
                  <a:lnTo>
                    <a:pt x="2" y="20"/>
                  </a:lnTo>
                  <a:lnTo>
                    <a:pt x="8" y="10"/>
                  </a:lnTo>
                  <a:lnTo>
                    <a:pt x="18" y="2"/>
                  </a:lnTo>
                  <a:lnTo>
                    <a:pt x="24" y="2"/>
                  </a:lnTo>
                  <a:lnTo>
                    <a:pt x="30"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144" name="Freeform 70">
              <a:extLst>
                <a:ext uri="{FF2B5EF4-FFF2-40B4-BE49-F238E27FC236}">
                  <a16:creationId xmlns:a16="http://schemas.microsoft.com/office/drawing/2014/main" id="{F2009D1C-3CF0-4974-A9D9-B4C932BF11C5}"/>
                </a:ext>
              </a:extLst>
            </p:cNvPr>
            <p:cNvSpPr>
              <a:spLocks/>
            </p:cNvSpPr>
            <p:nvPr/>
          </p:nvSpPr>
          <p:spPr bwMode="auto">
            <a:xfrm>
              <a:off x="4008" y="2848"/>
              <a:ext cx="42" cy="40"/>
            </a:xfrm>
            <a:custGeom>
              <a:avLst/>
              <a:gdLst>
                <a:gd name="T0" fmla="*/ 22 w 42"/>
                <a:gd name="T1" fmla="*/ 0 h 40"/>
                <a:gd name="T2" fmla="*/ 22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28" y="2"/>
                  </a:lnTo>
                  <a:lnTo>
                    <a:pt x="36" y="6"/>
                  </a:lnTo>
                  <a:lnTo>
                    <a:pt x="40" y="12"/>
                  </a:lnTo>
                  <a:lnTo>
                    <a:pt x="42" y="20"/>
                  </a:lnTo>
                  <a:lnTo>
                    <a:pt x="40" y="28"/>
                  </a:lnTo>
                  <a:lnTo>
                    <a:pt x="36" y="34"/>
                  </a:lnTo>
                  <a:lnTo>
                    <a:pt x="28" y="38"/>
                  </a:lnTo>
                  <a:lnTo>
                    <a:pt x="22" y="40"/>
                  </a:lnTo>
                  <a:lnTo>
                    <a:pt x="14" y="38"/>
                  </a:lnTo>
                  <a:lnTo>
                    <a:pt x="6" y="34"/>
                  </a:lnTo>
                  <a:lnTo>
                    <a:pt x="2" y="28"/>
                  </a:lnTo>
                  <a:lnTo>
                    <a:pt x="0" y="20"/>
                  </a:lnTo>
                  <a:lnTo>
                    <a:pt x="2" y="12"/>
                  </a:lnTo>
                  <a:lnTo>
                    <a:pt x="6" y="6"/>
                  </a:lnTo>
                  <a:lnTo>
                    <a:pt x="14" y="2"/>
                  </a:lnTo>
                  <a:lnTo>
                    <a:pt x="22"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145" name="Freeform 71">
              <a:extLst>
                <a:ext uri="{FF2B5EF4-FFF2-40B4-BE49-F238E27FC236}">
                  <a16:creationId xmlns:a16="http://schemas.microsoft.com/office/drawing/2014/main" id="{02493E24-6D4A-4405-8A0E-072410110C30}"/>
                </a:ext>
              </a:extLst>
            </p:cNvPr>
            <p:cNvSpPr>
              <a:spLocks/>
            </p:cNvSpPr>
            <p:nvPr/>
          </p:nvSpPr>
          <p:spPr bwMode="auto">
            <a:xfrm>
              <a:off x="4042" y="1716"/>
              <a:ext cx="78" cy="76"/>
            </a:xfrm>
            <a:custGeom>
              <a:avLst/>
              <a:gdLst>
                <a:gd name="T0" fmla="*/ 40 w 78"/>
                <a:gd name="T1" fmla="*/ 0 h 76"/>
                <a:gd name="T2" fmla="*/ 48 w 78"/>
                <a:gd name="T3" fmla="*/ 32 h 76"/>
                <a:gd name="T4" fmla="*/ 78 w 78"/>
                <a:gd name="T5" fmla="*/ 28 h 76"/>
                <a:gd name="T6" fmla="*/ 52 w 78"/>
                <a:gd name="T7" fmla="*/ 46 h 76"/>
                <a:gd name="T8" fmla="*/ 64 w 78"/>
                <a:gd name="T9" fmla="*/ 76 h 76"/>
                <a:gd name="T10" fmla="*/ 40 w 78"/>
                <a:gd name="T11" fmla="*/ 54 h 76"/>
                <a:gd name="T12" fmla="*/ 16 w 78"/>
                <a:gd name="T13" fmla="*/ 76 h 76"/>
                <a:gd name="T14" fmla="*/ 28 w 78"/>
                <a:gd name="T15" fmla="*/ 46 h 76"/>
                <a:gd name="T16" fmla="*/ 0 w 78"/>
                <a:gd name="T17" fmla="*/ 28 h 76"/>
                <a:gd name="T18" fmla="*/ 32 w 78"/>
                <a:gd name="T19" fmla="*/ 32 h 76"/>
                <a:gd name="T20" fmla="*/ 40 w 78"/>
                <a:gd name="T21" fmla="*/ 0 h 76"/>
                <a:gd name="T22" fmla="*/ 40 w 78"/>
                <a:gd name="T23" fmla="*/ 0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6">
                  <a:moveTo>
                    <a:pt x="40" y="0"/>
                  </a:moveTo>
                  <a:lnTo>
                    <a:pt x="48" y="32"/>
                  </a:lnTo>
                  <a:lnTo>
                    <a:pt x="78" y="28"/>
                  </a:lnTo>
                  <a:lnTo>
                    <a:pt x="52" y="46"/>
                  </a:lnTo>
                  <a:lnTo>
                    <a:pt x="64" y="76"/>
                  </a:lnTo>
                  <a:lnTo>
                    <a:pt x="40" y="54"/>
                  </a:lnTo>
                  <a:lnTo>
                    <a:pt x="16" y="76"/>
                  </a:lnTo>
                  <a:lnTo>
                    <a:pt x="28" y="46"/>
                  </a:lnTo>
                  <a:lnTo>
                    <a:pt x="0" y="28"/>
                  </a:lnTo>
                  <a:lnTo>
                    <a:pt x="32" y="32"/>
                  </a:lnTo>
                  <a:lnTo>
                    <a:pt x="40"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146" name="Freeform 72">
              <a:extLst>
                <a:ext uri="{FF2B5EF4-FFF2-40B4-BE49-F238E27FC236}">
                  <a16:creationId xmlns:a16="http://schemas.microsoft.com/office/drawing/2014/main" id="{2C75BE68-5CD4-40D4-B975-74A1FDA79A63}"/>
                </a:ext>
              </a:extLst>
            </p:cNvPr>
            <p:cNvSpPr>
              <a:spLocks/>
            </p:cNvSpPr>
            <p:nvPr/>
          </p:nvSpPr>
          <p:spPr bwMode="auto">
            <a:xfrm>
              <a:off x="3912" y="3830"/>
              <a:ext cx="42" cy="42"/>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0 h 42"/>
                <a:gd name="T12" fmla="*/ 42 w 42"/>
                <a:gd name="T13" fmla="*/ 20 h 42"/>
                <a:gd name="T14" fmla="*/ 40 w 42"/>
                <a:gd name="T15" fmla="*/ 28 h 42"/>
                <a:gd name="T16" fmla="*/ 36 w 42"/>
                <a:gd name="T17" fmla="*/ 36 h 42"/>
                <a:gd name="T18" fmla="*/ 28 w 42"/>
                <a:gd name="T19" fmla="*/ 40 h 42"/>
                <a:gd name="T20" fmla="*/ 20 w 42"/>
                <a:gd name="T21" fmla="*/ 42 h 42"/>
                <a:gd name="T22" fmla="*/ 20 w 42"/>
                <a:gd name="T23" fmla="*/ 42 h 42"/>
                <a:gd name="T24" fmla="*/ 14 w 42"/>
                <a:gd name="T25" fmla="*/ 40 h 42"/>
                <a:gd name="T26" fmla="*/ 6 w 42"/>
                <a:gd name="T27" fmla="*/ 36 h 42"/>
                <a:gd name="T28" fmla="*/ 2 w 42"/>
                <a:gd name="T29" fmla="*/ 28 h 42"/>
                <a:gd name="T30" fmla="*/ 0 w 42"/>
                <a:gd name="T31" fmla="*/ 20 h 42"/>
                <a:gd name="T32" fmla="*/ 0 w 42"/>
                <a:gd name="T33" fmla="*/ 20 h 42"/>
                <a:gd name="T34" fmla="*/ 2 w 42"/>
                <a:gd name="T35" fmla="*/ 14 h 42"/>
                <a:gd name="T36" fmla="*/ 6 w 42"/>
                <a:gd name="T37" fmla="*/ 6 h 42"/>
                <a:gd name="T38" fmla="*/ 14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0"/>
                  </a:lnTo>
                  <a:lnTo>
                    <a:pt x="40" y="28"/>
                  </a:lnTo>
                  <a:lnTo>
                    <a:pt x="36" y="36"/>
                  </a:lnTo>
                  <a:lnTo>
                    <a:pt x="28" y="40"/>
                  </a:lnTo>
                  <a:lnTo>
                    <a:pt x="20" y="42"/>
                  </a:lnTo>
                  <a:lnTo>
                    <a:pt x="14" y="40"/>
                  </a:lnTo>
                  <a:lnTo>
                    <a:pt x="6" y="36"/>
                  </a:lnTo>
                  <a:lnTo>
                    <a:pt x="2" y="28"/>
                  </a:lnTo>
                  <a:lnTo>
                    <a:pt x="0" y="20"/>
                  </a:lnTo>
                  <a:lnTo>
                    <a:pt x="2" y="14"/>
                  </a:lnTo>
                  <a:lnTo>
                    <a:pt x="6" y="6"/>
                  </a:lnTo>
                  <a:lnTo>
                    <a:pt x="14"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sp>
          <p:nvSpPr>
            <p:cNvPr id="147" name="Freeform 73">
              <a:extLst>
                <a:ext uri="{FF2B5EF4-FFF2-40B4-BE49-F238E27FC236}">
                  <a16:creationId xmlns:a16="http://schemas.microsoft.com/office/drawing/2014/main" id="{6DB5EB02-1B34-4B98-8735-0BEB66468512}"/>
                </a:ext>
              </a:extLst>
            </p:cNvPr>
            <p:cNvSpPr>
              <a:spLocks/>
            </p:cNvSpPr>
            <p:nvPr/>
          </p:nvSpPr>
          <p:spPr bwMode="auto">
            <a:xfrm>
              <a:off x="3232" y="2958"/>
              <a:ext cx="40" cy="40"/>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0"/>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ndParaRPr>
            </a:p>
          </p:txBody>
        </p:sp>
      </p:grpSp>
      <p:sp>
        <p:nvSpPr>
          <p:cNvPr id="3" name="椭圆 2">
            <a:extLst>
              <a:ext uri="{FF2B5EF4-FFF2-40B4-BE49-F238E27FC236}">
                <a16:creationId xmlns:a16="http://schemas.microsoft.com/office/drawing/2014/main" id="{B02A6E54-342B-4DE1-BB7E-0AE1354B8E7F}"/>
              </a:ext>
            </a:extLst>
          </p:cNvPr>
          <p:cNvSpPr/>
          <p:nvPr/>
        </p:nvSpPr>
        <p:spPr>
          <a:xfrm>
            <a:off x="3695746" y="3691673"/>
            <a:ext cx="1280006" cy="1229155"/>
          </a:xfrm>
          <a:prstGeom prst="ellipse">
            <a:avLst/>
          </a:prstGeom>
          <a:solidFill>
            <a:srgbClr val="C00000">
              <a:alpha val="30000"/>
            </a:srgbClr>
          </a:solidFill>
          <a:ln>
            <a:noFill/>
          </a:ln>
          <a:effectLst>
            <a:outerShdw blurRad="50800" dist="508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0" name="椭圆 149">
            <a:extLst>
              <a:ext uri="{FF2B5EF4-FFF2-40B4-BE49-F238E27FC236}">
                <a16:creationId xmlns:a16="http://schemas.microsoft.com/office/drawing/2014/main" id="{69F6E83E-264F-4E5C-A642-A5ADB687B9C7}"/>
              </a:ext>
            </a:extLst>
          </p:cNvPr>
          <p:cNvSpPr/>
          <p:nvPr/>
        </p:nvSpPr>
        <p:spPr>
          <a:xfrm>
            <a:off x="3963187" y="2723040"/>
            <a:ext cx="1062039" cy="1066565"/>
          </a:xfrm>
          <a:prstGeom prst="ellipse">
            <a:avLst/>
          </a:prstGeom>
          <a:solidFill>
            <a:srgbClr val="C00000">
              <a:alpha val="30000"/>
            </a:srgbClr>
          </a:solidFill>
          <a:ln>
            <a:noFill/>
          </a:ln>
          <a:effectLst>
            <a:outerShdw blurRad="50800" dist="508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8" name="图片 7">
            <a:extLst>
              <a:ext uri="{FF2B5EF4-FFF2-40B4-BE49-F238E27FC236}">
                <a16:creationId xmlns:a16="http://schemas.microsoft.com/office/drawing/2014/main" id="{32E24203-C7BD-4193-954C-AA20640B20A2}"/>
              </a:ext>
            </a:extLst>
          </p:cNvPr>
          <p:cNvPicPr>
            <a:picLocks noChangeAspect="1"/>
          </p:cNvPicPr>
          <p:nvPr/>
        </p:nvPicPr>
        <p:blipFill>
          <a:blip r:embed="rId3"/>
          <a:stretch>
            <a:fillRect/>
          </a:stretch>
        </p:blipFill>
        <p:spPr>
          <a:xfrm>
            <a:off x="5537329" y="741251"/>
            <a:ext cx="3438442" cy="3036071"/>
          </a:xfrm>
          <a:prstGeom prst="rect">
            <a:avLst/>
          </a:prstGeom>
        </p:spPr>
      </p:pic>
      <p:pic>
        <p:nvPicPr>
          <p:cNvPr id="10" name="图片 9">
            <a:extLst>
              <a:ext uri="{FF2B5EF4-FFF2-40B4-BE49-F238E27FC236}">
                <a16:creationId xmlns:a16="http://schemas.microsoft.com/office/drawing/2014/main" id="{55C009F8-05C9-47B6-8AA2-AEF8EF73C0D9}"/>
              </a:ext>
            </a:extLst>
          </p:cNvPr>
          <p:cNvPicPr>
            <a:picLocks noChangeAspect="1"/>
          </p:cNvPicPr>
          <p:nvPr/>
        </p:nvPicPr>
        <p:blipFill>
          <a:blip r:embed="rId4"/>
          <a:stretch>
            <a:fillRect/>
          </a:stretch>
        </p:blipFill>
        <p:spPr>
          <a:xfrm>
            <a:off x="5544176" y="3763233"/>
            <a:ext cx="3432714" cy="2815947"/>
          </a:xfrm>
          <a:prstGeom prst="rect">
            <a:avLst/>
          </a:prstGeom>
        </p:spPr>
      </p:pic>
    </p:spTree>
    <p:extLst>
      <p:ext uri="{BB962C8B-B14F-4D97-AF65-F5344CB8AC3E}">
        <p14:creationId xmlns:p14="http://schemas.microsoft.com/office/powerpoint/2010/main" val="2093188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500033" y="285728"/>
            <a:ext cx="8248431" cy="461665"/>
          </a:xfrm>
          <a:prstGeom prst="rect">
            <a:avLst/>
          </a:prstGeom>
          <a:noFill/>
          <a:ln w="9525">
            <a:noFill/>
            <a:miter lim="800000"/>
            <a:headEnd/>
            <a:tailEnd/>
          </a:ln>
        </p:spPr>
        <p:txBody>
          <a:bodyPr wrap="square">
            <a:spAutoFit/>
          </a:bodyPr>
          <a:lstStyle/>
          <a:p>
            <a:pPr>
              <a:buFont typeface="Arial" pitchFamily="34" charset="0"/>
              <a:buNone/>
            </a:pPr>
            <a:r>
              <a:rPr lang="zh-CN" altLang="en-US" sz="2400" b="1" dirty="0">
                <a:latin typeface="楷体" panose="02010609060101010101" pitchFamily="49" charset="-122"/>
                <a:ea typeface="楷体" panose="02010609060101010101" pitchFamily="49" charset="-122"/>
              </a:rPr>
              <a:t>铁合金交割库</a:t>
            </a:r>
          </a:p>
        </p:txBody>
      </p:sp>
      <p:grpSp>
        <p:nvGrpSpPr>
          <p:cNvPr id="216" name="组合 83">
            <a:extLst>
              <a:ext uri="{FF2B5EF4-FFF2-40B4-BE49-F238E27FC236}">
                <a16:creationId xmlns:a16="http://schemas.microsoft.com/office/drawing/2014/main" id="{28E5C385-348E-4075-B7C4-B90F8112B1B8}"/>
              </a:ext>
            </a:extLst>
          </p:cNvPr>
          <p:cNvGrpSpPr>
            <a:grpSpLocks/>
          </p:cNvGrpSpPr>
          <p:nvPr/>
        </p:nvGrpSpPr>
        <p:grpSpPr bwMode="auto">
          <a:xfrm>
            <a:off x="177800" y="1089025"/>
            <a:ext cx="4394200" cy="3640138"/>
            <a:chOff x="1425575" y="642938"/>
            <a:chExt cx="6556375" cy="5424487"/>
          </a:xfrm>
        </p:grpSpPr>
        <p:sp>
          <p:nvSpPr>
            <p:cNvPr id="217" name="Freeform 5">
              <a:extLst>
                <a:ext uri="{FF2B5EF4-FFF2-40B4-BE49-F238E27FC236}">
                  <a16:creationId xmlns:a16="http://schemas.microsoft.com/office/drawing/2014/main" id="{CE1BB08E-BB65-49FD-B7CF-9798CB07E8B8}"/>
                </a:ext>
              </a:extLst>
            </p:cNvPr>
            <p:cNvSpPr>
              <a:spLocks/>
            </p:cNvSpPr>
            <p:nvPr/>
          </p:nvSpPr>
          <p:spPr bwMode="auto">
            <a:xfrm>
              <a:off x="5499623" y="5807201"/>
              <a:ext cx="331609" cy="260224"/>
            </a:xfrm>
            <a:custGeom>
              <a:avLst/>
              <a:gdLst>
                <a:gd name="T0" fmla="*/ 2147483647 w 126"/>
                <a:gd name="T1" fmla="*/ 2147483647 h 99"/>
                <a:gd name="T2" fmla="*/ 2147483647 w 126"/>
                <a:gd name="T3" fmla="*/ 2147483647 h 99"/>
                <a:gd name="T4" fmla="*/ 2147483647 w 126"/>
                <a:gd name="T5" fmla="*/ 2147483647 h 99"/>
                <a:gd name="T6" fmla="*/ 2147483647 w 126"/>
                <a:gd name="T7" fmla="*/ 2147483647 h 99"/>
                <a:gd name="T8" fmla="*/ 2147483647 w 126"/>
                <a:gd name="T9" fmla="*/ 2147483647 h 99"/>
                <a:gd name="T10" fmla="*/ 2147483647 w 126"/>
                <a:gd name="T11" fmla="*/ 2147483647 h 99"/>
                <a:gd name="T12" fmla="*/ 2147483647 w 126"/>
                <a:gd name="T13" fmla="*/ 2147483647 h 99"/>
                <a:gd name="T14" fmla="*/ 2147483647 w 126"/>
                <a:gd name="T15" fmla="*/ 2147483647 h 99"/>
                <a:gd name="T16" fmla="*/ 2147483647 w 126"/>
                <a:gd name="T17" fmla="*/ 0 h 99"/>
                <a:gd name="T18" fmla="*/ 2147483647 w 126"/>
                <a:gd name="T19" fmla="*/ 0 h 99"/>
                <a:gd name="T20" fmla="*/ 2147483647 w 126"/>
                <a:gd name="T21" fmla="*/ 2147483647 h 99"/>
                <a:gd name="T22" fmla="*/ 2147483647 w 126"/>
                <a:gd name="T23" fmla="*/ 2147483647 h 99"/>
                <a:gd name="T24" fmla="*/ 2147483647 w 126"/>
                <a:gd name="T25" fmla="*/ 2147483647 h 99"/>
                <a:gd name="T26" fmla="*/ 2147483647 w 126"/>
                <a:gd name="T27" fmla="*/ 2147483647 h 99"/>
                <a:gd name="T28" fmla="*/ 2147483647 w 126"/>
                <a:gd name="T29" fmla="*/ 2147483647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99"/>
                <a:gd name="T47" fmla="*/ 126 w 126"/>
                <a:gd name="T48" fmla="*/ 99 h 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99">
                  <a:moveTo>
                    <a:pt x="45" y="99"/>
                  </a:moveTo>
                  <a:cubicBezTo>
                    <a:pt x="36" y="96"/>
                    <a:pt x="27" y="93"/>
                    <a:pt x="15" y="90"/>
                  </a:cubicBezTo>
                  <a:cubicBezTo>
                    <a:pt x="0" y="78"/>
                    <a:pt x="6" y="69"/>
                    <a:pt x="6" y="54"/>
                  </a:cubicBezTo>
                  <a:cubicBezTo>
                    <a:pt x="9" y="39"/>
                    <a:pt x="6" y="42"/>
                    <a:pt x="21" y="39"/>
                  </a:cubicBezTo>
                  <a:cubicBezTo>
                    <a:pt x="21" y="36"/>
                    <a:pt x="24" y="33"/>
                    <a:pt x="27" y="33"/>
                  </a:cubicBezTo>
                  <a:cubicBezTo>
                    <a:pt x="27" y="27"/>
                    <a:pt x="27" y="21"/>
                    <a:pt x="27" y="15"/>
                  </a:cubicBezTo>
                  <a:cubicBezTo>
                    <a:pt x="27" y="15"/>
                    <a:pt x="27" y="15"/>
                    <a:pt x="30" y="15"/>
                  </a:cubicBezTo>
                  <a:cubicBezTo>
                    <a:pt x="33" y="15"/>
                    <a:pt x="39" y="18"/>
                    <a:pt x="48" y="15"/>
                  </a:cubicBezTo>
                  <a:cubicBezTo>
                    <a:pt x="57" y="12"/>
                    <a:pt x="63" y="6"/>
                    <a:pt x="72" y="0"/>
                  </a:cubicBezTo>
                  <a:cubicBezTo>
                    <a:pt x="87" y="0"/>
                    <a:pt x="99" y="0"/>
                    <a:pt x="114" y="0"/>
                  </a:cubicBezTo>
                  <a:cubicBezTo>
                    <a:pt x="117" y="0"/>
                    <a:pt x="126" y="6"/>
                    <a:pt x="126" y="18"/>
                  </a:cubicBezTo>
                  <a:cubicBezTo>
                    <a:pt x="123" y="24"/>
                    <a:pt x="120" y="30"/>
                    <a:pt x="114" y="36"/>
                  </a:cubicBezTo>
                  <a:cubicBezTo>
                    <a:pt x="108" y="45"/>
                    <a:pt x="102" y="54"/>
                    <a:pt x="99" y="69"/>
                  </a:cubicBezTo>
                  <a:cubicBezTo>
                    <a:pt x="84" y="78"/>
                    <a:pt x="69" y="87"/>
                    <a:pt x="54" y="96"/>
                  </a:cubicBezTo>
                  <a:cubicBezTo>
                    <a:pt x="51" y="99"/>
                    <a:pt x="48" y="99"/>
                    <a:pt x="45" y="99"/>
                  </a:cubicBezTo>
                  <a:close/>
                </a:path>
              </a:pathLst>
            </a:custGeom>
            <a:solidFill>
              <a:sysClr val="window" lastClr="FFFFFF"/>
            </a:solidFill>
            <a:ln w="25400" cap="flat" cmpd="sng" algn="ctr">
              <a:solidFill>
                <a:srgbClr val="F79646"/>
              </a:solidFill>
              <a:prstDash val="soli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18" name="Freeform 6">
              <a:extLst>
                <a:ext uri="{FF2B5EF4-FFF2-40B4-BE49-F238E27FC236}">
                  <a16:creationId xmlns:a16="http://schemas.microsoft.com/office/drawing/2014/main" id="{509B28F4-3A29-49F0-89ED-478D3F3FD362}"/>
                </a:ext>
              </a:extLst>
            </p:cNvPr>
            <p:cNvSpPr>
              <a:spLocks/>
            </p:cNvSpPr>
            <p:nvPr/>
          </p:nvSpPr>
          <p:spPr bwMode="auto">
            <a:xfrm>
              <a:off x="6707626" y="4106282"/>
              <a:ext cx="487938" cy="489695"/>
            </a:xfrm>
            <a:custGeom>
              <a:avLst/>
              <a:gdLst>
                <a:gd name="T0" fmla="*/ 2147483647 w 186"/>
                <a:gd name="T1" fmla="*/ 2147483647 h 186"/>
                <a:gd name="T2" fmla="*/ 2147483647 w 186"/>
                <a:gd name="T3" fmla="*/ 2147483647 h 186"/>
                <a:gd name="T4" fmla="*/ 2147483647 w 186"/>
                <a:gd name="T5" fmla="*/ 2147483647 h 186"/>
                <a:gd name="T6" fmla="*/ 2147483647 w 186"/>
                <a:gd name="T7" fmla="*/ 2147483647 h 186"/>
                <a:gd name="T8" fmla="*/ 2147483647 w 186"/>
                <a:gd name="T9" fmla="*/ 2147483647 h 186"/>
                <a:gd name="T10" fmla="*/ 0 w 186"/>
                <a:gd name="T11" fmla="*/ 2147483647 h 186"/>
                <a:gd name="T12" fmla="*/ 2147483647 w 186"/>
                <a:gd name="T13" fmla="*/ 2147483647 h 186"/>
                <a:gd name="T14" fmla="*/ 2147483647 w 186"/>
                <a:gd name="T15" fmla="*/ 2147483647 h 186"/>
                <a:gd name="T16" fmla="*/ 2147483647 w 186"/>
                <a:gd name="T17" fmla="*/ 2147483647 h 186"/>
                <a:gd name="T18" fmla="*/ 2147483647 w 186"/>
                <a:gd name="T19" fmla="*/ 2147483647 h 186"/>
                <a:gd name="T20" fmla="*/ 2147483647 w 186"/>
                <a:gd name="T21" fmla="*/ 2147483647 h 186"/>
                <a:gd name="T22" fmla="*/ 2147483647 w 186"/>
                <a:gd name="T23" fmla="*/ 2147483647 h 186"/>
                <a:gd name="T24" fmla="*/ 2147483647 w 186"/>
                <a:gd name="T25" fmla="*/ 2147483647 h 186"/>
                <a:gd name="T26" fmla="*/ 2147483647 w 186"/>
                <a:gd name="T27" fmla="*/ 2147483647 h 186"/>
                <a:gd name="T28" fmla="*/ 2147483647 w 186"/>
                <a:gd name="T29" fmla="*/ 2147483647 h 186"/>
                <a:gd name="T30" fmla="*/ 2147483647 w 186"/>
                <a:gd name="T31" fmla="*/ 2147483647 h 186"/>
                <a:gd name="T32" fmla="*/ 2147483647 w 186"/>
                <a:gd name="T33" fmla="*/ 2147483647 h 186"/>
                <a:gd name="T34" fmla="*/ 2147483647 w 186"/>
                <a:gd name="T35" fmla="*/ 2147483647 h 186"/>
                <a:gd name="T36" fmla="*/ 2147483647 w 186"/>
                <a:gd name="T37" fmla="*/ 2147483647 h 186"/>
                <a:gd name="T38" fmla="*/ 2147483647 w 186"/>
                <a:gd name="T39" fmla="*/ 2147483647 h 186"/>
                <a:gd name="T40" fmla="*/ 2147483647 w 186"/>
                <a:gd name="T41" fmla="*/ 2147483647 h 186"/>
                <a:gd name="T42" fmla="*/ 2147483647 w 186"/>
                <a:gd name="T43" fmla="*/ 2147483647 h 186"/>
                <a:gd name="T44" fmla="*/ 2147483647 w 186"/>
                <a:gd name="T45" fmla="*/ 2147483647 h 186"/>
                <a:gd name="T46" fmla="*/ 2147483647 w 186"/>
                <a:gd name="T47" fmla="*/ 2147483647 h 186"/>
                <a:gd name="T48" fmla="*/ 2147483647 w 186"/>
                <a:gd name="T49" fmla="*/ 2147483647 h 186"/>
                <a:gd name="T50" fmla="*/ 2147483647 w 186"/>
                <a:gd name="T51" fmla="*/ 2147483647 h 186"/>
                <a:gd name="T52" fmla="*/ 2147483647 w 186"/>
                <a:gd name="T53" fmla="*/ 2147483647 h 186"/>
                <a:gd name="T54" fmla="*/ 2147483647 w 186"/>
                <a:gd name="T55" fmla="*/ 2147483647 h 186"/>
                <a:gd name="T56" fmla="*/ 2147483647 w 186"/>
                <a:gd name="T57" fmla="*/ 2147483647 h 186"/>
                <a:gd name="T58" fmla="*/ 2147483647 w 186"/>
                <a:gd name="T59" fmla="*/ 2147483647 h 186"/>
                <a:gd name="T60" fmla="*/ 2147483647 w 186"/>
                <a:gd name="T61" fmla="*/ 2147483647 h 186"/>
                <a:gd name="T62" fmla="*/ 2147483647 w 186"/>
                <a:gd name="T63" fmla="*/ 2147483647 h 186"/>
                <a:gd name="T64" fmla="*/ 2147483647 w 186"/>
                <a:gd name="T65" fmla="*/ 2147483647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81" y="186"/>
                  </a:moveTo>
                  <a:cubicBezTo>
                    <a:pt x="66" y="183"/>
                    <a:pt x="60" y="180"/>
                    <a:pt x="54" y="174"/>
                  </a:cubicBezTo>
                  <a:cubicBezTo>
                    <a:pt x="51" y="165"/>
                    <a:pt x="48" y="153"/>
                    <a:pt x="45" y="141"/>
                  </a:cubicBezTo>
                  <a:cubicBezTo>
                    <a:pt x="42" y="138"/>
                    <a:pt x="39" y="138"/>
                    <a:pt x="33" y="135"/>
                  </a:cubicBezTo>
                  <a:cubicBezTo>
                    <a:pt x="30" y="132"/>
                    <a:pt x="27" y="132"/>
                    <a:pt x="24" y="132"/>
                  </a:cubicBezTo>
                  <a:cubicBezTo>
                    <a:pt x="30" y="114"/>
                    <a:pt x="9" y="93"/>
                    <a:pt x="0" y="87"/>
                  </a:cubicBezTo>
                  <a:cubicBezTo>
                    <a:pt x="0" y="78"/>
                    <a:pt x="12" y="72"/>
                    <a:pt x="15" y="66"/>
                  </a:cubicBezTo>
                  <a:cubicBezTo>
                    <a:pt x="15" y="57"/>
                    <a:pt x="24" y="54"/>
                    <a:pt x="30" y="48"/>
                  </a:cubicBezTo>
                  <a:cubicBezTo>
                    <a:pt x="33" y="45"/>
                    <a:pt x="33" y="42"/>
                    <a:pt x="36" y="39"/>
                  </a:cubicBezTo>
                  <a:cubicBezTo>
                    <a:pt x="36" y="33"/>
                    <a:pt x="36" y="15"/>
                    <a:pt x="39" y="15"/>
                  </a:cubicBezTo>
                  <a:cubicBezTo>
                    <a:pt x="42" y="12"/>
                    <a:pt x="48" y="3"/>
                    <a:pt x="57" y="12"/>
                  </a:cubicBezTo>
                  <a:cubicBezTo>
                    <a:pt x="63" y="12"/>
                    <a:pt x="66" y="12"/>
                    <a:pt x="72" y="12"/>
                  </a:cubicBezTo>
                  <a:cubicBezTo>
                    <a:pt x="78" y="3"/>
                    <a:pt x="90" y="6"/>
                    <a:pt x="102" y="9"/>
                  </a:cubicBezTo>
                  <a:cubicBezTo>
                    <a:pt x="105" y="15"/>
                    <a:pt x="117" y="21"/>
                    <a:pt x="129" y="15"/>
                  </a:cubicBezTo>
                  <a:cubicBezTo>
                    <a:pt x="135" y="12"/>
                    <a:pt x="141" y="0"/>
                    <a:pt x="150" y="9"/>
                  </a:cubicBezTo>
                  <a:cubicBezTo>
                    <a:pt x="156" y="12"/>
                    <a:pt x="159" y="12"/>
                    <a:pt x="165" y="15"/>
                  </a:cubicBezTo>
                  <a:cubicBezTo>
                    <a:pt x="171" y="15"/>
                    <a:pt x="177" y="15"/>
                    <a:pt x="183" y="18"/>
                  </a:cubicBezTo>
                  <a:cubicBezTo>
                    <a:pt x="183" y="21"/>
                    <a:pt x="150" y="36"/>
                    <a:pt x="162" y="48"/>
                  </a:cubicBezTo>
                  <a:cubicBezTo>
                    <a:pt x="165" y="48"/>
                    <a:pt x="171" y="48"/>
                    <a:pt x="177" y="48"/>
                  </a:cubicBezTo>
                  <a:cubicBezTo>
                    <a:pt x="177" y="45"/>
                    <a:pt x="180" y="42"/>
                    <a:pt x="183" y="42"/>
                  </a:cubicBezTo>
                  <a:cubicBezTo>
                    <a:pt x="183" y="42"/>
                    <a:pt x="186" y="51"/>
                    <a:pt x="180" y="54"/>
                  </a:cubicBezTo>
                  <a:cubicBezTo>
                    <a:pt x="171" y="57"/>
                    <a:pt x="168" y="57"/>
                    <a:pt x="162" y="63"/>
                  </a:cubicBezTo>
                  <a:cubicBezTo>
                    <a:pt x="162" y="66"/>
                    <a:pt x="162" y="69"/>
                    <a:pt x="162" y="72"/>
                  </a:cubicBezTo>
                  <a:cubicBezTo>
                    <a:pt x="165" y="72"/>
                    <a:pt x="168" y="75"/>
                    <a:pt x="174" y="75"/>
                  </a:cubicBezTo>
                  <a:cubicBezTo>
                    <a:pt x="171" y="84"/>
                    <a:pt x="171" y="90"/>
                    <a:pt x="171" y="102"/>
                  </a:cubicBezTo>
                  <a:cubicBezTo>
                    <a:pt x="171" y="108"/>
                    <a:pt x="174" y="120"/>
                    <a:pt x="171" y="123"/>
                  </a:cubicBezTo>
                  <a:cubicBezTo>
                    <a:pt x="168" y="123"/>
                    <a:pt x="168" y="126"/>
                    <a:pt x="165" y="126"/>
                  </a:cubicBezTo>
                  <a:cubicBezTo>
                    <a:pt x="165" y="123"/>
                    <a:pt x="165" y="120"/>
                    <a:pt x="165" y="120"/>
                  </a:cubicBezTo>
                  <a:cubicBezTo>
                    <a:pt x="156" y="111"/>
                    <a:pt x="141" y="135"/>
                    <a:pt x="135" y="141"/>
                  </a:cubicBezTo>
                  <a:cubicBezTo>
                    <a:pt x="135" y="141"/>
                    <a:pt x="135" y="147"/>
                    <a:pt x="132" y="150"/>
                  </a:cubicBezTo>
                  <a:cubicBezTo>
                    <a:pt x="132" y="159"/>
                    <a:pt x="132" y="168"/>
                    <a:pt x="132" y="177"/>
                  </a:cubicBezTo>
                  <a:cubicBezTo>
                    <a:pt x="129" y="177"/>
                    <a:pt x="129" y="177"/>
                    <a:pt x="126" y="177"/>
                  </a:cubicBezTo>
                  <a:cubicBezTo>
                    <a:pt x="105" y="177"/>
                    <a:pt x="96" y="180"/>
                    <a:pt x="81" y="186"/>
                  </a:cubicBezTo>
                  <a:close/>
                </a:path>
              </a:pathLst>
            </a:custGeom>
            <a:solidFill>
              <a:sysClr val="window" lastClr="FFFFFF"/>
            </a:solidFill>
            <a:ln w="25400" cap="flat" cmpd="sng" algn="ctr">
              <a:solidFill>
                <a:srgbClr val="F79646"/>
              </a:solidFill>
              <a:prstDash val="soli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19" name="Freeform 7">
              <a:extLst>
                <a:ext uri="{FF2B5EF4-FFF2-40B4-BE49-F238E27FC236}">
                  <a16:creationId xmlns:a16="http://schemas.microsoft.com/office/drawing/2014/main" id="{B559B0BF-9C05-4879-B07D-C6DD9E41A1BA}"/>
                </a:ext>
              </a:extLst>
            </p:cNvPr>
            <p:cNvSpPr>
              <a:spLocks/>
            </p:cNvSpPr>
            <p:nvPr/>
          </p:nvSpPr>
          <p:spPr bwMode="auto">
            <a:xfrm>
              <a:off x="6584457" y="2100192"/>
              <a:ext cx="769806" cy="721531"/>
            </a:xfrm>
            <a:custGeom>
              <a:avLst/>
              <a:gdLst>
                <a:gd name="T0" fmla="*/ 2147483647 w 293"/>
                <a:gd name="T1" fmla="*/ 2147483647 h 275"/>
                <a:gd name="T2" fmla="*/ 2147483647 w 293"/>
                <a:gd name="T3" fmla="*/ 2147483647 h 275"/>
                <a:gd name="T4" fmla="*/ 2147483647 w 293"/>
                <a:gd name="T5" fmla="*/ 2147483647 h 275"/>
                <a:gd name="T6" fmla="*/ 2147483647 w 293"/>
                <a:gd name="T7" fmla="*/ 2147483647 h 275"/>
                <a:gd name="T8" fmla="*/ 2147483647 w 293"/>
                <a:gd name="T9" fmla="*/ 2147483647 h 275"/>
                <a:gd name="T10" fmla="*/ 2147483647 w 293"/>
                <a:gd name="T11" fmla="*/ 2147483647 h 275"/>
                <a:gd name="T12" fmla="*/ 2147483647 w 293"/>
                <a:gd name="T13" fmla="*/ 2147483647 h 275"/>
                <a:gd name="T14" fmla="*/ 2147483647 w 293"/>
                <a:gd name="T15" fmla="*/ 2147483647 h 275"/>
                <a:gd name="T16" fmla="*/ 2147483647 w 293"/>
                <a:gd name="T17" fmla="*/ 2147483647 h 275"/>
                <a:gd name="T18" fmla="*/ 2147483647 w 293"/>
                <a:gd name="T19" fmla="*/ 2147483647 h 275"/>
                <a:gd name="T20" fmla="*/ 2147483647 w 293"/>
                <a:gd name="T21" fmla="*/ 2147483647 h 275"/>
                <a:gd name="T22" fmla="*/ 2147483647 w 293"/>
                <a:gd name="T23" fmla="*/ 2147483647 h 275"/>
                <a:gd name="T24" fmla="*/ 2147483647 w 293"/>
                <a:gd name="T25" fmla="*/ 2147483647 h 275"/>
                <a:gd name="T26" fmla="*/ 2147483647 w 293"/>
                <a:gd name="T27" fmla="*/ 2147483647 h 275"/>
                <a:gd name="T28" fmla="*/ 0 w 293"/>
                <a:gd name="T29" fmla="*/ 2147483647 h 275"/>
                <a:gd name="T30" fmla="*/ 2147483647 w 293"/>
                <a:gd name="T31" fmla="*/ 2147483647 h 275"/>
                <a:gd name="T32" fmla="*/ 2147483647 w 293"/>
                <a:gd name="T33" fmla="*/ 2147483647 h 275"/>
                <a:gd name="T34" fmla="*/ 2147483647 w 293"/>
                <a:gd name="T35" fmla="*/ 2147483647 h 275"/>
                <a:gd name="T36" fmla="*/ 2147483647 w 293"/>
                <a:gd name="T37" fmla="*/ 2147483647 h 275"/>
                <a:gd name="T38" fmla="*/ 2147483647 w 293"/>
                <a:gd name="T39" fmla="*/ 2147483647 h 275"/>
                <a:gd name="T40" fmla="*/ 2147483647 w 293"/>
                <a:gd name="T41" fmla="*/ 2147483647 h 275"/>
                <a:gd name="T42" fmla="*/ 2147483647 w 293"/>
                <a:gd name="T43" fmla="*/ 2147483647 h 275"/>
                <a:gd name="T44" fmla="*/ 2147483647 w 293"/>
                <a:gd name="T45" fmla="*/ 2147483647 h 275"/>
                <a:gd name="T46" fmla="*/ 2147483647 w 293"/>
                <a:gd name="T47" fmla="*/ 2147483647 h 275"/>
                <a:gd name="T48" fmla="*/ 2147483647 w 293"/>
                <a:gd name="T49" fmla="*/ 2147483647 h 275"/>
                <a:gd name="T50" fmla="*/ 2147483647 w 293"/>
                <a:gd name="T51" fmla="*/ 2147483647 h 275"/>
                <a:gd name="T52" fmla="*/ 2147483647 w 293"/>
                <a:gd name="T53" fmla="*/ 2147483647 h 275"/>
                <a:gd name="T54" fmla="*/ 2147483647 w 293"/>
                <a:gd name="T55" fmla="*/ 2147483647 h 275"/>
                <a:gd name="T56" fmla="*/ 2147483647 w 293"/>
                <a:gd name="T57" fmla="*/ 2147483647 h 275"/>
                <a:gd name="T58" fmla="*/ 2147483647 w 293"/>
                <a:gd name="T59" fmla="*/ 2147483647 h 275"/>
                <a:gd name="T60" fmla="*/ 2147483647 w 293"/>
                <a:gd name="T61" fmla="*/ 2147483647 h 275"/>
                <a:gd name="T62" fmla="*/ 2147483647 w 293"/>
                <a:gd name="T63" fmla="*/ 0 h 275"/>
                <a:gd name="T64" fmla="*/ 2147483647 w 293"/>
                <a:gd name="T65" fmla="*/ 2147483647 h 275"/>
                <a:gd name="T66" fmla="*/ 2147483647 w 293"/>
                <a:gd name="T67" fmla="*/ 2147483647 h 275"/>
                <a:gd name="T68" fmla="*/ 2147483647 w 293"/>
                <a:gd name="T69" fmla="*/ 2147483647 h 275"/>
                <a:gd name="T70" fmla="*/ 2147483647 w 293"/>
                <a:gd name="T71" fmla="*/ 2147483647 h 275"/>
                <a:gd name="T72" fmla="*/ 2147483647 w 293"/>
                <a:gd name="T73" fmla="*/ 2147483647 h 275"/>
                <a:gd name="T74" fmla="*/ 2147483647 w 293"/>
                <a:gd name="T75" fmla="*/ 2147483647 h 275"/>
                <a:gd name="T76" fmla="*/ 2147483647 w 293"/>
                <a:gd name="T77" fmla="*/ 2147483647 h 275"/>
                <a:gd name="T78" fmla="*/ 2147483647 w 293"/>
                <a:gd name="T79" fmla="*/ 2147483647 h 275"/>
                <a:gd name="T80" fmla="*/ 2147483647 w 293"/>
                <a:gd name="T81" fmla="*/ 2147483647 h 275"/>
                <a:gd name="T82" fmla="*/ 2147483647 w 293"/>
                <a:gd name="T83" fmla="*/ 2147483647 h 275"/>
                <a:gd name="T84" fmla="*/ 2147483647 w 293"/>
                <a:gd name="T85" fmla="*/ 2147483647 h 275"/>
                <a:gd name="T86" fmla="*/ 2147483647 w 293"/>
                <a:gd name="T87" fmla="*/ 2147483647 h 275"/>
                <a:gd name="T88" fmla="*/ 2147483647 w 293"/>
                <a:gd name="T89" fmla="*/ 2147483647 h 275"/>
                <a:gd name="T90" fmla="*/ 2147483647 w 293"/>
                <a:gd name="T91" fmla="*/ 2147483647 h 275"/>
                <a:gd name="T92" fmla="*/ 2147483647 w 293"/>
                <a:gd name="T93" fmla="*/ 2147483647 h 275"/>
                <a:gd name="T94" fmla="*/ 2147483647 w 293"/>
                <a:gd name="T95" fmla="*/ 2147483647 h 275"/>
                <a:gd name="T96" fmla="*/ 2147483647 w 293"/>
                <a:gd name="T97" fmla="*/ 2147483647 h 275"/>
                <a:gd name="T98" fmla="*/ 2147483647 w 293"/>
                <a:gd name="T99" fmla="*/ 2147483647 h 275"/>
                <a:gd name="T100" fmla="*/ 2147483647 w 293"/>
                <a:gd name="T101" fmla="*/ 2147483647 h 275"/>
                <a:gd name="T102" fmla="*/ 2147483647 w 293"/>
                <a:gd name="T103" fmla="*/ 2147483647 h 2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3"/>
                <a:gd name="T157" fmla="*/ 0 h 275"/>
                <a:gd name="T158" fmla="*/ 293 w 293"/>
                <a:gd name="T159" fmla="*/ 275 h 27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3" h="275">
                  <a:moveTo>
                    <a:pt x="119" y="275"/>
                  </a:moveTo>
                  <a:cubicBezTo>
                    <a:pt x="116" y="275"/>
                    <a:pt x="116" y="275"/>
                    <a:pt x="116" y="275"/>
                  </a:cubicBezTo>
                  <a:cubicBezTo>
                    <a:pt x="122" y="263"/>
                    <a:pt x="125" y="263"/>
                    <a:pt x="131" y="257"/>
                  </a:cubicBezTo>
                  <a:cubicBezTo>
                    <a:pt x="131" y="254"/>
                    <a:pt x="134" y="251"/>
                    <a:pt x="137" y="248"/>
                  </a:cubicBezTo>
                  <a:cubicBezTo>
                    <a:pt x="137" y="245"/>
                    <a:pt x="137" y="242"/>
                    <a:pt x="137" y="239"/>
                  </a:cubicBezTo>
                  <a:cubicBezTo>
                    <a:pt x="131" y="239"/>
                    <a:pt x="128" y="236"/>
                    <a:pt x="125" y="233"/>
                  </a:cubicBezTo>
                  <a:cubicBezTo>
                    <a:pt x="122" y="215"/>
                    <a:pt x="131" y="212"/>
                    <a:pt x="140" y="200"/>
                  </a:cubicBezTo>
                  <a:cubicBezTo>
                    <a:pt x="146" y="192"/>
                    <a:pt x="143" y="180"/>
                    <a:pt x="143" y="171"/>
                  </a:cubicBezTo>
                  <a:cubicBezTo>
                    <a:pt x="137" y="165"/>
                    <a:pt x="131" y="156"/>
                    <a:pt x="125" y="150"/>
                  </a:cubicBezTo>
                  <a:cubicBezTo>
                    <a:pt x="122" y="150"/>
                    <a:pt x="119" y="150"/>
                    <a:pt x="116" y="150"/>
                  </a:cubicBezTo>
                  <a:cubicBezTo>
                    <a:pt x="110" y="150"/>
                    <a:pt x="104" y="153"/>
                    <a:pt x="98" y="153"/>
                  </a:cubicBezTo>
                  <a:cubicBezTo>
                    <a:pt x="89" y="162"/>
                    <a:pt x="83" y="171"/>
                    <a:pt x="74" y="180"/>
                  </a:cubicBezTo>
                  <a:cubicBezTo>
                    <a:pt x="68" y="189"/>
                    <a:pt x="62" y="200"/>
                    <a:pt x="53" y="209"/>
                  </a:cubicBezTo>
                  <a:cubicBezTo>
                    <a:pt x="41" y="198"/>
                    <a:pt x="26" y="192"/>
                    <a:pt x="18" y="183"/>
                  </a:cubicBezTo>
                  <a:cubicBezTo>
                    <a:pt x="9" y="183"/>
                    <a:pt x="3" y="177"/>
                    <a:pt x="0" y="174"/>
                  </a:cubicBezTo>
                  <a:cubicBezTo>
                    <a:pt x="0" y="162"/>
                    <a:pt x="0" y="162"/>
                    <a:pt x="9" y="159"/>
                  </a:cubicBezTo>
                  <a:cubicBezTo>
                    <a:pt x="12" y="156"/>
                    <a:pt x="15" y="150"/>
                    <a:pt x="20" y="147"/>
                  </a:cubicBezTo>
                  <a:cubicBezTo>
                    <a:pt x="20" y="138"/>
                    <a:pt x="18" y="129"/>
                    <a:pt x="18" y="120"/>
                  </a:cubicBezTo>
                  <a:cubicBezTo>
                    <a:pt x="18" y="120"/>
                    <a:pt x="18" y="120"/>
                    <a:pt x="18" y="120"/>
                  </a:cubicBezTo>
                  <a:cubicBezTo>
                    <a:pt x="15" y="117"/>
                    <a:pt x="15" y="117"/>
                    <a:pt x="15" y="114"/>
                  </a:cubicBezTo>
                  <a:cubicBezTo>
                    <a:pt x="12" y="111"/>
                    <a:pt x="12" y="108"/>
                    <a:pt x="9" y="105"/>
                  </a:cubicBezTo>
                  <a:cubicBezTo>
                    <a:pt x="9" y="96"/>
                    <a:pt x="9" y="90"/>
                    <a:pt x="15" y="87"/>
                  </a:cubicBezTo>
                  <a:cubicBezTo>
                    <a:pt x="18" y="87"/>
                    <a:pt x="20" y="93"/>
                    <a:pt x="23" y="102"/>
                  </a:cubicBezTo>
                  <a:cubicBezTo>
                    <a:pt x="32" y="108"/>
                    <a:pt x="32" y="114"/>
                    <a:pt x="50" y="111"/>
                  </a:cubicBezTo>
                  <a:cubicBezTo>
                    <a:pt x="53" y="108"/>
                    <a:pt x="56" y="105"/>
                    <a:pt x="59" y="102"/>
                  </a:cubicBezTo>
                  <a:cubicBezTo>
                    <a:pt x="74" y="93"/>
                    <a:pt x="92" y="75"/>
                    <a:pt x="107" y="63"/>
                  </a:cubicBezTo>
                  <a:cubicBezTo>
                    <a:pt x="113" y="57"/>
                    <a:pt x="119" y="48"/>
                    <a:pt x="122" y="42"/>
                  </a:cubicBezTo>
                  <a:cubicBezTo>
                    <a:pt x="134" y="39"/>
                    <a:pt x="140" y="33"/>
                    <a:pt x="155" y="42"/>
                  </a:cubicBezTo>
                  <a:cubicBezTo>
                    <a:pt x="158" y="42"/>
                    <a:pt x="161" y="42"/>
                    <a:pt x="167" y="42"/>
                  </a:cubicBezTo>
                  <a:cubicBezTo>
                    <a:pt x="167" y="39"/>
                    <a:pt x="170" y="36"/>
                    <a:pt x="173" y="33"/>
                  </a:cubicBezTo>
                  <a:cubicBezTo>
                    <a:pt x="173" y="24"/>
                    <a:pt x="173" y="18"/>
                    <a:pt x="173" y="9"/>
                  </a:cubicBezTo>
                  <a:cubicBezTo>
                    <a:pt x="173" y="6"/>
                    <a:pt x="176" y="3"/>
                    <a:pt x="176" y="0"/>
                  </a:cubicBezTo>
                  <a:cubicBezTo>
                    <a:pt x="182" y="0"/>
                    <a:pt x="191" y="6"/>
                    <a:pt x="197" y="15"/>
                  </a:cubicBezTo>
                  <a:cubicBezTo>
                    <a:pt x="203" y="21"/>
                    <a:pt x="203" y="24"/>
                    <a:pt x="215" y="24"/>
                  </a:cubicBezTo>
                  <a:cubicBezTo>
                    <a:pt x="218" y="21"/>
                    <a:pt x="218" y="15"/>
                    <a:pt x="218" y="15"/>
                  </a:cubicBezTo>
                  <a:cubicBezTo>
                    <a:pt x="221" y="12"/>
                    <a:pt x="221" y="9"/>
                    <a:pt x="224" y="9"/>
                  </a:cubicBezTo>
                  <a:cubicBezTo>
                    <a:pt x="227" y="12"/>
                    <a:pt x="227" y="12"/>
                    <a:pt x="227" y="12"/>
                  </a:cubicBezTo>
                  <a:cubicBezTo>
                    <a:pt x="227" y="18"/>
                    <a:pt x="230" y="24"/>
                    <a:pt x="230" y="33"/>
                  </a:cubicBezTo>
                  <a:cubicBezTo>
                    <a:pt x="236" y="39"/>
                    <a:pt x="245" y="51"/>
                    <a:pt x="257" y="63"/>
                  </a:cubicBezTo>
                  <a:cubicBezTo>
                    <a:pt x="257" y="72"/>
                    <a:pt x="257" y="81"/>
                    <a:pt x="257" y="90"/>
                  </a:cubicBezTo>
                  <a:cubicBezTo>
                    <a:pt x="260" y="93"/>
                    <a:pt x="263" y="96"/>
                    <a:pt x="263" y="99"/>
                  </a:cubicBezTo>
                  <a:cubicBezTo>
                    <a:pt x="269" y="102"/>
                    <a:pt x="275" y="105"/>
                    <a:pt x="281" y="111"/>
                  </a:cubicBezTo>
                  <a:cubicBezTo>
                    <a:pt x="284" y="114"/>
                    <a:pt x="290" y="117"/>
                    <a:pt x="293" y="120"/>
                  </a:cubicBezTo>
                  <a:cubicBezTo>
                    <a:pt x="293" y="123"/>
                    <a:pt x="263" y="144"/>
                    <a:pt x="260" y="147"/>
                  </a:cubicBezTo>
                  <a:cubicBezTo>
                    <a:pt x="257" y="150"/>
                    <a:pt x="254" y="153"/>
                    <a:pt x="251" y="156"/>
                  </a:cubicBezTo>
                  <a:cubicBezTo>
                    <a:pt x="245" y="162"/>
                    <a:pt x="239" y="168"/>
                    <a:pt x="236" y="174"/>
                  </a:cubicBezTo>
                  <a:cubicBezTo>
                    <a:pt x="233" y="180"/>
                    <a:pt x="233" y="186"/>
                    <a:pt x="230" y="192"/>
                  </a:cubicBezTo>
                  <a:cubicBezTo>
                    <a:pt x="224" y="195"/>
                    <a:pt x="221" y="198"/>
                    <a:pt x="215" y="198"/>
                  </a:cubicBezTo>
                  <a:cubicBezTo>
                    <a:pt x="188" y="203"/>
                    <a:pt x="170" y="215"/>
                    <a:pt x="155" y="239"/>
                  </a:cubicBezTo>
                  <a:cubicBezTo>
                    <a:pt x="152" y="239"/>
                    <a:pt x="152" y="242"/>
                    <a:pt x="152" y="245"/>
                  </a:cubicBezTo>
                  <a:cubicBezTo>
                    <a:pt x="149" y="254"/>
                    <a:pt x="146" y="263"/>
                    <a:pt x="143" y="272"/>
                  </a:cubicBezTo>
                  <a:cubicBezTo>
                    <a:pt x="134" y="275"/>
                    <a:pt x="125" y="275"/>
                    <a:pt x="119" y="275"/>
                  </a:cubicBezTo>
                  <a:close/>
                </a:path>
              </a:pathLst>
            </a:custGeom>
            <a:solidFill>
              <a:sysClr val="window" lastClr="FFFFFF"/>
            </a:solidFill>
            <a:ln w="25400" cap="flat" cmpd="sng" algn="ctr">
              <a:solidFill>
                <a:srgbClr val="F79646"/>
              </a:solidFill>
              <a:prstDash val="soli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0" name="Freeform 8">
              <a:extLst>
                <a:ext uri="{FF2B5EF4-FFF2-40B4-BE49-F238E27FC236}">
                  <a16:creationId xmlns:a16="http://schemas.microsoft.com/office/drawing/2014/main" id="{94FE598B-8925-486F-9B44-E55D283D212B}"/>
                </a:ext>
              </a:extLst>
            </p:cNvPr>
            <p:cNvSpPr>
              <a:spLocks/>
            </p:cNvSpPr>
            <p:nvPr/>
          </p:nvSpPr>
          <p:spPr bwMode="auto">
            <a:xfrm>
              <a:off x="1425575" y="1265111"/>
              <a:ext cx="2600759" cy="1991896"/>
            </a:xfrm>
            <a:custGeom>
              <a:avLst/>
              <a:gdLst>
                <a:gd name="T0" fmla="*/ 2147483647 w 990"/>
                <a:gd name="T1" fmla="*/ 2147483647 h 758"/>
                <a:gd name="T2" fmla="*/ 2147483647 w 990"/>
                <a:gd name="T3" fmla="*/ 2147483647 h 758"/>
                <a:gd name="T4" fmla="*/ 2147483647 w 990"/>
                <a:gd name="T5" fmla="*/ 2147483647 h 758"/>
                <a:gd name="T6" fmla="*/ 2147483647 w 990"/>
                <a:gd name="T7" fmla="*/ 2147483647 h 758"/>
                <a:gd name="T8" fmla="*/ 2147483647 w 990"/>
                <a:gd name="T9" fmla="*/ 2147483647 h 758"/>
                <a:gd name="T10" fmla="*/ 2147483647 w 990"/>
                <a:gd name="T11" fmla="*/ 2147483647 h 758"/>
                <a:gd name="T12" fmla="*/ 2147483647 w 990"/>
                <a:gd name="T13" fmla="*/ 2147483647 h 758"/>
                <a:gd name="T14" fmla="*/ 2147483647 w 990"/>
                <a:gd name="T15" fmla="*/ 2147483647 h 758"/>
                <a:gd name="T16" fmla="*/ 2147483647 w 990"/>
                <a:gd name="T17" fmla="*/ 2147483647 h 758"/>
                <a:gd name="T18" fmla="*/ 2147483647 w 990"/>
                <a:gd name="T19" fmla="*/ 2147483647 h 758"/>
                <a:gd name="T20" fmla="*/ 2147483647 w 990"/>
                <a:gd name="T21" fmla="*/ 2147483647 h 758"/>
                <a:gd name="T22" fmla="*/ 2147483647 w 990"/>
                <a:gd name="T23" fmla="*/ 2147483647 h 758"/>
                <a:gd name="T24" fmla="*/ 2147483647 w 990"/>
                <a:gd name="T25" fmla="*/ 2147483647 h 758"/>
                <a:gd name="T26" fmla="*/ 2147483647 w 990"/>
                <a:gd name="T27" fmla="*/ 2147483647 h 758"/>
                <a:gd name="T28" fmla="*/ 2147483647 w 990"/>
                <a:gd name="T29" fmla="*/ 2147483647 h 758"/>
                <a:gd name="T30" fmla="*/ 2147483647 w 990"/>
                <a:gd name="T31" fmla="*/ 2147483647 h 758"/>
                <a:gd name="T32" fmla="*/ 2147483647 w 990"/>
                <a:gd name="T33" fmla="*/ 2147483647 h 758"/>
                <a:gd name="T34" fmla="*/ 2147483647 w 990"/>
                <a:gd name="T35" fmla="*/ 2147483647 h 758"/>
                <a:gd name="T36" fmla="*/ 2147483647 w 990"/>
                <a:gd name="T37" fmla="*/ 2147483647 h 758"/>
                <a:gd name="T38" fmla="*/ 2147483647 w 990"/>
                <a:gd name="T39" fmla="*/ 2147483647 h 758"/>
                <a:gd name="T40" fmla="*/ 2147483647 w 990"/>
                <a:gd name="T41" fmla="*/ 2147483647 h 758"/>
                <a:gd name="T42" fmla="*/ 2147483647 w 990"/>
                <a:gd name="T43" fmla="*/ 2147483647 h 758"/>
                <a:gd name="T44" fmla="*/ 2147483647 w 990"/>
                <a:gd name="T45" fmla="*/ 2147483647 h 758"/>
                <a:gd name="T46" fmla="*/ 2147483647 w 990"/>
                <a:gd name="T47" fmla="*/ 2147483647 h 758"/>
                <a:gd name="T48" fmla="*/ 2147483647 w 990"/>
                <a:gd name="T49" fmla="*/ 2147483647 h 758"/>
                <a:gd name="T50" fmla="*/ 2147483647 w 990"/>
                <a:gd name="T51" fmla="*/ 2147483647 h 758"/>
                <a:gd name="T52" fmla="*/ 2147483647 w 990"/>
                <a:gd name="T53" fmla="*/ 2147483647 h 758"/>
                <a:gd name="T54" fmla="*/ 2147483647 w 990"/>
                <a:gd name="T55" fmla="*/ 2147483647 h 758"/>
                <a:gd name="T56" fmla="*/ 2147483647 w 990"/>
                <a:gd name="T57" fmla="*/ 2147483647 h 758"/>
                <a:gd name="T58" fmla="*/ 2147483647 w 990"/>
                <a:gd name="T59" fmla="*/ 2147483647 h 758"/>
                <a:gd name="T60" fmla="*/ 2147483647 w 990"/>
                <a:gd name="T61" fmla="*/ 2147483647 h 758"/>
                <a:gd name="T62" fmla="*/ 2147483647 w 990"/>
                <a:gd name="T63" fmla="*/ 2147483647 h 758"/>
                <a:gd name="T64" fmla="*/ 2147483647 w 990"/>
                <a:gd name="T65" fmla="*/ 2147483647 h 758"/>
                <a:gd name="T66" fmla="*/ 2147483647 w 990"/>
                <a:gd name="T67" fmla="*/ 2147483647 h 758"/>
                <a:gd name="T68" fmla="*/ 2147483647 w 990"/>
                <a:gd name="T69" fmla="*/ 2147483647 h 758"/>
                <a:gd name="T70" fmla="*/ 2147483647 w 990"/>
                <a:gd name="T71" fmla="*/ 2147483647 h 758"/>
                <a:gd name="T72" fmla="*/ 2147483647 w 990"/>
                <a:gd name="T73" fmla="*/ 2147483647 h 758"/>
                <a:gd name="T74" fmla="*/ 2147483647 w 990"/>
                <a:gd name="T75" fmla="*/ 2147483647 h 758"/>
                <a:gd name="T76" fmla="*/ 2147483647 w 990"/>
                <a:gd name="T77" fmla="*/ 2147483647 h 758"/>
                <a:gd name="T78" fmla="*/ 2147483647 w 990"/>
                <a:gd name="T79" fmla="*/ 2147483647 h 758"/>
                <a:gd name="T80" fmla="*/ 2147483647 w 990"/>
                <a:gd name="T81" fmla="*/ 2147483647 h 758"/>
                <a:gd name="T82" fmla="*/ 2147483647 w 990"/>
                <a:gd name="T83" fmla="*/ 2147483647 h 758"/>
                <a:gd name="T84" fmla="*/ 2147483647 w 990"/>
                <a:gd name="T85" fmla="*/ 2147483647 h 758"/>
                <a:gd name="T86" fmla="*/ 2147483647 w 990"/>
                <a:gd name="T87" fmla="*/ 2147483647 h 7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90"/>
                <a:gd name="T133" fmla="*/ 0 h 758"/>
                <a:gd name="T134" fmla="*/ 990 w 990"/>
                <a:gd name="T135" fmla="*/ 758 h 75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90" h="758">
                  <a:moveTo>
                    <a:pt x="709" y="758"/>
                  </a:moveTo>
                  <a:cubicBezTo>
                    <a:pt x="706" y="755"/>
                    <a:pt x="703" y="755"/>
                    <a:pt x="700" y="755"/>
                  </a:cubicBezTo>
                  <a:cubicBezTo>
                    <a:pt x="697" y="749"/>
                    <a:pt x="694" y="746"/>
                    <a:pt x="688" y="743"/>
                  </a:cubicBezTo>
                  <a:cubicBezTo>
                    <a:pt x="676" y="743"/>
                    <a:pt x="676" y="740"/>
                    <a:pt x="670" y="752"/>
                  </a:cubicBezTo>
                  <a:cubicBezTo>
                    <a:pt x="667" y="749"/>
                    <a:pt x="667" y="749"/>
                    <a:pt x="664" y="749"/>
                  </a:cubicBezTo>
                  <a:cubicBezTo>
                    <a:pt x="661" y="749"/>
                    <a:pt x="655" y="749"/>
                    <a:pt x="652" y="752"/>
                  </a:cubicBezTo>
                  <a:cubicBezTo>
                    <a:pt x="646" y="743"/>
                    <a:pt x="649" y="737"/>
                    <a:pt x="646" y="734"/>
                  </a:cubicBezTo>
                  <a:cubicBezTo>
                    <a:pt x="643" y="731"/>
                    <a:pt x="640" y="731"/>
                    <a:pt x="637" y="728"/>
                  </a:cubicBezTo>
                  <a:cubicBezTo>
                    <a:pt x="622" y="713"/>
                    <a:pt x="610" y="704"/>
                    <a:pt x="592" y="713"/>
                  </a:cubicBezTo>
                  <a:cubicBezTo>
                    <a:pt x="577" y="713"/>
                    <a:pt x="565" y="716"/>
                    <a:pt x="553" y="713"/>
                  </a:cubicBezTo>
                  <a:cubicBezTo>
                    <a:pt x="547" y="713"/>
                    <a:pt x="542" y="710"/>
                    <a:pt x="536" y="707"/>
                  </a:cubicBezTo>
                  <a:cubicBezTo>
                    <a:pt x="530" y="707"/>
                    <a:pt x="524" y="707"/>
                    <a:pt x="521" y="707"/>
                  </a:cubicBezTo>
                  <a:cubicBezTo>
                    <a:pt x="509" y="716"/>
                    <a:pt x="494" y="722"/>
                    <a:pt x="488" y="734"/>
                  </a:cubicBezTo>
                  <a:cubicBezTo>
                    <a:pt x="482" y="734"/>
                    <a:pt x="476" y="734"/>
                    <a:pt x="470" y="734"/>
                  </a:cubicBezTo>
                  <a:cubicBezTo>
                    <a:pt x="464" y="731"/>
                    <a:pt x="461" y="728"/>
                    <a:pt x="455" y="725"/>
                  </a:cubicBezTo>
                  <a:cubicBezTo>
                    <a:pt x="443" y="725"/>
                    <a:pt x="440" y="725"/>
                    <a:pt x="437" y="728"/>
                  </a:cubicBezTo>
                  <a:cubicBezTo>
                    <a:pt x="431" y="731"/>
                    <a:pt x="428" y="731"/>
                    <a:pt x="422" y="734"/>
                  </a:cubicBezTo>
                  <a:cubicBezTo>
                    <a:pt x="410" y="734"/>
                    <a:pt x="404" y="737"/>
                    <a:pt x="395" y="740"/>
                  </a:cubicBezTo>
                  <a:cubicBezTo>
                    <a:pt x="380" y="740"/>
                    <a:pt x="359" y="731"/>
                    <a:pt x="356" y="725"/>
                  </a:cubicBezTo>
                  <a:cubicBezTo>
                    <a:pt x="356" y="707"/>
                    <a:pt x="353" y="710"/>
                    <a:pt x="344" y="704"/>
                  </a:cubicBezTo>
                  <a:cubicBezTo>
                    <a:pt x="326" y="704"/>
                    <a:pt x="329" y="704"/>
                    <a:pt x="320" y="716"/>
                  </a:cubicBezTo>
                  <a:cubicBezTo>
                    <a:pt x="308" y="722"/>
                    <a:pt x="296" y="719"/>
                    <a:pt x="287" y="725"/>
                  </a:cubicBezTo>
                  <a:cubicBezTo>
                    <a:pt x="284" y="725"/>
                    <a:pt x="284" y="725"/>
                    <a:pt x="284" y="725"/>
                  </a:cubicBezTo>
                  <a:cubicBezTo>
                    <a:pt x="284" y="722"/>
                    <a:pt x="281" y="722"/>
                    <a:pt x="281" y="719"/>
                  </a:cubicBezTo>
                  <a:cubicBezTo>
                    <a:pt x="269" y="704"/>
                    <a:pt x="252" y="698"/>
                    <a:pt x="237" y="698"/>
                  </a:cubicBezTo>
                  <a:cubicBezTo>
                    <a:pt x="219" y="710"/>
                    <a:pt x="213" y="716"/>
                    <a:pt x="207" y="734"/>
                  </a:cubicBezTo>
                  <a:cubicBezTo>
                    <a:pt x="198" y="743"/>
                    <a:pt x="195" y="749"/>
                    <a:pt x="183" y="749"/>
                  </a:cubicBezTo>
                  <a:cubicBezTo>
                    <a:pt x="177" y="749"/>
                    <a:pt x="174" y="746"/>
                    <a:pt x="168" y="746"/>
                  </a:cubicBezTo>
                  <a:cubicBezTo>
                    <a:pt x="165" y="743"/>
                    <a:pt x="162" y="740"/>
                    <a:pt x="159" y="740"/>
                  </a:cubicBezTo>
                  <a:cubicBezTo>
                    <a:pt x="156" y="725"/>
                    <a:pt x="141" y="722"/>
                    <a:pt x="135" y="719"/>
                  </a:cubicBezTo>
                  <a:cubicBezTo>
                    <a:pt x="132" y="716"/>
                    <a:pt x="132" y="713"/>
                    <a:pt x="129" y="710"/>
                  </a:cubicBezTo>
                  <a:cubicBezTo>
                    <a:pt x="129" y="704"/>
                    <a:pt x="129" y="698"/>
                    <a:pt x="129" y="689"/>
                  </a:cubicBezTo>
                  <a:cubicBezTo>
                    <a:pt x="132" y="686"/>
                    <a:pt x="129" y="677"/>
                    <a:pt x="129" y="677"/>
                  </a:cubicBezTo>
                  <a:cubicBezTo>
                    <a:pt x="123" y="659"/>
                    <a:pt x="108" y="662"/>
                    <a:pt x="96" y="659"/>
                  </a:cubicBezTo>
                  <a:cubicBezTo>
                    <a:pt x="93" y="656"/>
                    <a:pt x="93" y="653"/>
                    <a:pt x="90" y="650"/>
                  </a:cubicBezTo>
                  <a:cubicBezTo>
                    <a:pt x="84" y="644"/>
                    <a:pt x="81" y="638"/>
                    <a:pt x="78" y="629"/>
                  </a:cubicBezTo>
                  <a:cubicBezTo>
                    <a:pt x="72" y="629"/>
                    <a:pt x="66" y="626"/>
                    <a:pt x="60" y="626"/>
                  </a:cubicBezTo>
                  <a:cubicBezTo>
                    <a:pt x="54" y="614"/>
                    <a:pt x="63" y="602"/>
                    <a:pt x="66" y="593"/>
                  </a:cubicBezTo>
                  <a:cubicBezTo>
                    <a:pt x="66" y="575"/>
                    <a:pt x="54" y="566"/>
                    <a:pt x="45" y="557"/>
                  </a:cubicBezTo>
                  <a:cubicBezTo>
                    <a:pt x="36" y="554"/>
                    <a:pt x="30" y="551"/>
                    <a:pt x="21" y="545"/>
                  </a:cubicBezTo>
                  <a:cubicBezTo>
                    <a:pt x="21" y="545"/>
                    <a:pt x="18" y="545"/>
                    <a:pt x="18" y="542"/>
                  </a:cubicBezTo>
                  <a:cubicBezTo>
                    <a:pt x="18" y="524"/>
                    <a:pt x="18" y="527"/>
                    <a:pt x="36" y="521"/>
                  </a:cubicBezTo>
                  <a:cubicBezTo>
                    <a:pt x="39" y="518"/>
                    <a:pt x="45" y="513"/>
                    <a:pt x="45" y="510"/>
                  </a:cubicBezTo>
                  <a:cubicBezTo>
                    <a:pt x="45" y="495"/>
                    <a:pt x="45" y="477"/>
                    <a:pt x="45" y="462"/>
                  </a:cubicBezTo>
                  <a:cubicBezTo>
                    <a:pt x="42" y="438"/>
                    <a:pt x="24" y="444"/>
                    <a:pt x="12" y="444"/>
                  </a:cubicBezTo>
                  <a:cubicBezTo>
                    <a:pt x="9" y="444"/>
                    <a:pt x="9" y="447"/>
                    <a:pt x="6" y="447"/>
                  </a:cubicBezTo>
                  <a:cubicBezTo>
                    <a:pt x="6" y="450"/>
                    <a:pt x="6" y="450"/>
                    <a:pt x="6" y="450"/>
                  </a:cubicBezTo>
                  <a:cubicBezTo>
                    <a:pt x="3" y="438"/>
                    <a:pt x="3" y="435"/>
                    <a:pt x="3" y="429"/>
                  </a:cubicBezTo>
                  <a:cubicBezTo>
                    <a:pt x="6" y="426"/>
                    <a:pt x="12" y="426"/>
                    <a:pt x="15" y="423"/>
                  </a:cubicBezTo>
                  <a:cubicBezTo>
                    <a:pt x="15" y="420"/>
                    <a:pt x="15" y="414"/>
                    <a:pt x="15" y="411"/>
                  </a:cubicBezTo>
                  <a:cubicBezTo>
                    <a:pt x="3" y="393"/>
                    <a:pt x="0" y="405"/>
                    <a:pt x="21" y="390"/>
                  </a:cubicBezTo>
                  <a:cubicBezTo>
                    <a:pt x="24" y="384"/>
                    <a:pt x="30" y="378"/>
                    <a:pt x="33" y="372"/>
                  </a:cubicBezTo>
                  <a:cubicBezTo>
                    <a:pt x="42" y="369"/>
                    <a:pt x="48" y="366"/>
                    <a:pt x="54" y="363"/>
                  </a:cubicBezTo>
                  <a:cubicBezTo>
                    <a:pt x="78" y="363"/>
                    <a:pt x="90" y="363"/>
                    <a:pt x="108" y="354"/>
                  </a:cubicBezTo>
                  <a:cubicBezTo>
                    <a:pt x="111" y="354"/>
                    <a:pt x="114" y="354"/>
                    <a:pt x="117" y="354"/>
                  </a:cubicBezTo>
                  <a:cubicBezTo>
                    <a:pt x="117" y="360"/>
                    <a:pt x="120" y="375"/>
                    <a:pt x="135" y="378"/>
                  </a:cubicBezTo>
                  <a:cubicBezTo>
                    <a:pt x="141" y="378"/>
                    <a:pt x="150" y="378"/>
                    <a:pt x="156" y="375"/>
                  </a:cubicBezTo>
                  <a:cubicBezTo>
                    <a:pt x="162" y="366"/>
                    <a:pt x="165" y="360"/>
                    <a:pt x="171" y="354"/>
                  </a:cubicBezTo>
                  <a:cubicBezTo>
                    <a:pt x="180" y="354"/>
                    <a:pt x="186" y="357"/>
                    <a:pt x="198" y="354"/>
                  </a:cubicBezTo>
                  <a:cubicBezTo>
                    <a:pt x="201" y="348"/>
                    <a:pt x="204" y="348"/>
                    <a:pt x="210" y="342"/>
                  </a:cubicBezTo>
                  <a:cubicBezTo>
                    <a:pt x="213" y="342"/>
                    <a:pt x="216" y="342"/>
                    <a:pt x="219" y="342"/>
                  </a:cubicBezTo>
                  <a:cubicBezTo>
                    <a:pt x="228" y="345"/>
                    <a:pt x="234" y="348"/>
                    <a:pt x="246" y="348"/>
                  </a:cubicBezTo>
                  <a:cubicBezTo>
                    <a:pt x="257" y="342"/>
                    <a:pt x="278" y="345"/>
                    <a:pt x="296" y="339"/>
                  </a:cubicBezTo>
                  <a:cubicBezTo>
                    <a:pt x="302" y="336"/>
                    <a:pt x="308" y="330"/>
                    <a:pt x="314" y="327"/>
                  </a:cubicBezTo>
                  <a:cubicBezTo>
                    <a:pt x="317" y="321"/>
                    <a:pt x="320" y="315"/>
                    <a:pt x="320" y="312"/>
                  </a:cubicBezTo>
                  <a:cubicBezTo>
                    <a:pt x="335" y="306"/>
                    <a:pt x="338" y="288"/>
                    <a:pt x="341" y="276"/>
                  </a:cubicBezTo>
                  <a:cubicBezTo>
                    <a:pt x="347" y="273"/>
                    <a:pt x="356" y="270"/>
                    <a:pt x="359" y="267"/>
                  </a:cubicBezTo>
                  <a:cubicBezTo>
                    <a:pt x="362" y="261"/>
                    <a:pt x="365" y="255"/>
                    <a:pt x="365" y="249"/>
                  </a:cubicBezTo>
                  <a:cubicBezTo>
                    <a:pt x="365" y="240"/>
                    <a:pt x="368" y="231"/>
                    <a:pt x="368" y="222"/>
                  </a:cubicBezTo>
                  <a:cubicBezTo>
                    <a:pt x="365" y="216"/>
                    <a:pt x="365" y="213"/>
                    <a:pt x="365" y="210"/>
                  </a:cubicBezTo>
                  <a:cubicBezTo>
                    <a:pt x="365" y="192"/>
                    <a:pt x="371" y="177"/>
                    <a:pt x="365" y="168"/>
                  </a:cubicBezTo>
                  <a:cubicBezTo>
                    <a:pt x="362" y="168"/>
                    <a:pt x="362" y="165"/>
                    <a:pt x="362" y="165"/>
                  </a:cubicBezTo>
                  <a:cubicBezTo>
                    <a:pt x="380" y="165"/>
                    <a:pt x="395" y="165"/>
                    <a:pt x="413" y="168"/>
                  </a:cubicBezTo>
                  <a:cubicBezTo>
                    <a:pt x="425" y="174"/>
                    <a:pt x="437" y="168"/>
                    <a:pt x="452" y="180"/>
                  </a:cubicBezTo>
                  <a:cubicBezTo>
                    <a:pt x="455" y="180"/>
                    <a:pt x="458" y="180"/>
                    <a:pt x="461" y="180"/>
                  </a:cubicBezTo>
                  <a:cubicBezTo>
                    <a:pt x="464" y="177"/>
                    <a:pt x="464" y="174"/>
                    <a:pt x="467" y="174"/>
                  </a:cubicBezTo>
                  <a:cubicBezTo>
                    <a:pt x="467" y="171"/>
                    <a:pt x="467" y="168"/>
                    <a:pt x="467" y="165"/>
                  </a:cubicBezTo>
                  <a:cubicBezTo>
                    <a:pt x="464" y="156"/>
                    <a:pt x="464" y="147"/>
                    <a:pt x="467" y="141"/>
                  </a:cubicBezTo>
                  <a:cubicBezTo>
                    <a:pt x="476" y="132"/>
                    <a:pt x="482" y="126"/>
                    <a:pt x="488" y="120"/>
                  </a:cubicBezTo>
                  <a:cubicBezTo>
                    <a:pt x="491" y="102"/>
                    <a:pt x="497" y="99"/>
                    <a:pt x="506" y="87"/>
                  </a:cubicBezTo>
                  <a:cubicBezTo>
                    <a:pt x="509" y="78"/>
                    <a:pt x="506" y="75"/>
                    <a:pt x="518" y="75"/>
                  </a:cubicBezTo>
                  <a:cubicBezTo>
                    <a:pt x="527" y="81"/>
                    <a:pt x="539" y="87"/>
                    <a:pt x="547" y="96"/>
                  </a:cubicBezTo>
                  <a:cubicBezTo>
                    <a:pt x="553" y="96"/>
                    <a:pt x="565" y="96"/>
                    <a:pt x="574" y="105"/>
                  </a:cubicBezTo>
                  <a:cubicBezTo>
                    <a:pt x="586" y="105"/>
                    <a:pt x="610" y="105"/>
                    <a:pt x="616" y="90"/>
                  </a:cubicBezTo>
                  <a:cubicBezTo>
                    <a:pt x="616" y="78"/>
                    <a:pt x="613" y="66"/>
                    <a:pt x="613" y="54"/>
                  </a:cubicBezTo>
                  <a:cubicBezTo>
                    <a:pt x="625" y="30"/>
                    <a:pt x="640" y="30"/>
                    <a:pt x="667" y="27"/>
                  </a:cubicBezTo>
                  <a:cubicBezTo>
                    <a:pt x="676" y="24"/>
                    <a:pt x="679" y="15"/>
                    <a:pt x="682" y="9"/>
                  </a:cubicBezTo>
                  <a:cubicBezTo>
                    <a:pt x="682" y="6"/>
                    <a:pt x="685" y="3"/>
                    <a:pt x="688" y="3"/>
                  </a:cubicBezTo>
                  <a:cubicBezTo>
                    <a:pt x="694" y="0"/>
                    <a:pt x="703" y="0"/>
                    <a:pt x="709" y="0"/>
                  </a:cubicBezTo>
                  <a:cubicBezTo>
                    <a:pt x="712" y="3"/>
                    <a:pt x="715" y="21"/>
                    <a:pt x="718" y="30"/>
                  </a:cubicBezTo>
                  <a:cubicBezTo>
                    <a:pt x="724" y="42"/>
                    <a:pt x="733" y="51"/>
                    <a:pt x="739" y="63"/>
                  </a:cubicBezTo>
                  <a:cubicBezTo>
                    <a:pt x="745" y="66"/>
                    <a:pt x="757" y="69"/>
                    <a:pt x="769" y="72"/>
                  </a:cubicBezTo>
                  <a:cubicBezTo>
                    <a:pt x="775" y="75"/>
                    <a:pt x="778" y="81"/>
                    <a:pt x="784" y="84"/>
                  </a:cubicBezTo>
                  <a:cubicBezTo>
                    <a:pt x="787" y="87"/>
                    <a:pt x="790" y="93"/>
                    <a:pt x="793" y="96"/>
                  </a:cubicBezTo>
                  <a:cubicBezTo>
                    <a:pt x="793" y="105"/>
                    <a:pt x="793" y="114"/>
                    <a:pt x="796" y="123"/>
                  </a:cubicBezTo>
                  <a:cubicBezTo>
                    <a:pt x="799" y="129"/>
                    <a:pt x="802" y="135"/>
                    <a:pt x="805" y="141"/>
                  </a:cubicBezTo>
                  <a:cubicBezTo>
                    <a:pt x="805" y="150"/>
                    <a:pt x="811" y="171"/>
                    <a:pt x="802" y="183"/>
                  </a:cubicBezTo>
                  <a:cubicBezTo>
                    <a:pt x="781" y="195"/>
                    <a:pt x="784" y="189"/>
                    <a:pt x="784" y="213"/>
                  </a:cubicBezTo>
                  <a:cubicBezTo>
                    <a:pt x="784" y="216"/>
                    <a:pt x="784" y="225"/>
                    <a:pt x="790" y="234"/>
                  </a:cubicBezTo>
                  <a:cubicBezTo>
                    <a:pt x="796" y="237"/>
                    <a:pt x="802" y="243"/>
                    <a:pt x="808" y="246"/>
                  </a:cubicBezTo>
                  <a:cubicBezTo>
                    <a:pt x="814" y="246"/>
                    <a:pt x="823" y="249"/>
                    <a:pt x="831" y="252"/>
                  </a:cubicBezTo>
                  <a:cubicBezTo>
                    <a:pt x="846" y="264"/>
                    <a:pt x="864" y="264"/>
                    <a:pt x="888" y="264"/>
                  </a:cubicBezTo>
                  <a:cubicBezTo>
                    <a:pt x="894" y="267"/>
                    <a:pt x="909" y="279"/>
                    <a:pt x="918" y="288"/>
                  </a:cubicBezTo>
                  <a:cubicBezTo>
                    <a:pt x="924" y="297"/>
                    <a:pt x="933" y="303"/>
                    <a:pt x="939" y="309"/>
                  </a:cubicBezTo>
                  <a:cubicBezTo>
                    <a:pt x="948" y="309"/>
                    <a:pt x="957" y="312"/>
                    <a:pt x="963" y="321"/>
                  </a:cubicBezTo>
                  <a:cubicBezTo>
                    <a:pt x="966" y="330"/>
                    <a:pt x="969" y="345"/>
                    <a:pt x="975" y="357"/>
                  </a:cubicBezTo>
                  <a:cubicBezTo>
                    <a:pt x="978" y="360"/>
                    <a:pt x="984" y="360"/>
                    <a:pt x="987" y="369"/>
                  </a:cubicBezTo>
                  <a:cubicBezTo>
                    <a:pt x="987" y="375"/>
                    <a:pt x="984" y="378"/>
                    <a:pt x="984" y="384"/>
                  </a:cubicBezTo>
                  <a:cubicBezTo>
                    <a:pt x="987" y="387"/>
                    <a:pt x="987" y="390"/>
                    <a:pt x="990" y="396"/>
                  </a:cubicBezTo>
                  <a:cubicBezTo>
                    <a:pt x="978" y="402"/>
                    <a:pt x="978" y="402"/>
                    <a:pt x="975" y="417"/>
                  </a:cubicBezTo>
                  <a:cubicBezTo>
                    <a:pt x="975" y="423"/>
                    <a:pt x="975" y="429"/>
                    <a:pt x="975" y="435"/>
                  </a:cubicBezTo>
                  <a:cubicBezTo>
                    <a:pt x="975" y="441"/>
                    <a:pt x="978" y="447"/>
                    <a:pt x="978" y="453"/>
                  </a:cubicBezTo>
                  <a:cubicBezTo>
                    <a:pt x="975" y="453"/>
                    <a:pt x="975" y="453"/>
                    <a:pt x="975" y="453"/>
                  </a:cubicBezTo>
                  <a:cubicBezTo>
                    <a:pt x="963" y="456"/>
                    <a:pt x="951" y="456"/>
                    <a:pt x="939" y="456"/>
                  </a:cubicBezTo>
                  <a:cubicBezTo>
                    <a:pt x="912" y="459"/>
                    <a:pt x="900" y="462"/>
                    <a:pt x="891" y="486"/>
                  </a:cubicBezTo>
                  <a:cubicBezTo>
                    <a:pt x="885" y="495"/>
                    <a:pt x="879" y="498"/>
                    <a:pt x="876" y="510"/>
                  </a:cubicBezTo>
                  <a:cubicBezTo>
                    <a:pt x="864" y="518"/>
                    <a:pt x="846" y="518"/>
                    <a:pt x="834" y="518"/>
                  </a:cubicBezTo>
                  <a:cubicBezTo>
                    <a:pt x="834" y="524"/>
                    <a:pt x="829" y="533"/>
                    <a:pt x="823" y="539"/>
                  </a:cubicBezTo>
                  <a:cubicBezTo>
                    <a:pt x="820" y="548"/>
                    <a:pt x="823" y="557"/>
                    <a:pt x="829" y="572"/>
                  </a:cubicBezTo>
                  <a:cubicBezTo>
                    <a:pt x="829" y="578"/>
                    <a:pt x="829" y="581"/>
                    <a:pt x="829" y="587"/>
                  </a:cubicBezTo>
                  <a:cubicBezTo>
                    <a:pt x="820" y="587"/>
                    <a:pt x="811" y="590"/>
                    <a:pt x="802" y="593"/>
                  </a:cubicBezTo>
                  <a:cubicBezTo>
                    <a:pt x="793" y="593"/>
                    <a:pt x="787" y="599"/>
                    <a:pt x="781" y="602"/>
                  </a:cubicBezTo>
                  <a:cubicBezTo>
                    <a:pt x="757" y="611"/>
                    <a:pt x="733" y="614"/>
                    <a:pt x="712" y="614"/>
                  </a:cubicBezTo>
                  <a:cubicBezTo>
                    <a:pt x="703" y="614"/>
                    <a:pt x="703" y="614"/>
                    <a:pt x="697" y="617"/>
                  </a:cubicBezTo>
                  <a:cubicBezTo>
                    <a:pt x="697" y="626"/>
                    <a:pt x="697" y="626"/>
                    <a:pt x="706" y="635"/>
                  </a:cubicBezTo>
                  <a:cubicBezTo>
                    <a:pt x="697" y="647"/>
                    <a:pt x="706" y="656"/>
                    <a:pt x="718" y="665"/>
                  </a:cubicBezTo>
                  <a:cubicBezTo>
                    <a:pt x="724" y="668"/>
                    <a:pt x="727" y="674"/>
                    <a:pt x="730" y="680"/>
                  </a:cubicBezTo>
                  <a:cubicBezTo>
                    <a:pt x="736" y="683"/>
                    <a:pt x="739" y="686"/>
                    <a:pt x="739" y="698"/>
                  </a:cubicBezTo>
                  <a:cubicBezTo>
                    <a:pt x="736" y="701"/>
                    <a:pt x="733" y="701"/>
                    <a:pt x="733" y="704"/>
                  </a:cubicBezTo>
                  <a:cubicBezTo>
                    <a:pt x="715" y="713"/>
                    <a:pt x="715" y="710"/>
                    <a:pt x="715" y="731"/>
                  </a:cubicBezTo>
                  <a:cubicBezTo>
                    <a:pt x="718" y="734"/>
                    <a:pt x="724" y="740"/>
                    <a:pt x="724" y="752"/>
                  </a:cubicBezTo>
                  <a:cubicBezTo>
                    <a:pt x="718" y="758"/>
                    <a:pt x="712" y="758"/>
                    <a:pt x="709" y="758"/>
                  </a:cubicBezTo>
                  <a:close/>
                </a:path>
              </a:pathLst>
            </a:custGeom>
            <a:solidFill>
              <a:sysClr val="window" lastClr="FFFFFF"/>
            </a:solidFill>
            <a:ln w="25400" cap="flat" cmpd="sng" algn="ctr">
              <a:solidFill>
                <a:srgbClr val="F79646"/>
              </a:solidFill>
              <a:prstDash val="soli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1" name="Freeform 9">
              <a:extLst>
                <a:ext uri="{FF2B5EF4-FFF2-40B4-BE49-F238E27FC236}">
                  <a16:creationId xmlns:a16="http://schemas.microsoft.com/office/drawing/2014/main" id="{5E874901-9B30-4532-AFCF-2069F7C8A091}"/>
                </a:ext>
              </a:extLst>
            </p:cNvPr>
            <p:cNvSpPr>
              <a:spLocks/>
            </p:cNvSpPr>
            <p:nvPr/>
          </p:nvSpPr>
          <p:spPr bwMode="auto">
            <a:xfrm>
              <a:off x="1679019" y="3115066"/>
              <a:ext cx="2567598" cy="1568440"/>
            </a:xfrm>
            <a:custGeom>
              <a:avLst/>
              <a:gdLst>
                <a:gd name="T0" fmla="*/ 2147483647 w 978"/>
                <a:gd name="T1" fmla="*/ 2147483647 h 597"/>
                <a:gd name="T2" fmla="*/ 2147483647 w 978"/>
                <a:gd name="T3" fmla="*/ 2147483647 h 597"/>
                <a:gd name="T4" fmla="*/ 2147483647 w 978"/>
                <a:gd name="T5" fmla="*/ 2147483647 h 597"/>
                <a:gd name="T6" fmla="*/ 2147483647 w 978"/>
                <a:gd name="T7" fmla="*/ 2147483647 h 597"/>
                <a:gd name="T8" fmla="*/ 2147483647 w 978"/>
                <a:gd name="T9" fmla="*/ 2147483647 h 597"/>
                <a:gd name="T10" fmla="*/ 2147483647 w 978"/>
                <a:gd name="T11" fmla="*/ 2147483647 h 597"/>
                <a:gd name="T12" fmla="*/ 2147483647 w 978"/>
                <a:gd name="T13" fmla="*/ 2147483647 h 597"/>
                <a:gd name="T14" fmla="*/ 2147483647 w 978"/>
                <a:gd name="T15" fmla="*/ 2147483647 h 597"/>
                <a:gd name="T16" fmla="*/ 2147483647 w 978"/>
                <a:gd name="T17" fmla="*/ 2147483647 h 597"/>
                <a:gd name="T18" fmla="*/ 2147483647 w 978"/>
                <a:gd name="T19" fmla="*/ 2147483647 h 597"/>
                <a:gd name="T20" fmla="*/ 2147483647 w 978"/>
                <a:gd name="T21" fmla="*/ 2147483647 h 597"/>
                <a:gd name="T22" fmla="*/ 2147483647 w 978"/>
                <a:gd name="T23" fmla="*/ 2147483647 h 597"/>
                <a:gd name="T24" fmla="*/ 2147483647 w 978"/>
                <a:gd name="T25" fmla="*/ 2147483647 h 597"/>
                <a:gd name="T26" fmla="*/ 2147483647 w 978"/>
                <a:gd name="T27" fmla="*/ 2147483647 h 597"/>
                <a:gd name="T28" fmla="*/ 2147483647 w 978"/>
                <a:gd name="T29" fmla="*/ 2147483647 h 597"/>
                <a:gd name="T30" fmla="*/ 2147483647 w 978"/>
                <a:gd name="T31" fmla="*/ 2147483647 h 597"/>
                <a:gd name="T32" fmla="*/ 2147483647 w 978"/>
                <a:gd name="T33" fmla="*/ 2147483647 h 597"/>
                <a:gd name="T34" fmla="*/ 2147483647 w 978"/>
                <a:gd name="T35" fmla="*/ 2147483647 h 597"/>
                <a:gd name="T36" fmla="*/ 2147483647 w 978"/>
                <a:gd name="T37" fmla="*/ 2147483647 h 597"/>
                <a:gd name="T38" fmla="*/ 2147483647 w 978"/>
                <a:gd name="T39" fmla="*/ 2147483647 h 597"/>
                <a:gd name="T40" fmla="*/ 2147483647 w 978"/>
                <a:gd name="T41" fmla="*/ 2147483647 h 597"/>
                <a:gd name="T42" fmla="*/ 2147483647 w 978"/>
                <a:gd name="T43" fmla="*/ 2147483647 h 597"/>
                <a:gd name="T44" fmla="*/ 2147483647 w 978"/>
                <a:gd name="T45" fmla="*/ 2147483647 h 597"/>
                <a:gd name="T46" fmla="*/ 2147483647 w 978"/>
                <a:gd name="T47" fmla="*/ 2147483647 h 597"/>
                <a:gd name="T48" fmla="*/ 2147483647 w 978"/>
                <a:gd name="T49" fmla="*/ 2147483647 h 597"/>
                <a:gd name="T50" fmla="*/ 2147483647 w 978"/>
                <a:gd name="T51" fmla="*/ 2147483647 h 597"/>
                <a:gd name="T52" fmla="*/ 2147483647 w 978"/>
                <a:gd name="T53" fmla="*/ 2147483647 h 597"/>
                <a:gd name="T54" fmla="*/ 2147483647 w 978"/>
                <a:gd name="T55" fmla="*/ 2147483647 h 597"/>
                <a:gd name="T56" fmla="*/ 2147483647 w 978"/>
                <a:gd name="T57" fmla="*/ 2147483647 h 597"/>
                <a:gd name="T58" fmla="*/ 2147483647 w 978"/>
                <a:gd name="T59" fmla="*/ 2147483647 h 597"/>
                <a:gd name="T60" fmla="*/ 2147483647 w 978"/>
                <a:gd name="T61" fmla="*/ 2147483647 h 597"/>
                <a:gd name="T62" fmla="*/ 2147483647 w 978"/>
                <a:gd name="T63" fmla="*/ 2147483647 h 597"/>
                <a:gd name="T64" fmla="*/ 2147483647 w 978"/>
                <a:gd name="T65" fmla="*/ 2147483647 h 597"/>
                <a:gd name="T66" fmla="*/ 2147483647 w 978"/>
                <a:gd name="T67" fmla="*/ 2147483647 h 597"/>
                <a:gd name="T68" fmla="*/ 2147483647 w 978"/>
                <a:gd name="T69" fmla="*/ 2147483647 h 597"/>
                <a:gd name="T70" fmla="*/ 2147483647 w 978"/>
                <a:gd name="T71" fmla="*/ 2147483647 h 597"/>
                <a:gd name="T72" fmla="*/ 2147483647 w 978"/>
                <a:gd name="T73" fmla="*/ 2147483647 h 597"/>
                <a:gd name="T74" fmla="*/ 2147483647 w 978"/>
                <a:gd name="T75" fmla="*/ 2147483647 h 597"/>
                <a:gd name="T76" fmla="*/ 2147483647 w 978"/>
                <a:gd name="T77" fmla="*/ 2147483647 h 597"/>
                <a:gd name="T78" fmla="*/ 2147483647 w 978"/>
                <a:gd name="T79" fmla="*/ 2147483647 h 597"/>
                <a:gd name="T80" fmla="*/ 2147483647 w 978"/>
                <a:gd name="T81" fmla="*/ 2147483647 h 597"/>
                <a:gd name="T82" fmla="*/ 2147483647 w 978"/>
                <a:gd name="T83" fmla="*/ 2147483647 h 597"/>
                <a:gd name="T84" fmla="*/ 2147483647 w 978"/>
                <a:gd name="T85" fmla="*/ 2147483647 h 597"/>
                <a:gd name="T86" fmla="*/ 2147483647 w 978"/>
                <a:gd name="T87" fmla="*/ 2147483647 h 597"/>
                <a:gd name="T88" fmla="*/ 2147483647 w 978"/>
                <a:gd name="T89" fmla="*/ 2147483647 h 597"/>
                <a:gd name="T90" fmla="*/ 2147483647 w 978"/>
                <a:gd name="T91" fmla="*/ 2147483647 h 597"/>
                <a:gd name="T92" fmla="*/ 2147483647 w 978"/>
                <a:gd name="T93" fmla="*/ 2147483647 h 597"/>
                <a:gd name="T94" fmla="*/ 2147483647 w 978"/>
                <a:gd name="T95" fmla="*/ 2147483647 h 597"/>
                <a:gd name="T96" fmla="*/ 2147483647 w 978"/>
                <a:gd name="T97" fmla="*/ 2147483647 h 597"/>
                <a:gd name="T98" fmla="*/ 2147483647 w 978"/>
                <a:gd name="T99" fmla="*/ 2147483647 h 597"/>
                <a:gd name="T100" fmla="*/ 2147483647 w 978"/>
                <a:gd name="T101" fmla="*/ 2147483647 h 597"/>
                <a:gd name="T102" fmla="*/ 2147483647 w 978"/>
                <a:gd name="T103" fmla="*/ 2147483647 h 597"/>
                <a:gd name="T104" fmla="*/ 2147483647 w 978"/>
                <a:gd name="T105" fmla="*/ 2147483647 h 597"/>
                <a:gd name="T106" fmla="*/ 2147483647 w 978"/>
                <a:gd name="T107" fmla="*/ 2147483647 h 597"/>
                <a:gd name="T108" fmla="*/ 2147483647 w 978"/>
                <a:gd name="T109" fmla="*/ 2147483647 h 597"/>
                <a:gd name="T110" fmla="*/ 2147483647 w 978"/>
                <a:gd name="T111" fmla="*/ 2147483647 h 597"/>
                <a:gd name="T112" fmla="*/ 2147483647 w 978"/>
                <a:gd name="T113" fmla="*/ 2147483647 h 597"/>
                <a:gd name="T114" fmla="*/ 2147483647 w 978"/>
                <a:gd name="T115" fmla="*/ 2147483647 h 597"/>
                <a:gd name="T116" fmla="*/ 2147483647 w 978"/>
                <a:gd name="T117" fmla="*/ 2147483647 h 5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78"/>
                <a:gd name="T178" fmla="*/ 0 h 597"/>
                <a:gd name="T179" fmla="*/ 978 w 978"/>
                <a:gd name="T180" fmla="*/ 597 h 5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78" h="597">
                  <a:moveTo>
                    <a:pt x="676" y="597"/>
                  </a:moveTo>
                  <a:cubicBezTo>
                    <a:pt x="670" y="591"/>
                    <a:pt x="637" y="594"/>
                    <a:pt x="634" y="594"/>
                  </a:cubicBezTo>
                  <a:cubicBezTo>
                    <a:pt x="631" y="594"/>
                    <a:pt x="628" y="594"/>
                    <a:pt x="628" y="597"/>
                  </a:cubicBezTo>
                  <a:cubicBezTo>
                    <a:pt x="598" y="594"/>
                    <a:pt x="613" y="582"/>
                    <a:pt x="619" y="567"/>
                  </a:cubicBezTo>
                  <a:cubicBezTo>
                    <a:pt x="619" y="564"/>
                    <a:pt x="619" y="561"/>
                    <a:pt x="619" y="558"/>
                  </a:cubicBezTo>
                  <a:cubicBezTo>
                    <a:pt x="598" y="552"/>
                    <a:pt x="601" y="546"/>
                    <a:pt x="598" y="534"/>
                  </a:cubicBezTo>
                  <a:cubicBezTo>
                    <a:pt x="595" y="534"/>
                    <a:pt x="595" y="531"/>
                    <a:pt x="595" y="531"/>
                  </a:cubicBezTo>
                  <a:cubicBezTo>
                    <a:pt x="583" y="531"/>
                    <a:pt x="577" y="528"/>
                    <a:pt x="568" y="528"/>
                  </a:cubicBezTo>
                  <a:cubicBezTo>
                    <a:pt x="565" y="522"/>
                    <a:pt x="562" y="519"/>
                    <a:pt x="559" y="516"/>
                  </a:cubicBezTo>
                  <a:cubicBezTo>
                    <a:pt x="547" y="510"/>
                    <a:pt x="535" y="504"/>
                    <a:pt x="529" y="501"/>
                  </a:cubicBezTo>
                  <a:cubicBezTo>
                    <a:pt x="526" y="498"/>
                    <a:pt x="526" y="498"/>
                    <a:pt x="523" y="498"/>
                  </a:cubicBezTo>
                  <a:cubicBezTo>
                    <a:pt x="517" y="498"/>
                    <a:pt x="511" y="498"/>
                    <a:pt x="505" y="498"/>
                  </a:cubicBezTo>
                  <a:cubicBezTo>
                    <a:pt x="496" y="504"/>
                    <a:pt x="493" y="510"/>
                    <a:pt x="484" y="516"/>
                  </a:cubicBezTo>
                  <a:cubicBezTo>
                    <a:pt x="481" y="516"/>
                    <a:pt x="478" y="519"/>
                    <a:pt x="475" y="522"/>
                  </a:cubicBezTo>
                  <a:cubicBezTo>
                    <a:pt x="475" y="525"/>
                    <a:pt x="472" y="525"/>
                    <a:pt x="472" y="528"/>
                  </a:cubicBezTo>
                  <a:cubicBezTo>
                    <a:pt x="472" y="534"/>
                    <a:pt x="469" y="543"/>
                    <a:pt x="469" y="549"/>
                  </a:cubicBezTo>
                  <a:cubicBezTo>
                    <a:pt x="446" y="546"/>
                    <a:pt x="451" y="525"/>
                    <a:pt x="457" y="510"/>
                  </a:cubicBezTo>
                  <a:cubicBezTo>
                    <a:pt x="457" y="507"/>
                    <a:pt x="457" y="504"/>
                    <a:pt x="457" y="504"/>
                  </a:cubicBezTo>
                  <a:cubicBezTo>
                    <a:pt x="448" y="495"/>
                    <a:pt x="448" y="498"/>
                    <a:pt x="440" y="495"/>
                  </a:cubicBezTo>
                  <a:cubicBezTo>
                    <a:pt x="419" y="501"/>
                    <a:pt x="410" y="501"/>
                    <a:pt x="395" y="510"/>
                  </a:cubicBezTo>
                  <a:cubicBezTo>
                    <a:pt x="380" y="510"/>
                    <a:pt x="374" y="498"/>
                    <a:pt x="371" y="492"/>
                  </a:cubicBezTo>
                  <a:cubicBezTo>
                    <a:pt x="368" y="489"/>
                    <a:pt x="365" y="486"/>
                    <a:pt x="362" y="483"/>
                  </a:cubicBezTo>
                  <a:cubicBezTo>
                    <a:pt x="350" y="483"/>
                    <a:pt x="335" y="483"/>
                    <a:pt x="323" y="483"/>
                  </a:cubicBezTo>
                  <a:cubicBezTo>
                    <a:pt x="311" y="477"/>
                    <a:pt x="311" y="462"/>
                    <a:pt x="305" y="456"/>
                  </a:cubicBezTo>
                  <a:cubicBezTo>
                    <a:pt x="296" y="453"/>
                    <a:pt x="296" y="453"/>
                    <a:pt x="293" y="447"/>
                  </a:cubicBezTo>
                  <a:cubicBezTo>
                    <a:pt x="290" y="444"/>
                    <a:pt x="287" y="441"/>
                    <a:pt x="284" y="438"/>
                  </a:cubicBezTo>
                  <a:cubicBezTo>
                    <a:pt x="275" y="435"/>
                    <a:pt x="269" y="435"/>
                    <a:pt x="263" y="432"/>
                  </a:cubicBezTo>
                  <a:cubicBezTo>
                    <a:pt x="242" y="414"/>
                    <a:pt x="248" y="411"/>
                    <a:pt x="245" y="393"/>
                  </a:cubicBezTo>
                  <a:cubicBezTo>
                    <a:pt x="242" y="390"/>
                    <a:pt x="242" y="387"/>
                    <a:pt x="239" y="384"/>
                  </a:cubicBezTo>
                  <a:cubicBezTo>
                    <a:pt x="233" y="384"/>
                    <a:pt x="224" y="384"/>
                    <a:pt x="218" y="384"/>
                  </a:cubicBezTo>
                  <a:cubicBezTo>
                    <a:pt x="200" y="378"/>
                    <a:pt x="203" y="372"/>
                    <a:pt x="200" y="363"/>
                  </a:cubicBezTo>
                  <a:cubicBezTo>
                    <a:pt x="194" y="357"/>
                    <a:pt x="188" y="354"/>
                    <a:pt x="185" y="351"/>
                  </a:cubicBezTo>
                  <a:cubicBezTo>
                    <a:pt x="176" y="345"/>
                    <a:pt x="170" y="339"/>
                    <a:pt x="164" y="333"/>
                  </a:cubicBezTo>
                  <a:cubicBezTo>
                    <a:pt x="159" y="324"/>
                    <a:pt x="153" y="315"/>
                    <a:pt x="147" y="306"/>
                  </a:cubicBezTo>
                  <a:cubicBezTo>
                    <a:pt x="138" y="306"/>
                    <a:pt x="135" y="306"/>
                    <a:pt x="129" y="309"/>
                  </a:cubicBezTo>
                  <a:cubicBezTo>
                    <a:pt x="123" y="309"/>
                    <a:pt x="120" y="312"/>
                    <a:pt x="114" y="315"/>
                  </a:cubicBezTo>
                  <a:cubicBezTo>
                    <a:pt x="108" y="315"/>
                    <a:pt x="102" y="315"/>
                    <a:pt x="96" y="315"/>
                  </a:cubicBezTo>
                  <a:cubicBezTo>
                    <a:pt x="81" y="303"/>
                    <a:pt x="78" y="288"/>
                    <a:pt x="78" y="276"/>
                  </a:cubicBezTo>
                  <a:cubicBezTo>
                    <a:pt x="72" y="270"/>
                    <a:pt x="66" y="261"/>
                    <a:pt x="63" y="252"/>
                  </a:cubicBezTo>
                  <a:cubicBezTo>
                    <a:pt x="48" y="237"/>
                    <a:pt x="27" y="231"/>
                    <a:pt x="12" y="228"/>
                  </a:cubicBezTo>
                  <a:cubicBezTo>
                    <a:pt x="0" y="219"/>
                    <a:pt x="6" y="213"/>
                    <a:pt x="9" y="207"/>
                  </a:cubicBezTo>
                  <a:cubicBezTo>
                    <a:pt x="15" y="204"/>
                    <a:pt x="18" y="195"/>
                    <a:pt x="18" y="195"/>
                  </a:cubicBezTo>
                  <a:cubicBezTo>
                    <a:pt x="18" y="183"/>
                    <a:pt x="18" y="171"/>
                    <a:pt x="18" y="159"/>
                  </a:cubicBezTo>
                  <a:cubicBezTo>
                    <a:pt x="12" y="141"/>
                    <a:pt x="9" y="141"/>
                    <a:pt x="24" y="141"/>
                  </a:cubicBezTo>
                  <a:cubicBezTo>
                    <a:pt x="27" y="141"/>
                    <a:pt x="27" y="144"/>
                    <a:pt x="30" y="144"/>
                  </a:cubicBezTo>
                  <a:cubicBezTo>
                    <a:pt x="33" y="150"/>
                    <a:pt x="42" y="171"/>
                    <a:pt x="54" y="156"/>
                  </a:cubicBezTo>
                  <a:cubicBezTo>
                    <a:pt x="54" y="150"/>
                    <a:pt x="57" y="144"/>
                    <a:pt x="57" y="141"/>
                  </a:cubicBezTo>
                  <a:cubicBezTo>
                    <a:pt x="57" y="129"/>
                    <a:pt x="57" y="120"/>
                    <a:pt x="57" y="108"/>
                  </a:cubicBezTo>
                  <a:cubicBezTo>
                    <a:pt x="51" y="99"/>
                    <a:pt x="48" y="93"/>
                    <a:pt x="45" y="84"/>
                  </a:cubicBezTo>
                  <a:cubicBezTo>
                    <a:pt x="42" y="66"/>
                    <a:pt x="45" y="57"/>
                    <a:pt x="54" y="51"/>
                  </a:cubicBezTo>
                  <a:cubicBezTo>
                    <a:pt x="57" y="48"/>
                    <a:pt x="57" y="45"/>
                    <a:pt x="60" y="42"/>
                  </a:cubicBezTo>
                  <a:cubicBezTo>
                    <a:pt x="66" y="45"/>
                    <a:pt x="72" y="48"/>
                    <a:pt x="81" y="51"/>
                  </a:cubicBezTo>
                  <a:cubicBezTo>
                    <a:pt x="84" y="51"/>
                    <a:pt x="90" y="51"/>
                    <a:pt x="99" y="51"/>
                  </a:cubicBezTo>
                  <a:cubicBezTo>
                    <a:pt x="102" y="45"/>
                    <a:pt x="108" y="42"/>
                    <a:pt x="114" y="36"/>
                  </a:cubicBezTo>
                  <a:cubicBezTo>
                    <a:pt x="120" y="18"/>
                    <a:pt x="126" y="9"/>
                    <a:pt x="144" y="0"/>
                  </a:cubicBezTo>
                  <a:cubicBezTo>
                    <a:pt x="150" y="0"/>
                    <a:pt x="150" y="0"/>
                    <a:pt x="159" y="3"/>
                  </a:cubicBezTo>
                  <a:cubicBezTo>
                    <a:pt x="164" y="9"/>
                    <a:pt x="173" y="12"/>
                    <a:pt x="182" y="18"/>
                  </a:cubicBezTo>
                  <a:cubicBezTo>
                    <a:pt x="182" y="30"/>
                    <a:pt x="197" y="24"/>
                    <a:pt x="206" y="21"/>
                  </a:cubicBezTo>
                  <a:cubicBezTo>
                    <a:pt x="212" y="21"/>
                    <a:pt x="218" y="18"/>
                    <a:pt x="224" y="18"/>
                  </a:cubicBezTo>
                  <a:cubicBezTo>
                    <a:pt x="236" y="6"/>
                    <a:pt x="236" y="0"/>
                    <a:pt x="254" y="12"/>
                  </a:cubicBezTo>
                  <a:cubicBezTo>
                    <a:pt x="254" y="27"/>
                    <a:pt x="254" y="24"/>
                    <a:pt x="269" y="36"/>
                  </a:cubicBezTo>
                  <a:cubicBezTo>
                    <a:pt x="275" y="36"/>
                    <a:pt x="281" y="39"/>
                    <a:pt x="287" y="42"/>
                  </a:cubicBezTo>
                  <a:cubicBezTo>
                    <a:pt x="293" y="42"/>
                    <a:pt x="296" y="42"/>
                    <a:pt x="302" y="42"/>
                  </a:cubicBezTo>
                  <a:cubicBezTo>
                    <a:pt x="311" y="39"/>
                    <a:pt x="320" y="33"/>
                    <a:pt x="335" y="33"/>
                  </a:cubicBezTo>
                  <a:cubicBezTo>
                    <a:pt x="353" y="27"/>
                    <a:pt x="350" y="24"/>
                    <a:pt x="371" y="33"/>
                  </a:cubicBezTo>
                  <a:cubicBezTo>
                    <a:pt x="380" y="33"/>
                    <a:pt x="386" y="33"/>
                    <a:pt x="392" y="36"/>
                  </a:cubicBezTo>
                  <a:cubicBezTo>
                    <a:pt x="401" y="30"/>
                    <a:pt x="398" y="24"/>
                    <a:pt x="407" y="21"/>
                  </a:cubicBezTo>
                  <a:cubicBezTo>
                    <a:pt x="422" y="9"/>
                    <a:pt x="431" y="3"/>
                    <a:pt x="454" y="15"/>
                  </a:cubicBezTo>
                  <a:cubicBezTo>
                    <a:pt x="469" y="15"/>
                    <a:pt x="493" y="12"/>
                    <a:pt x="514" y="12"/>
                  </a:cubicBezTo>
                  <a:cubicBezTo>
                    <a:pt x="517" y="15"/>
                    <a:pt x="523" y="18"/>
                    <a:pt x="526" y="18"/>
                  </a:cubicBezTo>
                  <a:cubicBezTo>
                    <a:pt x="532" y="24"/>
                    <a:pt x="538" y="30"/>
                    <a:pt x="547" y="33"/>
                  </a:cubicBezTo>
                  <a:cubicBezTo>
                    <a:pt x="547" y="36"/>
                    <a:pt x="547" y="42"/>
                    <a:pt x="547" y="45"/>
                  </a:cubicBezTo>
                  <a:cubicBezTo>
                    <a:pt x="553" y="51"/>
                    <a:pt x="565" y="60"/>
                    <a:pt x="559" y="75"/>
                  </a:cubicBezTo>
                  <a:cubicBezTo>
                    <a:pt x="556" y="81"/>
                    <a:pt x="553" y="87"/>
                    <a:pt x="550" y="93"/>
                  </a:cubicBezTo>
                  <a:cubicBezTo>
                    <a:pt x="550" y="99"/>
                    <a:pt x="550" y="105"/>
                    <a:pt x="550" y="111"/>
                  </a:cubicBezTo>
                  <a:cubicBezTo>
                    <a:pt x="553" y="144"/>
                    <a:pt x="547" y="177"/>
                    <a:pt x="577" y="207"/>
                  </a:cubicBezTo>
                  <a:cubicBezTo>
                    <a:pt x="580" y="210"/>
                    <a:pt x="592" y="216"/>
                    <a:pt x="601" y="219"/>
                  </a:cubicBezTo>
                  <a:cubicBezTo>
                    <a:pt x="607" y="222"/>
                    <a:pt x="616" y="222"/>
                    <a:pt x="622" y="225"/>
                  </a:cubicBezTo>
                  <a:cubicBezTo>
                    <a:pt x="634" y="243"/>
                    <a:pt x="649" y="252"/>
                    <a:pt x="676" y="255"/>
                  </a:cubicBezTo>
                  <a:cubicBezTo>
                    <a:pt x="688" y="264"/>
                    <a:pt x="694" y="273"/>
                    <a:pt x="715" y="276"/>
                  </a:cubicBezTo>
                  <a:cubicBezTo>
                    <a:pt x="733" y="273"/>
                    <a:pt x="750" y="273"/>
                    <a:pt x="768" y="273"/>
                  </a:cubicBezTo>
                  <a:cubicBezTo>
                    <a:pt x="771" y="276"/>
                    <a:pt x="774" y="276"/>
                    <a:pt x="780" y="279"/>
                  </a:cubicBezTo>
                  <a:cubicBezTo>
                    <a:pt x="783" y="282"/>
                    <a:pt x="789" y="285"/>
                    <a:pt x="795" y="288"/>
                  </a:cubicBezTo>
                  <a:cubicBezTo>
                    <a:pt x="798" y="297"/>
                    <a:pt x="804" y="303"/>
                    <a:pt x="807" y="312"/>
                  </a:cubicBezTo>
                  <a:cubicBezTo>
                    <a:pt x="810" y="327"/>
                    <a:pt x="810" y="327"/>
                    <a:pt x="825" y="342"/>
                  </a:cubicBezTo>
                  <a:cubicBezTo>
                    <a:pt x="828" y="342"/>
                    <a:pt x="834" y="342"/>
                    <a:pt x="837" y="342"/>
                  </a:cubicBezTo>
                  <a:cubicBezTo>
                    <a:pt x="837" y="339"/>
                    <a:pt x="840" y="336"/>
                    <a:pt x="843" y="333"/>
                  </a:cubicBezTo>
                  <a:cubicBezTo>
                    <a:pt x="846" y="333"/>
                    <a:pt x="849" y="330"/>
                    <a:pt x="852" y="330"/>
                  </a:cubicBezTo>
                  <a:cubicBezTo>
                    <a:pt x="852" y="336"/>
                    <a:pt x="858" y="342"/>
                    <a:pt x="867" y="342"/>
                  </a:cubicBezTo>
                  <a:cubicBezTo>
                    <a:pt x="873" y="339"/>
                    <a:pt x="879" y="333"/>
                    <a:pt x="885" y="330"/>
                  </a:cubicBezTo>
                  <a:cubicBezTo>
                    <a:pt x="891" y="321"/>
                    <a:pt x="897" y="309"/>
                    <a:pt x="906" y="303"/>
                  </a:cubicBezTo>
                  <a:cubicBezTo>
                    <a:pt x="906" y="303"/>
                    <a:pt x="906" y="303"/>
                    <a:pt x="909" y="303"/>
                  </a:cubicBezTo>
                  <a:cubicBezTo>
                    <a:pt x="909" y="306"/>
                    <a:pt x="918" y="312"/>
                    <a:pt x="927" y="318"/>
                  </a:cubicBezTo>
                  <a:cubicBezTo>
                    <a:pt x="930" y="330"/>
                    <a:pt x="942" y="345"/>
                    <a:pt x="957" y="360"/>
                  </a:cubicBezTo>
                  <a:cubicBezTo>
                    <a:pt x="960" y="372"/>
                    <a:pt x="963" y="384"/>
                    <a:pt x="966" y="393"/>
                  </a:cubicBezTo>
                  <a:cubicBezTo>
                    <a:pt x="972" y="402"/>
                    <a:pt x="978" y="411"/>
                    <a:pt x="978" y="426"/>
                  </a:cubicBezTo>
                  <a:cubicBezTo>
                    <a:pt x="966" y="441"/>
                    <a:pt x="966" y="438"/>
                    <a:pt x="966" y="459"/>
                  </a:cubicBezTo>
                  <a:cubicBezTo>
                    <a:pt x="969" y="468"/>
                    <a:pt x="978" y="480"/>
                    <a:pt x="972" y="495"/>
                  </a:cubicBezTo>
                  <a:cubicBezTo>
                    <a:pt x="972" y="498"/>
                    <a:pt x="972" y="501"/>
                    <a:pt x="972" y="504"/>
                  </a:cubicBezTo>
                  <a:cubicBezTo>
                    <a:pt x="969" y="504"/>
                    <a:pt x="969" y="504"/>
                    <a:pt x="969" y="504"/>
                  </a:cubicBezTo>
                  <a:cubicBezTo>
                    <a:pt x="969" y="501"/>
                    <a:pt x="963" y="498"/>
                    <a:pt x="960" y="495"/>
                  </a:cubicBezTo>
                  <a:cubicBezTo>
                    <a:pt x="948" y="495"/>
                    <a:pt x="945" y="498"/>
                    <a:pt x="939" y="504"/>
                  </a:cubicBezTo>
                  <a:cubicBezTo>
                    <a:pt x="939" y="510"/>
                    <a:pt x="942" y="519"/>
                    <a:pt x="945" y="534"/>
                  </a:cubicBezTo>
                  <a:cubicBezTo>
                    <a:pt x="945" y="537"/>
                    <a:pt x="942" y="543"/>
                    <a:pt x="942" y="546"/>
                  </a:cubicBezTo>
                  <a:cubicBezTo>
                    <a:pt x="942" y="546"/>
                    <a:pt x="939" y="549"/>
                    <a:pt x="936" y="549"/>
                  </a:cubicBezTo>
                  <a:cubicBezTo>
                    <a:pt x="933" y="549"/>
                    <a:pt x="927" y="549"/>
                    <a:pt x="924" y="549"/>
                  </a:cubicBezTo>
                  <a:cubicBezTo>
                    <a:pt x="918" y="540"/>
                    <a:pt x="912" y="534"/>
                    <a:pt x="909" y="528"/>
                  </a:cubicBezTo>
                  <a:cubicBezTo>
                    <a:pt x="888" y="519"/>
                    <a:pt x="876" y="534"/>
                    <a:pt x="879" y="555"/>
                  </a:cubicBezTo>
                  <a:cubicBezTo>
                    <a:pt x="879" y="558"/>
                    <a:pt x="876" y="558"/>
                    <a:pt x="876" y="561"/>
                  </a:cubicBezTo>
                  <a:cubicBezTo>
                    <a:pt x="867" y="561"/>
                    <a:pt x="855" y="558"/>
                    <a:pt x="855" y="555"/>
                  </a:cubicBezTo>
                  <a:cubicBezTo>
                    <a:pt x="852" y="549"/>
                    <a:pt x="852" y="546"/>
                    <a:pt x="852" y="543"/>
                  </a:cubicBezTo>
                  <a:cubicBezTo>
                    <a:pt x="837" y="537"/>
                    <a:pt x="828" y="534"/>
                    <a:pt x="819" y="531"/>
                  </a:cubicBezTo>
                  <a:cubicBezTo>
                    <a:pt x="816" y="528"/>
                    <a:pt x="816" y="525"/>
                    <a:pt x="813" y="522"/>
                  </a:cubicBezTo>
                  <a:cubicBezTo>
                    <a:pt x="795" y="522"/>
                    <a:pt x="798" y="525"/>
                    <a:pt x="786" y="537"/>
                  </a:cubicBezTo>
                  <a:cubicBezTo>
                    <a:pt x="777" y="540"/>
                    <a:pt x="771" y="543"/>
                    <a:pt x="765" y="549"/>
                  </a:cubicBezTo>
                  <a:cubicBezTo>
                    <a:pt x="747" y="552"/>
                    <a:pt x="750" y="552"/>
                    <a:pt x="741" y="567"/>
                  </a:cubicBezTo>
                  <a:cubicBezTo>
                    <a:pt x="721" y="570"/>
                    <a:pt x="721" y="570"/>
                    <a:pt x="709" y="585"/>
                  </a:cubicBezTo>
                  <a:cubicBezTo>
                    <a:pt x="706" y="588"/>
                    <a:pt x="706" y="588"/>
                    <a:pt x="703" y="591"/>
                  </a:cubicBezTo>
                  <a:cubicBezTo>
                    <a:pt x="691" y="591"/>
                    <a:pt x="685" y="594"/>
                    <a:pt x="676" y="597"/>
                  </a:cubicBezTo>
                  <a:close/>
                </a:path>
              </a:pathLst>
            </a:custGeom>
            <a:solidFill>
              <a:sysClr val="window" lastClr="FFFFFF"/>
            </a:solidFill>
            <a:ln w="25400" cap="flat" cmpd="sng" algn="ctr">
              <a:solidFill>
                <a:srgbClr val="F79646"/>
              </a:solidFill>
              <a:prstDash val="soli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2" name="Freeform 10">
              <a:extLst>
                <a:ext uri="{FF2B5EF4-FFF2-40B4-BE49-F238E27FC236}">
                  <a16:creationId xmlns:a16="http://schemas.microsoft.com/office/drawing/2014/main" id="{C880D96C-3181-48C3-9A67-27E79AA0DD9F}"/>
                </a:ext>
              </a:extLst>
            </p:cNvPr>
            <p:cNvSpPr>
              <a:spLocks/>
            </p:cNvSpPr>
            <p:nvPr/>
          </p:nvSpPr>
          <p:spPr bwMode="auto">
            <a:xfrm>
              <a:off x="3186113" y="2837108"/>
              <a:ext cx="1631950" cy="1182688"/>
            </a:xfrm>
            <a:custGeom>
              <a:avLst/>
              <a:gdLst>
                <a:gd name="T0" fmla="*/ 2147483647 w 622"/>
                <a:gd name="T1" fmla="*/ 2147483647 h 450"/>
                <a:gd name="T2" fmla="*/ 2147483647 w 622"/>
                <a:gd name="T3" fmla="*/ 2147483647 h 450"/>
                <a:gd name="T4" fmla="*/ 2147483647 w 622"/>
                <a:gd name="T5" fmla="*/ 2147483647 h 450"/>
                <a:gd name="T6" fmla="*/ 2147483647 w 622"/>
                <a:gd name="T7" fmla="*/ 2147483647 h 450"/>
                <a:gd name="T8" fmla="*/ 2147483647 w 622"/>
                <a:gd name="T9" fmla="*/ 2147483647 h 450"/>
                <a:gd name="T10" fmla="*/ 0 w 622"/>
                <a:gd name="T11" fmla="*/ 2147483647 h 450"/>
                <a:gd name="T12" fmla="*/ 2147483647 w 622"/>
                <a:gd name="T13" fmla="*/ 2147483647 h 450"/>
                <a:gd name="T14" fmla="*/ 2147483647 w 622"/>
                <a:gd name="T15" fmla="*/ 2147483647 h 450"/>
                <a:gd name="T16" fmla="*/ 2147483647 w 622"/>
                <a:gd name="T17" fmla="*/ 2147483647 h 450"/>
                <a:gd name="T18" fmla="*/ 2147483647 w 622"/>
                <a:gd name="T19" fmla="*/ 2147483647 h 450"/>
                <a:gd name="T20" fmla="*/ 2147483647 w 622"/>
                <a:gd name="T21" fmla="*/ 2147483647 h 450"/>
                <a:gd name="T22" fmla="*/ 2147483647 w 622"/>
                <a:gd name="T23" fmla="*/ 2147483647 h 450"/>
                <a:gd name="T24" fmla="*/ 2147483647 w 622"/>
                <a:gd name="T25" fmla="*/ 2147483647 h 450"/>
                <a:gd name="T26" fmla="*/ 2147483647 w 622"/>
                <a:gd name="T27" fmla="*/ 2147483647 h 450"/>
                <a:gd name="T28" fmla="*/ 2147483647 w 622"/>
                <a:gd name="T29" fmla="*/ 2147483647 h 450"/>
                <a:gd name="T30" fmla="*/ 2147483647 w 622"/>
                <a:gd name="T31" fmla="*/ 2147483647 h 450"/>
                <a:gd name="T32" fmla="*/ 2147483647 w 622"/>
                <a:gd name="T33" fmla="*/ 2147483647 h 450"/>
                <a:gd name="T34" fmla="*/ 2147483647 w 622"/>
                <a:gd name="T35" fmla="*/ 2147483647 h 450"/>
                <a:gd name="T36" fmla="*/ 2147483647 w 622"/>
                <a:gd name="T37" fmla="*/ 2147483647 h 450"/>
                <a:gd name="T38" fmla="*/ 2147483647 w 622"/>
                <a:gd name="T39" fmla="*/ 2147483647 h 450"/>
                <a:gd name="T40" fmla="*/ 2147483647 w 622"/>
                <a:gd name="T41" fmla="*/ 2147483647 h 450"/>
                <a:gd name="T42" fmla="*/ 2147483647 w 622"/>
                <a:gd name="T43" fmla="*/ 2147483647 h 450"/>
                <a:gd name="T44" fmla="*/ 2147483647 w 622"/>
                <a:gd name="T45" fmla="*/ 2147483647 h 450"/>
                <a:gd name="T46" fmla="*/ 2147483647 w 622"/>
                <a:gd name="T47" fmla="*/ 2147483647 h 450"/>
                <a:gd name="T48" fmla="*/ 2147483647 w 622"/>
                <a:gd name="T49" fmla="*/ 2147483647 h 450"/>
                <a:gd name="T50" fmla="*/ 2147483647 w 622"/>
                <a:gd name="T51" fmla="*/ 2147483647 h 450"/>
                <a:gd name="T52" fmla="*/ 2147483647 w 622"/>
                <a:gd name="T53" fmla="*/ 2147483647 h 450"/>
                <a:gd name="T54" fmla="*/ 2147483647 w 622"/>
                <a:gd name="T55" fmla="*/ 2147483647 h 450"/>
                <a:gd name="T56" fmla="*/ 2147483647 w 622"/>
                <a:gd name="T57" fmla="*/ 2147483647 h 450"/>
                <a:gd name="T58" fmla="*/ 2147483647 w 622"/>
                <a:gd name="T59" fmla="*/ 2147483647 h 450"/>
                <a:gd name="T60" fmla="*/ 2147483647 w 622"/>
                <a:gd name="T61" fmla="*/ 2147483647 h 450"/>
                <a:gd name="T62" fmla="*/ 2147483647 w 622"/>
                <a:gd name="T63" fmla="*/ 2147483647 h 450"/>
                <a:gd name="T64" fmla="*/ 2147483647 w 622"/>
                <a:gd name="T65" fmla="*/ 2147483647 h 450"/>
                <a:gd name="T66" fmla="*/ 2147483647 w 622"/>
                <a:gd name="T67" fmla="*/ 2147483647 h 450"/>
                <a:gd name="T68" fmla="*/ 2147483647 w 622"/>
                <a:gd name="T69" fmla="*/ 2147483647 h 450"/>
                <a:gd name="T70" fmla="*/ 2147483647 w 622"/>
                <a:gd name="T71" fmla="*/ 2147483647 h 450"/>
                <a:gd name="T72" fmla="*/ 2147483647 w 622"/>
                <a:gd name="T73" fmla="*/ 2147483647 h 450"/>
                <a:gd name="T74" fmla="*/ 2147483647 w 622"/>
                <a:gd name="T75" fmla="*/ 2147483647 h 450"/>
                <a:gd name="T76" fmla="*/ 2147483647 w 622"/>
                <a:gd name="T77" fmla="*/ 2147483647 h 450"/>
                <a:gd name="T78" fmla="*/ 2147483647 w 622"/>
                <a:gd name="T79" fmla="*/ 2147483647 h 450"/>
                <a:gd name="T80" fmla="*/ 2147483647 w 622"/>
                <a:gd name="T81" fmla="*/ 2147483647 h 450"/>
                <a:gd name="T82" fmla="*/ 2147483647 w 622"/>
                <a:gd name="T83" fmla="*/ 2147483647 h 450"/>
                <a:gd name="T84" fmla="*/ 2147483647 w 622"/>
                <a:gd name="T85" fmla="*/ 2147483647 h 450"/>
                <a:gd name="T86" fmla="*/ 2147483647 w 622"/>
                <a:gd name="T87" fmla="*/ 2147483647 h 4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2"/>
                <a:gd name="T133" fmla="*/ 0 h 450"/>
                <a:gd name="T134" fmla="*/ 622 w 622"/>
                <a:gd name="T135" fmla="*/ 450 h 4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2" h="450">
                  <a:moveTo>
                    <a:pt x="275" y="450"/>
                  </a:moveTo>
                  <a:cubicBezTo>
                    <a:pt x="269" y="444"/>
                    <a:pt x="263" y="441"/>
                    <a:pt x="260" y="435"/>
                  </a:cubicBezTo>
                  <a:cubicBezTo>
                    <a:pt x="257" y="420"/>
                    <a:pt x="251" y="408"/>
                    <a:pt x="245" y="399"/>
                  </a:cubicBezTo>
                  <a:cubicBezTo>
                    <a:pt x="233" y="384"/>
                    <a:pt x="224" y="384"/>
                    <a:pt x="212" y="378"/>
                  </a:cubicBezTo>
                  <a:cubicBezTo>
                    <a:pt x="194" y="378"/>
                    <a:pt x="177" y="381"/>
                    <a:pt x="159" y="381"/>
                  </a:cubicBezTo>
                  <a:cubicBezTo>
                    <a:pt x="141" y="378"/>
                    <a:pt x="132" y="369"/>
                    <a:pt x="123" y="360"/>
                  </a:cubicBezTo>
                  <a:cubicBezTo>
                    <a:pt x="105" y="357"/>
                    <a:pt x="90" y="354"/>
                    <a:pt x="78" y="345"/>
                  </a:cubicBezTo>
                  <a:cubicBezTo>
                    <a:pt x="78" y="342"/>
                    <a:pt x="72" y="336"/>
                    <a:pt x="72" y="333"/>
                  </a:cubicBezTo>
                  <a:cubicBezTo>
                    <a:pt x="69" y="330"/>
                    <a:pt x="69" y="330"/>
                    <a:pt x="69" y="330"/>
                  </a:cubicBezTo>
                  <a:cubicBezTo>
                    <a:pt x="54" y="327"/>
                    <a:pt x="42" y="324"/>
                    <a:pt x="33" y="318"/>
                  </a:cubicBezTo>
                  <a:cubicBezTo>
                    <a:pt x="12" y="312"/>
                    <a:pt x="6" y="282"/>
                    <a:pt x="3" y="270"/>
                  </a:cubicBezTo>
                  <a:cubicBezTo>
                    <a:pt x="0" y="246"/>
                    <a:pt x="0" y="225"/>
                    <a:pt x="0" y="204"/>
                  </a:cubicBezTo>
                  <a:cubicBezTo>
                    <a:pt x="3" y="198"/>
                    <a:pt x="9" y="186"/>
                    <a:pt x="9" y="180"/>
                  </a:cubicBezTo>
                  <a:cubicBezTo>
                    <a:pt x="9" y="171"/>
                    <a:pt x="3" y="165"/>
                    <a:pt x="3" y="162"/>
                  </a:cubicBezTo>
                  <a:cubicBezTo>
                    <a:pt x="6" y="162"/>
                    <a:pt x="9" y="162"/>
                    <a:pt x="9" y="162"/>
                  </a:cubicBezTo>
                  <a:cubicBezTo>
                    <a:pt x="12" y="165"/>
                    <a:pt x="18" y="162"/>
                    <a:pt x="21" y="162"/>
                  </a:cubicBezTo>
                  <a:cubicBezTo>
                    <a:pt x="24" y="159"/>
                    <a:pt x="24" y="159"/>
                    <a:pt x="24" y="156"/>
                  </a:cubicBezTo>
                  <a:cubicBezTo>
                    <a:pt x="36" y="150"/>
                    <a:pt x="39" y="162"/>
                    <a:pt x="54" y="168"/>
                  </a:cubicBezTo>
                  <a:cubicBezTo>
                    <a:pt x="57" y="168"/>
                    <a:pt x="69" y="171"/>
                    <a:pt x="75" y="168"/>
                  </a:cubicBezTo>
                  <a:cubicBezTo>
                    <a:pt x="75" y="165"/>
                    <a:pt x="78" y="162"/>
                    <a:pt x="78" y="162"/>
                  </a:cubicBezTo>
                  <a:cubicBezTo>
                    <a:pt x="78" y="156"/>
                    <a:pt x="78" y="153"/>
                    <a:pt x="78" y="150"/>
                  </a:cubicBezTo>
                  <a:cubicBezTo>
                    <a:pt x="72" y="138"/>
                    <a:pt x="63" y="132"/>
                    <a:pt x="69" y="126"/>
                  </a:cubicBezTo>
                  <a:cubicBezTo>
                    <a:pt x="75" y="120"/>
                    <a:pt x="78" y="120"/>
                    <a:pt x="84" y="117"/>
                  </a:cubicBezTo>
                  <a:cubicBezTo>
                    <a:pt x="84" y="114"/>
                    <a:pt x="87" y="111"/>
                    <a:pt x="90" y="111"/>
                  </a:cubicBezTo>
                  <a:cubicBezTo>
                    <a:pt x="99" y="90"/>
                    <a:pt x="87" y="87"/>
                    <a:pt x="78" y="81"/>
                  </a:cubicBezTo>
                  <a:cubicBezTo>
                    <a:pt x="75" y="69"/>
                    <a:pt x="66" y="60"/>
                    <a:pt x="60" y="60"/>
                  </a:cubicBezTo>
                  <a:cubicBezTo>
                    <a:pt x="60" y="57"/>
                    <a:pt x="57" y="54"/>
                    <a:pt x="57" y="51"/>
                  </a:cubicBezTo>
                  <a:cubicBezTo>
                    <a:pt x="63" y="42"/>
                    <a:pt x="54" y="33"/>
                    <a:pt x="51" y="30"/>
                  </a:cubicBezTo>
                  <a:cubicBezTo>
                    <a:pt x="51" y="30"/>
                    <a:pt x="51" y="30"/>
                    <a:pt x="51" y="27"/>
                  </a:cubicBezTo>
                  <a:cubicBezTo>
                    <a:pt x="72" y="21"/>
                    <a:pt x="102" y="24"/>
                    <a:pt x="126" y="18"/>
                  </a:cubicBezTo>
                  <a:cubicBezTo>
                    <a:pt x="144" y="6"/>
                    <a:pt x="162" y="0"/>
                    <a:pt x="188" y="0"/>
                  </a:cubicBezTo>
                  <a:cubicBezTo>
                    <a:pt x="191" y="0"/>
                    <a:pt x="194" y="3"/>
                    <a:pt x="197" y="3"/>
                  </a:cubicBezTo>
                  <a:cubicBezTo>
                    <a:pt x="218" y="3"/>
                    <a:pt x="239" y="0"/>
                    <a:pt x="260" y="9"/>
                  </a:cubicBezTo>
                  <a:cubicBezTo>
                    <a:pt x="275" y="18"/>
                    <a:pt x="287" y="27"/>
                    <a:pt x="299" y="36"/>
                  </a:cubicBezTo>
                  <a:cubicBezTo>
                    <a:pt x="302" y="36"/>
                    <a:pt x="302" y="39"/>
                    <a:pt x="305" y="42"/>
                  </a:cubicBezTo>
                  <a:cubicBezTo>
                    <a:pt x="311" y="45"/>
                    <a:pt x="320" y="54"/>
                    <a:pt x="335" y="60"/>
                  </a:cubicBezTo>
                  <a:cubicBezTo>
                    <a:pt x="341" y="60"/>
                    <a:pt x="347" y="60"/>
                    <a:pt x="350" y="60"/>
                  </a:cubicBezTo>
                  <a:cubicBezTo>
                    <a:pt x="353" y="57"/>
                    <a:pt x="356" y="54"/>
                    <a:pt x="359" y="54"/>
                  </a:cubicBezTo>
                  <a:cubicBezTo>
                    <a:pt x="359" y="42"/>
                    <a:pt x="359" y="33"/>
                    <a:pt x="356" y="27"/>
                  </a:cubicBezTo>
                  <a:cubicBezTo>
                    <a:pt x="362" y="24"/>
                    <a:pt x="371" y="24"/>
                    <a:pt x="380" y="24"/>
                  </a:cubicBezTo>
                  <a:cubicBezTo>
                    <a:pt x="383" y="27"/>
                    <a:pt x="389" y="30"/>
                    <a:pt x="395" y="36"/>
                  </a:cubicBezTo>
                  <a:cubicBezTo>
                    <a:pt x="404" y="36"/>
                    <a:pt x="413" y="39"/>
                    <a:pt x="428" y="42"/>
                  </a:cubicBezTo>
                  <a:cubicBezTo>
                    <a:pt x="434" y="45"/>
                    <a:pt x="440" y="48"/>
                    <a:pt x="446" y="51"/>
                  </a:cubicBezTo>
                  <a:cubicBezTo>
                    <a:pt x="452" y="54"/>
                    <a:pt x="458" y="57"/>
                    <a:pt x="464" y="63"/>
                  </a:cubicBezTo>
                  <a:cubicBezTo>
                    <a:pt x="464" y="63"/>
                    <a:pt x="464" y="63"/>
                    <a:pt x="464" y="63"/>
                  </a:cubicBezTo>
                  <a:cubicBezTo>
                    <a:pt x="464" y="66"/>
                    <a:pt x="467" y="66"/>
                    <a:pt x="467" y="69"/>
                  </a:cubicBezTo>
                  <a:cubicBezTo>
                    <a:pt x="475" y="69"/>
                    <a:pt x="484" y="69"/>
                    <a:pt x="493" y="66"/>
                  </a:cubicBezTo>
                  <a:cubicBezTo>
                    <a:pt x="499" y="75"/>
                    <a:pt x="505" y="81"/>
                    <a:pt x="514" y="90"/>
                  </a:cubicBezTo>
                  <a:cubicBezTo>
                    <a:pt x="523" y="96"/>
                    <a:pt x="532" y="105"/>
                    <a:pt x="541" y="111"/>
                  </a:cubicBezTo>
                  <a:cubicBezTo>
                    <a:pt x="547" y="114"/>
                    <a:pt x="550" y="114"/>
                    <a:pt x="556" y="117"/>
                  </a:cubicBezTo>
                  <a:cubicBezTo>
                    <a:pt x="562" y="117"/>
                    <a:pt x="571" y="117"/>
                    <a:pt x="580" y="117"/>
                  </a:cubicBezTo>
                  <a:cubicBezTo>
                    <a:pt x="586" y="123"/>
                    <a:pt x="592" y="144"/>
                    <a:pt x="595" y="156"/>
                  </a:cubicBezTo>
                  <a:cubicBezTo>
                    <a:pt x="598" y="165"/>
                    <a:pt x="601" y="174"/>
                    <a:pt x="604" y="183"/>
                  </a:cubicBezTo>
                  <a:cubicBezTo>
                    <a:pt x="607" y="189"/>
                    <a:pt x="607" y="198"/>
                    <a:pt x="607" y="204"/>
                  </a:cubicBezTo>
                  <a:cubicBezTo>
                    <a:pt x="610" y="210"/>
                    <a:pt x="622" y="222"/>
                    <a:pt x="610" y="231"/>
                  </a:cubicBezTo>
                  <a:cubicBezTo>
                    <a:pt x="589" y="243"/>
                    <a:pt x="589" y="246"/>
                    <a:pt x="574" y="270"/>
                  </a:cubicBezTo>
                  <a:cubicBezTo>
                    <a:pt x="568" y="273"/>
                    <a:pt x="562" y="279"/>
                    <a:pt x="559" y="282"/>
                  </a:cubicBezTo>
                  <a:cubicBezTo>
                    <a:pt x="556" y="285"/>
                    <a:pt x="556" y="288"/>
                    <a:pt x="556" y="291"/>
                  </a:cubicBezTo>
                  <a:cubicBezTo>
                    <a:pt x="562" y="294"/>
                    <a:pt x="568" y="300"/>
                    <a:pt x="574" y="306"/>
                  </a:cubicBezTo>
                  <a:cubicBezTo>
                    <a:pt x="574" y="315"/>
                    <a:pt x="559" y="312"/>
                    <a:pt x="559" y="312"/>
                  </a:cubicBezTo>
                  <a:cubicBezTo>
                    <a:pt x="553" y="309"/>
                    <a:pt x="547" y="306"/>
                    <a:pt x="541" y="300"/>
                  </a:cubicBezTo>
                  <a:cubicBezTo>
                    <a:pt x="532" y="300"/>
                    <a:pt x="514" y="300"/>
                    <a:pt x="511" y="303"/>
                  </a:cubicBezTo>
                  <a:cubicBezTo>
                    <a:pt x="511" y="318"/>
                    <a:pt x="511" y="330"/>
                    <a:pt x="529" y="345"/>
                  </a:cubicBezTo>
                  <a:cubicBezTo>
                    <a:pt x="529" y="351"/>
                    <a:pt x="529" y="357"/>
                    <a:pt x="529" y="363"/>
                  </a:cubicBezTo>
                  <a:cubicBezTo>
                    <a:pt x="532" y="372"/>
                    <a:pt x="535" y="381"/>
                    <a:pt x="538" y="390"/>
                  </a:cubicBezTo>
                  <a:cubicBezTo>
                    <a:pt x="538" y="399"/>
                    <a:pt x="529" y="399"/>
                    <a:pt x="520" y="399"/>
                  </a:cubicBezTo>
                  <a:cubicBezTo>
                    <a:pt x="511" y="402"/>
                    <a:pt x="511" y="402"/>
                    <a:pt x="505" y="408"/>
                  </a:cubicBezTo>
                  <a:cubicBezTo>
                    <a:pt x="502" y="408"/>
                    <a:pt x="499" y="408"/>
                    <a:pt x="499" y="408"/>
                  </a:cubicBezTo>
                  <a:cubicBezTo>
                    <a:pt x="499" y="405"/>
                    <a:pt x="496" y="402"/>
                    <a:pt x="496" y="402"/>
                  </a:cubicBezTo>
                  <a:cubicBezTo>
                    <a:pt x="490" y="402"/>
                    <a:pt x="487" y="399"/>
                    <a:pt x="481" y="399"/>
                  </a:cubicBezTo>
                  <a:cubicBezTo>
                    <a:pt x="481" y="396"/>
                    <a:pt x="478" y="393"/>
                    <a:pt x="475" y="393"/>
                  </a:cubicBezTo>
                  <a:cubicBezTo>
                    <a:pt x="472" y="393"/>
                    <a:pt x="469" y="393"/>
                    <a:pt x="467" y="393"/>
                  </a:cubicBezTo>
                  <a:cubicBezTo>
                    <a:pt x="467" y="393"/>
                    <a:pt x="458" y="399"/>
                    <a:pt x="455" y="399"/>
                  </a:cubicBezTo>
                  <a:cubicBezTo>
                    <a:pt x="455" y="396"/>
                    <a:pt x="452" y="393"/>
                    <a:pt x="452" y="393"/>
                  </a:cubicBezTo>
                  <a:cubicBezTo>
                    <a:pt x="446" y="390"/>
                    <a:pt x="443" y="390"/>
                    <a:pt x="437" y="390"/>
                  </a:cubicBezTo>
                  <a:cubicBezTo>
                    <a:pt x="431" y="381"/>
                    <a:pt x="422" y="372"/>
                    <a:pt x="416" y="366"/>
                  </a:cubicBezTo>
                  <a:cubicBezTo>
                    <a:pt x="416" y="363"/>
                    <a:pt x="413" y="360"/>
                    <a:pt x="413" y="360"/>
                  </a:cubicBezTo>
                  <a:cubicBezTo>
                    <a:pt x="413" y="342"/>
                    <a:pt x="404" y="336"/>
                    <a:pt x="395" y="327"/>
                  </a:cubicBezTo>
                  <a:cubicBezTo>
                    <a:pt x="383" y="324"/>
                    <a:pt x="371" y="324"/>
                    <a:pt x="362" y="324"/>
                  </a:cubicBezTo>
                  <a:cubicBezTo>
                    <a:pt x="344" y="327"/>
                    <a:pt x="350" y="327"/>
                    <a:pt x="347" y="345"/>
                  </a:cubicBezTo>
                  <a:cubicBezTo>
                    <a:pt x="350" y="351"/>
                    <a:pt x="356" y="357"/>
                    <a:pt x="359" y="360"/>
                  </a:cubicBezTo>
                  <a:cubicBezTo>
                    <a:pt x="359" y="366"/>
                    <a:pt x="359" y="369"/>
                    <a:pt x="359" y="372"/>
                  </a:cubicBezTo>
                  <a:cubicBezTo>
                    <a:pt x="353" y="378"/>
                    <a:pt x="338" y="387"/>
                    <a:pt x="347" y="402"/>
                  </a:cubicBezTo>
                  <a:cubicBezTo>
                    <a:pt x="347" y="408"/>
                    <a:pt x="335" y="423"/>
                    <a:pt x="329" y="429"/>
                  </a:cubicBezTo>
                  <a:cubicBezTo>
                    <a:pt x="326" y="438"/>
                    <a:pt x="320" y="438"/>
                    <a:pt x="314" y="441"/>
                  </a:cubicBezTo>
                  <a:cubicBezTo>
                    <a:pt x="314" y="444"/>
                    <a:pt x="311" y="444"/>
                    <a:pt x="311" y="447"/>
                  </a:cubicBezTo>
                  <a:cubicBezTo>
                    <a:pt x="302" y="447"/>
                    <a:pt x="302" y="441"/>
                    <a:pt x="299" y="438"/>
                  </a:cubicBezTo>
                  <a:cubicBezTo>
                    <a:pt x="293" y="435"/>
                    <a:pt x="284" y="438"/>
                    <a:pt x="281" y="438"/>
                  </a:cubicBezTo>
                  <a:cubicBezTo>
                    <a:pt x="278" y="444"/>
                    <a:pt x="278" y="447"/>
                    <a:pt x="275" y="450"/>
                  </a:cubicBezTo>
                  <a:close/>
                </a:path>
              </a:pathLst>
            </a:cu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23" name="Freeform 11">
              <a:extLst>
                <a:ext uri="{FF2B5EF4-FFF2-40B4-BE49-F238E27FC236}">
                  <a16:creationId xmlns:a16="http://schemas.microsoft.com/office/drawing/2014/main" id="{CBD618E4-1885-4E19-BA73-02A8572CAD36}"/>
                </a:ext>
              </a:extLst>
            </p:cNvPr>
            <p:cNvSpPr>
              <a:spLocks/>
            </p:cNvSpPr>
            <p:nvPr/>
          </p:nvSpPr>
          <p:spPr bwMode="auto">
            <a:xfrm>
              <a:off x="3586163" y="2297113"/>
              <a:ext cx="1858962" cy="1597025"/>
            </a:xfrm>
            <a:custGeom>
              <a:avLst/>
              <a:gdLst>
                <a:gd name="T0" fmla="*/ 2147483647 w 708"/>
                <a:gd name="T1" fmla="*/ 2147483647 h 608"/>
                <a:gd name="T2" fmla="*/ 2147483647 w 708"/>
                <a:gd name="T3" fmla="*/ 2147483647 h 608"/>
                <a:gd name="T4" fmla="*/ 2147483647 w 708"/>
                <a:gd name="T5" fmla="*/ 2147483647 h 608"/>
                <a:gd name="T6" fmla="*/ 2147483647 w 708"/>
                <a:gd name="T7" fmla="*/ 2147483647 h 608"/>
                <a:gd name="T8" fmla="*/ 2147483647 w 708"/>
                <a:gd name="T9" fmla="*/ 2147483647 h 608"/>
                <a:gd name="T10" fmla="*/ 2147483647 w 708"/>
                <a:gd name="T11" fmla="*/ 2147483647 h 608"/>
                <a:gd name="T12" fmla="*/ 2147483647 w 708"/>
                <a:gd name="T13" fmla="*/ 2147483647 h 608"/>
                <a:gd name="T14" fmla="*/ 2147483647 w 708"/>
                <a:gd name="T15" fmla="*/ 2147483647 h 608"/>
                <a:gd name="T16" fmla="*/ 2147483647 w 708"/>
                <a:gd name="T17" fmla="*/ 2147483647 h 608"/>
                <a:gd name="T18" fmla="*/ 2147483647 w 708"/>
                <a:gd name="T19" fmla="*/ 2147483647 h 608"/>
                <a:gd name="T20" fmla="*/ 2147483647 w 708"/>
                <a:gd name="T21" fmla="*/ 2147483647 h 608"/>
                <a:gd name="T22" fmla="*/ 2147483647 w 708"/>
                <a:gd name="T23" fmla="*/ 2147483647 h 608"/>
                <a:gd name="T24" fmla="*/ 2147483647 w 708"/>
                <a:gd name="T25" fmla="*/ 2147483647 h 608"/>
                <a:gd name="T26" fmla="*/ 2147483647 w 708"/>
                <a:gd name="T27" fmla="*/ 2147483647 h 608"/>
                <a:gd name="T28" fmla="*/ 2147483647 w 708"/>
                <a:gd name="T29" fmla="*/ 2147483647 h 608"/>
                <a:gd name="T30" fmla="*/ 2147483647 w 708"/>
                <a:gd name="T31" fmla="*/ 2147483647 h 608"/>
                <a:gd name="T32" fmla="*/ 2147483647 w 708"/>
                <a:gd name="T33" fmla="*/ 2147483647 h 608"/>
                <a:gd name="T34" fmla="*/ 2147483647 w 708"/>
                <a:gd name="T35" fmla="*/ 2147483647 h 608"/>
                <a:gd name="T36" fmla="*/ 2147483647 w 708"/>
                <a:gd name="T37" fmla="*/ 2147483647 h 608"/>
                <a:gd name="T38" fmla="*/ 2147483647 w 708"/>
                <a:gd name="T39" fmla="*/ 2147483647 h 608"/>
                <a:gd name="T40" fmla="*/ 2147483647 w 708"/>
                <a:gd name="T41" fmla="*/ 2147483647 h 608"/>
                <a:gd name="T42" fmla="*/ 2147483647 w 708"/>
                <a:gd name="T43" fmla="*/ 2147483647 h 608"/>
                <a:gd name="T44" fmla="*/ 2147483647 w 708"/>
                <a:gd name="T45" fmla="*/ 2147483647 h 608"/>
                <a:gd name="T46" fmla="*/ 2147483647 w 708"/>
                <a:gd name="T47" fmla="*/ 2147483647 h 608"/>
                <a:gd name="T48" fmla="*/ 2147483647 w 708"/>
                <a:gd name="T49" fmla="*/ 2147483647 h 608"/>
                <a:gd name="T50" fmla="*/ 2147483647 w 708"/>
                <a:gd name="T51" fmla="*/ 2147483647 h 608"/>
                <a:gd name="T52" fmla="*/ 2147483647 w 708"/>
                <a:gd name="T53" fmla="*/ 2147483647 h 608"/>
                <a:gd name="T54" fmla="*/ 2147483647 w 708"/>
                <a:gd name="T55" fmla="*/ 2147483647 h 608"/>
                <a:gd name="T56" fmla="*/ 2147483647 w 708"/>
                <a:gd name="T57" fmla="*/ 2147483647 h 608"/>
                <a:gd name="T58" fmla="*/ 2147483647 w 708"/>
                <a:gd name="T59" fmla="*/ 2147483647 h 608"/>
                <a:gd name="T60" fmla="*/ 2147483647 w 708"/>
                <a:gd name="T61" fmla="*/ 2147483647 h 608"/>
                <a:gd name="T62" fmla="*/ 2147483647 w 708"/>
                <a:gd name="T63" fmla="*/ 2147483647 h 608"/>
                <a:gd name="T64" fmla="*/ 2147483647 w 708"/>
                <a:gd name="T65" fmla="*/ 2147483647 h 608"/>
                <a:gd name="T66" fmla="*/ 2147483647 w 708"/>
                <a:gd name="T67" fmla="*/ 2147483647 h 608"/>
                <a:gd name="T68" fmla="*/ 2147483647 w 708"/>
                <a:gd name="T69" fmla="*/ 2147483647 h 608"/>
                <a:gd name="T70" fmla="*/ 2147483647 w 708"/>
                <a:gd name="T71" fmla="*/ 2147483647 h 608"/>
                <a:gd name="T72" fmla="*/ 2147483647 w 708"/>
                <a:gd name="T73" fmla="*/ 2147483647 h 608"/>
                <a:gd name="T74" fmla="*/ 2147483647 w 708"/>
                <a:gd name="T75" fmla="*/ 2147483647 h 608"/>
                <a:gd name="T76" fmla="*/ 2147483647 w 708"/>
                <a:gd name="T77" fmla="*/ 2147483647 h 608"/>
                <a:gd name="T78" fmla="*/ 2147483647 w 708"/>
                <a:gd name="T79" fmla="*/ 2147483647 h 608"/>
                <a:gd name="T80" fmla="*/ 2147483647 w 708"/>
                <a:gd name="T81" fmla="*/ 2147483647 h 608"/>
                <a:gd name="T82" fmla="*/ 2147483647 w 708"/>
                <a:gd name="T83" fmla="*/ 2147483647 h 608"/>
                <a:gd name="T84" fmla="*/ 2147483647 w 708"/>
                <a:gd name="T85" fmla="*/ 2147483647 h 608"/>
                <a:gd name="T86" fmla="*/ 2147483647 w 708"/>
                <a:gd name="T87" fmla="*/ 2147483647 h 608"/>
                <a:gd name="T88" fmla="*/ 2147483647 w 708"/>
                <a:gd name="T89" fmla="*/ 2147483647 h 608"/>
                <a:gd name="T90" fmla="*/ 2147483647 w 708"/>
                <a:gd name="T91" fmla="*/ 2147483647 h 608"/>
                <a:gd name="T92" fmla="*/ 2147483647 w 708"/>
                <a:gd name="T93" fmla="*/ 2147483647 h 608"/>
                <a:gd name="T94" fmla="*/ 2147483647 w 708"/>
                <a:gd name="T95" fmla="*/ 2147483647 h 608"/>
                <a:gd name="T96" fmla="*/ 2147483647 w 708"/>
                <a:gd name="T97" fmla="*/ 2147483647 h 608"/>
                <a:gd name="T98" fmla="*/ 2147483647 w 708"/>
                <a:gd name="T99" fmla="*/ 2147483647 h 608"/>
                <a:gd name="T100" fmla="*/ 2147483647 w 708"/>
                <a:gd name="T101" fmla="*/ 2147483647 h 608"/>
                <a:gd name="T102" fmla="*/ 2147483647 w 708"/>
                <a:gd name="T103" fmla="*/ 2147483647 h 608"/>
                <a:gd name="T104" fmla="*/ 2147483647 w 708"/>
                <a:gd name="T105" fmla="*/ 2147483647 h 608"/>
                <a:gd name="T106" fmla="*/ 2147483647 w 708"/>
                <a:gd name="T107" fmla="*/ 2147483647 h 608"/>
                <a:gd name="T108" fmla="*/ 2147483647 w 708"/>
                <a:gd name="T109" fmla="*/ 2147483647 h 608"/>
                <a:gd name="T110" fmla="*/ 2147483647 w 708"/>
                <a:gd name="T111" fmla="*/ 2147483647 h 608"/>
                <a:gd name="T112" fmla="*/ 2147483647 w 708"/>
                <a:gd name="T113" fmla="*/ 2147483647 h 608"/>
                <a:gd name="T114" fmla="*/ 2147483647 w 708"/>
                <a:gd name="T115" fmla="*/ 2147483647 h 608"/>
                <a:gd name="T116" fmla="*/ 2147483647 w 708"/>
                <a:gd name="T117" fmla="*/ 2147483647 h 6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8"/>
                <a:gd name="T178" fmla="*/ 0 h 608"/>
                <a:gd name="T179" fmla="*/ 708 w 708"/>
                <a:gd name="T180" fmla="*/ 608 h 6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8" h="608">
                  <a:moveTo>
                    <a:pt x="657" y="476"/>
                  </a:moveTo>
                  <a:cubicBezTo>
                    <a:pt x="642" y="464"/>
                    <a:pt x="630" y="464"/>
                    <a:pt x="615" y="464"/>
                  </a:cubicBezTo>
                  <a:cubicBezTo>
                    <a:pt x="612" y="467"/>
                    <a:pt x="609" y="467"/>
                    <a:pt x="606" y="467"/>
                  </a:cubicBezTo>
                  <a:cubicBezTo>
                    <a:pt x="594" y="485"/>
                    <a:pt x="600" y="503"/>
                    <a:pt x="609" y="524"/>
                  </a:cubicBezTo>
                  <a:cubicBezTo>
                    <a:pt x="609" y="533"/>
                    <a:pt x="612" y="542"/>
                    <a:pt x="609" y="554"/>
                  </a:cubicBezTo>
                  <a:cubicBezTo>
                    <a:pt x="600" y="554"/>
                    <a:pt x="591" y="554"/>
                    <a:pt x="583" y="554"/>
                  </a:cubicBezTo>
                  <a:cubicBezTo>
                    <a:pt x="577" y="557"/>
                    <a:pt x="580" y="557"/>
                    <a:pt x="577" y="566"/>
                  </a:cubicBezTo>
                  <a:cubicBezTo>
                    <a:pt x="580" y="569"/>
                    <a:pt x="583" y="572"/>
                    <a:pt x="588" y="575"/>
                  </a:cubicBezTo>
                  <a:cubicBezTo>
                    <a:pt x="588" y="578"/>
                    <a:pt x="588" y="578"/>
                    <a:pt x="588" y="581"/>
                  </a:cubicBezTo>
                  <a:cubicBezTo>
                    <a:pt x="585" y="587"/>
                    <a:pt x="583" y="593"/>
                    <a:pt x="583" y="596"/>
                  </a:cubicBezTo>
                  <a:cubicBezTo>
                    <a:pt x="571" y="596"/>
                    <a:pt x="568" y="602"/>
                    <a:pt x="559" y="605"/>
                  </a:cubicBezTo>
                  <a:cubicBezTo>
                    <a:pt x="550" y="605"/>
                    <a:pt x="538" y="605"/>
                    <a:pt x="529" y="608"/>
                  </a:cubicBezTo>
                  <a:cubicBezTo>
                    <a:pt x="529" y="605"/>
                    <a:pt x="529" y="605"/>
                    <a:pt x="526" y="605"/>
                  </a:cubicBezTo>
                  <a:cubicBezTo>
                    <a:pt x="523" y="599"/>
                    <a:pt x="517" y="596"/>
                    <a:pt x="514" y="596"/>
                  </a:cubicBezTo>
                  <a:cubicBezTo>
                    <a:pt x="514" y="593"/>
                    <a:pt x="514" y="590"/>
                    <a:pt x="511" y="587"/>
                  </a:cubicBezTo>
                  <a:cubicBezTo>
                    <a:pt x="508" y="578"/>
                    <a:pt x="505" y="572"/>
                    <a:pt x="502" y="563"/>
                  </a:cubicBezTo>
                  <a:cubicBezTo>
                    <a:pt x="496" y="560"/>
                    <a:pt x="493" y="557"/>
                    <a:pt x="487" y="554"/>
                  </a:cubicBezTo>
                  <a:cubicBezTo>
                    <a:pt x="481" y="545"/>
                    <a:pt x="472" y="542"/>
                    <a:pt x="466" y="539"/>
                  </a:cubicBezTo>
                  <a:cubicBezTo>
                    <a:pt x="463" y="536"/>
                    <a:pt x="460" y="536"/>
                    <a:pt x="457" y="533"/>
                  </a:cubicBezTo>
                  <a:cubicBezTo>
                    <a:pt x="445" y="506"/>
                    <a:pt x="439" y="509"/>
                    <a:pt x="418" y="521"/>
                  </a:cubicBezTo>
                  <a:cubicBezTo>
                    <a:pt x="412" y="530"/>
                    <a:pt x="412" y="527"/>
                    <a:pt x="412" y="539"/>
                  </a:cubicBezTo>
                  <a:cubicBezTo>
                    <a:pt x="415" y="545"/>
                    <a:pt x="418" y="548"/>
                    <a:pt x="418" y="557"/>
                  </a:cubicBezTo>
                  <a:cubicBezTo>
                    <a:pt x="412" y="560"/>
                    <a:pt x="412" y="563"/>
                    <a:pt x="403" y="566"/>
                  </a:cubicBezTo>
                  <a:cubicBezTo>
                    <a:pt x="403" y="566"/>
                    <a:pt x="400" y="566"/>
                    <a:pt x="397" y="566"/>
                  </a:cubicBezTo>
                  <a:cubicBezTo>
                    <a:pt x="379" y="557"/>
                    <a:pt x="364" y="545"/>
                    <a:pt x="358" y="536"/>
                  </a:cubicBezTo>
                  <a:cubicBezTo>
                    <a:pt x="346" y="530"/>
                    <a:pt x="346" y="509"/>
                    <a:pt x="346" y="506"/>
                  </a:cubicBezTo>
                  <a:cubicBezTo>
                    <a:pt x="352" y="506"/>
                    <a:pt x="361" y="506"/>
                    <a:pt x="367" y="506"/>
                  </a:cubicBezTo>
                  <a:cubicBezTo>
                    <a:pt x="373" y="509"/>
                    <a:pt x="379" y="515"/>
                    <a:pt x="385" y="518"/>
                  </a:cubicBezTo>
                  <a:cubicBezTo>
                    <a:pt x="391" y="518"/>
                    <a:pt x="400" y="521"/>
                    <a:pt x="409" y="512"/>
                  </a:cubicBezTo>
                  <a:cubicBezTo>
                    <a:pt x="409" y="509"/>
                    <a:pt x="409" y="506"/>
                    <a:pt x="409" y="503"/>
                  </a:cubicBezTo>
                  <a:cubicBezTo>
                    <a:pt x="400" y="497"/>
                    <a:pt x="394" y="488"/>
                    <a:pt x="391" y="485"/>
                  </a:cubicBezTo>
                  <a:cubicBezTo>
                    <a:pt x="403" y="479"/>
                    <a:pt x="421" y="458"/>
                    <a:pt x="424" y="446"/>
                  </a:cubicBezTo>
                  <a:cubicBezTo>
                    <a:pt x="430" y="443"/>
                    <a:pt x="436" y="440"/>
                    <a:pt x="439" y="437"/>
                  </a:cubicBezTo>
                  <a:cubicBezTo>
                    <a:pt x="442" y="437"/>
                    <a:pt x="445" y="431"/>
                    <a:pt x="448" y="428"/>
                  </a:cubicBezTo>
                  <a:cubicBezTo>
                    <a:pt x="448" y="422"/>
                    <a:pt x="448" y="416"/>
                    <a:pt x="448" y="410"/>
                  </a:cubicBezTo>
                  <a:cubicBezTo>
                    <a:pt x="436" y="398"/>
                    <a:pt x="442" y="380"/>
                    <a:pt x="439" y="380"/>
                  </a:cubicBezTo>
                  <a:cubicBezTo>
                    <a:pt x="436" y="371"/>
                    <a:pt x="430" y="362"/>
                    <a:pt x="427" y="356"/>
                  </a:cubicBezTo>
                  <a:cubicBezTo>
                    <a:pt x="427" y="350"/>
                    <a:pt x="427" y="344"/>
                    <a:pt x="424" y="338"/>
                  </a:cubicBezTo>
                  <a:cubicBezTo>
                    <a:pt x="421" y="329"/>
                    <a:pt x="415" y="314"/>
                    <a:pt x="412" y="311"/>
                  </a:cubicBezTo>
                  <a:cubicBezTo>
                    <a:pt x="403" y="311"/>
                    <a:pt x="397" y="311"/>
                    <a:pt x="388" y="311"/>
                  </a:cubicBezTo>
                  <a:cubicBezTo>
                    <a:pt x="373" y="308"/>
                    <a:pt x="358" y="293"/>
                    <a:pt x="349" y="290"/>
                  </a:cubicBezTo>
                  <a:cubicBezTo>
                    <a:pt x="343" y="281"/>
                    <a:pt x="334" y="269"/>
                    <a:pt x="325" y="260"/>
                  </a:cubicBezTo>
                  <a:cubicBezTo>
                    <a:pt x="319" y="260"/>
                    <a:pt x="316" y="263"/>
                    <a:pt x="310" y="263"/>
                  </a:cubicBezTo>
                  <a:cubicBezTo>
                    <a:pt x="307" y="263"/>
                    <a:pt x="304" y="263"/>
                    <a:pt x="298" y="263"/>
                  </a:cubicBezTo>
                  <a:cubicBezTo>
                    <a:pt x="293" y="257"/>
                    <a:pt x="284" y="251"/>
                    <a:pt x="278" y="245"/>
                  </a:cubicBezTo>
                  <a:cubicBezTo>
                    <a:pt x="269" y="242"/>
                    <a:pt x="263" y="239"/>
                    <a:pt x="257" y="236"/>
                  </a:cubicBezTo>
                  <a:cubicBezTo>
                    <a:pt x="242" y="233"/>
                    <a:pt x="233" y="230"/>
                    <a:pt x="224" y="230"/>
                  </a:cubicBezTo>
                  <a:cubicBezTo>
                    <a:pt x="209" y="215"/>
                    <a:pt x="203" y="221"/>
                    <a:pt x="188" y="218"/>
                  </a:cubicBezTo>
                  <a:cubicBezTo>
                    <a:pt x="185" y="221"/>
                    <a:pt x="182" y="224"/>
                    <a:pt x="179" y="224"/>
                  </a:cubicBezTo>
                  <a:cubicBezTo>
                    <a:pt x="179" y="233"/>
                    <a:pt x="185" y="239"/>
                    <a:pt x="182" y="251"/>
                  </a:cubicBezTo>
                  <a:cubicBezTo>
                    <a:pt x="167" y="266"/>
                    <a:pt x="140" y="239"/>
                    <a:pt x="134" y="233"/>
                  </a:cubicBezTo>
                  <a:cubicBezTo>
                    <a:pt x="128" y="227"/>
                    <a:pt x="122" y="221"/>
                    <a:pt x="113" y="218"/>
                  </a:cubicBezTo>
                  <a:cubicBezTo>
                    <a:pt x="101" y="209"/>
                    <a:pt x="89" y="203"/>
                    <a:pt x="77" y="200"/>
                  </a:cubicBezTo>
                  <a:cubicBezTo>
                    <a:pt x="56" y="200"/>
                    <a:pt x="35" y="200"/>
                    <a:pt x="17" y="194"/>
                  </a:cubicBezTo>
                  <a:cubicBezTo>
                    <a:pt x="14" y="194"/>
                    <a:pt x="14" y="194"/>
                    <a:pt x="14" y="194"/>
                  </a:cubicBezTo>
                  <a:cubicBezTo>
                    <a:pt x="14" y="185"/>
                    <a:pt x="8" y="170"/>
                    <a:pt x="8" y="170"/>
                  </a:cubicBezTo>
                  <a:cubicBezTo>
                    <a:pt x="6" y="158"/>
                    <a:pt x="0" y="149"/>
                    <a:pt x="8" y="146"/>
                  </a:cubicBezTo>
                  <a:cubicBezTo>
                    <a:pt x="11" y="140"/>
                    <a:pt x="14" y="134"/>
                    <a:pt x="17" y="131"/>
                  </a:cubicBezTo>
                  <a:cubicBezTo>
                    <a:pt x="29" y="131"/>
                    <a:pt x="47" y="131"/>
                    <a:pt x="59" y="120"/>
                  </a:cubicBezTo>
                  <a:cubicBezTo>
                    <a:pt x="59" y="114"/>
                    <a:pt x="62" y="111"/>
                    <a:pt x="62" y="108"/>
                  </a:cubicBezTo>
                  <a:cubicBezTo>
                    <a:pt x="68" y="102"/>
                    <a:pt x="71" y="99"/>
                    <a:pt x="74" y="96"/>
                  </a:cubicBezTo>
                  <a:cubicBezTo>
                    <a:pt x="83" y="69"/>
                    <a:pt x="92" y="72"/>
                    <a:pt x="122" y="69"/>
                  </a:cubicBezTo>
                  <a:cubicBezTo>
                    <a:pt x="125" y="69"/>
                    <a:pt x="152" y="69"/>
                    <a:pt x="161" y="63"/>
                  </a:cubicBezTo>
                  <a:cubicBezTo>
                    <a:pt x="161" y="54"/>
                    <a:pt x="158" y="45"/>
                    <a:pt x="158" y="39"/>
                  </a:cubicBezTo>
                  <a:cubicBezTo>
                    <a:pt x="158" y="24"/>
                    <a:pt x="158" y="0"/>
                    <a:pt x="176" y="9"/>
                  </a:cubicBezTo>
                  <a:cubicBezTo>
                    <a:pt x="191" y="12"/>
                    <a:pt x="206" y="15"/>
                    <a:pt x="221" y="15"/>
                  </a:cubicBezTo>
                  <a:cubicBezTo>
                    <a:pt x="218" y="21"/>
                    <a:pt x="218" y="30"/>
                    <a:pt x="218" y="36"/>
                  </a:cubicBezTo>
                  <a:cubicBezTo>
                    <a:pt x="224" y="45"/>
                    <a:pt x="227" y="48"/>
                    <a:pt x="233" y="60"/>
                  </a:cubicBezTo>
                  <a:cubicBezTo>
                    <a:pt x="233" y="66"/>
                    <a:pt x="233" y="69"/>
                    <a:pt x="233" y="72"/>
                  </a:cubicBezTo>
                  <a:cubicBezTo>
                    <a:pt x="230" y="81"/>
                    <a:pt x="224" y="87"/>
                    <a:pt x="227" y="99"/>
                  </a:cubicBezTo>
                  <a:cubicBezTo>
                    <a:pt x="233" y="105"/>
                    <a:pt x="242" y="111"/>
                    <a:pt x="248" y="120"/>
                  </a:cubicBezTo>
                  <a:cubicBezTo>
                    <a:pt x="248" y="120"/>
                    <a:pt x="251" y="123"/>
                    <a:pt x="251" y="125"/>
                  </a:cubicBezTo>
                  <a:cubicBezTo>
                    <a:pt x="251" y="131"/>
                    <a:pt x="251" y="137"/>
                    <a:pt x="251" y="146"/>
                  </a:cubicBezTo>
                  <a:cubicBezTo>
                    <a:pt x="254" y="146"/>
                    <a:pt x="260" y="146"/>
                    <a:pt x="266" y="146"/>
                  </a:cubicBezTo>
                  <a:cubicBezTo>
                    <a:pt x="281" y="134"/>
                    <a:pt x="304" y="131"/>
                    <a:pt x="328" y="131"/>
                  </a:cubicBezTo>
                  <a:cubicBezTo>
                    <a:pt x="328" y="134"/>
                    <a:pt x="331" y="137"/>
                    <a:pt x="331" y="140"/>
                  </a:cubicBezTo>
                  <a:cubicBezTo>
                    <a:pt x="328" y="146"/>
                    <a:pt x="325" y="152"/>
                    <a:pt x="325" y="155"/>
                  </a:cubicBezTo>
                  <a:cubicBezTo>
                    <a:pt x="313" y="170"/>
                    <a:pt x="301" y="167"/>
                    <a:pt x="304" y="188"/>
                  </a:cubicBezTo>
                  <a:cubicBezTo>
                    <a:pt x="307" y="188"/>
                    <a:pt x="313" y="191"/>
                    <a:pt x="319" y="194"/>
                  </a:cubicBezTo>
                  <a:cubicBezTo>
                    <a:pt x="325" y="203"/>
                    <a:pt x="328" y="206"/>
                    <a:pt x="343" y="215"/>
                  </a:cubicBezTo>
                  <a:cubicBezTo>
                    <a:pt x="346" y="221"/>
                    <a:pt x="349" y="236"/>
                    <a:pt x="358" y="239"/>
                  </a:cubicBezTo>
                  <a:cubicBezTo>
                    <a:pt x="364" y="245"/>
                    <a:pt x="370" y="251"/>
                    <a:pt x="376" y="257"/>
                  </a:cubicBezTo>
                  <a:cubicBezTo>
                    <a:pt x="379" y="260"/>
                    <a:pt x="397" y="269"/>
                    <a:pt x="403" y="257"/>
                  </a:cubicBezTo>
                  <a:cubicBezTo>
                    <a:pt x="403" y="236"/>
                    <a:pt x="400" y="233"/>
                    <a:pt x="418" y="230"/>
                  </a:cubicBezTo>
                  <a:cubicBezTo>
                    <a:pt x="427" y="230"/>
                    <a:pt x="433" y="227"/>
                    <a:pt x="442" y="236"/>
                  </a:cubicBezTo>
                  <a:cubicBezTo>
                    <a:pt x="445" y="236"/>
                    <a:pt x="448" y="236"/>
                    <a:pt x="451" y="236"/>
                  </a:cubicBezTo>
                  <a:cubicBezTo>
                    <a:pt x="460" y="233"/>
                    <a:pt x="469" y="224"/>
                    <a:pt x="478" y="221"/>
                  </a:cubicBezTo>
                  <a:cubicBezTo>
                    <a:pt x="481" y="218"/>
                    <a:pt x="487" y="218"/>
                    <a:pt x="496" y="215"/>
                  </a:cubicBezTo>
                  <a:cubicBezTo>
                    <a:pt x="499" y="221"/>
                    <a:pt x="502" y="224"/>
                    <a:pt x="502" y="227"/>
                  </a:cubicBezTo>
                  <a:cubicBezTo>
                    <a:pt x="502" y="236"/>
                    <a:pt x="487" y="248"/>
                    <a:pt x="478" y="254"/>
                  </a:cubicBezTo>
                  <a:cubicBezTo>
                    <a:pt x="469" y="266"/>
                    <a:pt x="466" y="275"/>
                    <a:pt x="466" y="293"/>
                  </a:cubicBezTo>
                  <a:cubicBezTo>
                    <a:pt x="472" y="302"/>
                    <a:pt x="475" y="308"/>
                    <a:pt x="478" y="317"/>
                  </a:cubicBezTo>
                  <a:cubicBezTo>
                    <a:pt x="484" y="323"/>
                    <a:pt x="493" y="335"/>
                    <a:pt x="508" y="335"/>
                  </a:cubicBezTo>
                  <a:cubicBezTo>
                    <a:pt x="508" y="332"/>
                    <a:pt x="508" y="332"/>
                    <a:pt x="508" y="332"/>
                  </a:cubicBezTo>
                  <a:cubicBezTo>
                    <a:pt x="511" y="332"/>
                    <a:pt x="514" y="332"/>
                    <a:pt x="514" y="332"/>
                  </a:cubicBezTo>
                  <a:cubicBezTo>
                    <a:pt x="523" y="335"/>
                    <a:pt x="544" y="356"/>
                    <a:pt x="553" y="368"/>
                  </a:cubicBezTo>
                  <a:cubicBezTo>
                    <a:pt x="553" y="380"/>
                    <a:pt x="556" y="395"/>
                    <a:pt x="559" y="410"/>
                  </a:cubicBezTo>
                  <a:cubicBezTo>
                    <a:pt x="559" y="416"/>
                    <a:pt x="559" y="422"/>
                    <a:pt x="562" y="425"/>
                  </a:cubicBezTo>
                  <a:cubicBezTo>
                    <a:pt x="571" y="437"/>
                    <a:pt x="571" y="434"/>
                    <a:pt x="588" y="449"/>
                  </a:cubicBezTo>
                  <a:cubicBezTo>
                    <a:pt x="588" y="449"/>
                    <a:pt x="600" y="443"/>
                    <a:pt x="609" y="440"/>
                  </a:cubicBezTo>
                  <a:cubicBezTo>
                    <a:pt x="609" y="434"/>
                    <a:pt x="612" y="431"/>
                    <a:pt x="624" y="428"/>
                  </a:cubicBezTo>
                  <a:cubicBezTo>
                    <a:pt x="636" y="416"/>
                    <a:pt x="630" y="404"/>
                    <a:pt x="621" y="395"/>
                  </a:cubicBezTo>
                  <a:cubicBezTo>
                    <a:pt x="606" y="392"/>
                    <a:pt x="606" y="389"/>
                    <a:pt x="609" y="377"/>
                  </a:cubicBezTo>
                  <a:cubicBezTo>
                    <a:pt x="612" y="371"/>
                    <a:pt x="615" y="368"/>
                    <a:pt x="618" y="362"/>
                  </a:cubicBezTo>
                  <a:cubicBezTo>
                    <a:pt x="618" y="359"/>
                    <a:pt x="618" y="353"/>
                    <a:pt x="618" y="347"/>
                  </a:cubicBezTo>
                  <a:cubicBezTo>
                    <a:pt x="621" y="344"/>
                    <a:pt x="627" y="347"/>
                    <a:pt x="630" y="344"/>
                  </a:cubicBezTo>
                  <a:cubicBezTo>
                    <a:pt x="636" y="341"/>
                    <a:pt x="639" y="338"/>
                    <a:pt x="642" y="335"/>
                  </a:cubicBezTo>
                  <a:cubicBezTo>
                    <a:pt x="642" y="338"/>
                    <a:pt x="645" y="344"/>
                    <a:pt x="639" y="350"/>
                  </a:cubicBezTo>
                  <a:cubicBezTo>
                    <a:pt x="639" y="353"/>
                    <a:pt x="639" y="356"/>
                    <a:pt x="639" y="362"/>
                  </a:cubicBezTo>
                  <a:cubicBezTo>
                    <a:pt x="645" y="368"/>
                    <a:pt x="660" y="371"/>
                    <a:pt x="672" y="374"/>
                  </a:cubicBezTo>
                  <a:cubicBezTo>
                    <a:pt x="681" y="380"/>
                    <a:pt x="690" y="386"/>
                    <a:pt x="699" y="392"/>
                  </a:cubicBezTo>
                  <a:cubicBezTo>
                    <a:pt x="702" y="392"/>
                    <a:pt x="705" y="392"/>
                    <a:pt x="708" y="392"/>
                  </a:cubicBezTo>
                  <a:cubicBezTo>
                    <a:pt x="705" y="395"/>
                    <a:pt x="702" y="401"/>
                    <a:pt x="699" y="407"/>
                  </a:cubicBezTo>
                  <a:cubicBezTo>
                    <a:pt x="702" y="416"/>
                    <a:pt x="702" y="425"/>
                    <a:pt x="702" y="437"/>
                  </a:cubicBezTo>
                  <a:cubicBezTo>
                    <a:pt x="702" y="440"/>
                    <a:pt x="699" y="446"/>
                    <a:pt x="699" y="452"/>
                  </a:cubicBezTo>
                  <a:cubicBezTo>
                    <a:pt x="696" y="452"/>
                    <a:pt x="693" y="452"/>
                    <a:pt x="690" y="449"/>
                  </a:cubicBezTo>
                  <a:cubicBezTo>
                    <a:pt x="678" y="446"/>
                    <a:pt x="669" y="446"/>
                    <a:pt x="663" y="455"/>
                  </a:cubicBezTo>
                  <a:cubicBezTo>
                    <a:pt x="663" y="461"/>
                    <a:pt x="663" y="467"/>
                    <a:pt x="663" y="476"/>
                  </a:cubicBezTo>
                  <a:cubicBezTo>
                    <a:pt x="660" y="476"/>
                    <a:pt x="660" y="476"/>
                    <a:pt x="657" y="476"/>
                  </a:cubicBezTo>
                  <a:close/>
                </a:path>
              </a:pathLst>
            </a:cu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24" name="Freeform 12">
              <a:extLst>
                <a:ext uri="{FF2B5EF4-FFF2-40B4-BE49-F238E27FC236}">
                  <a16:creationId xmlns:a16="http://schemas.microsoft.com/office/drawing/2014/main" id="{C331267D-2A9B-4421-B1BE-1188BB8F7C4E}"/>
                </a:ext>
              </a:extLst>
            </p:cNvPr>
            <p:cNvSpPr>
              <a:spLocks/>
            </p:cNvSpPr>
            <p:nvPr/>
          </p:nvSpPr>
          <p:spPr bwMode="auto">
            <a:xfrm>
              <a:off x="4175125" y="714375"/>
              <a:ext cx="2855913" cy="2447925"/>
            </a:xfrm>
            <a:custGeom>
              <a:avLst/>
              <a:gdLst>
                <a:gd name="T0" fmla="*/ 2147483647 w 1088"/>
                <a:gd name="T1" fmla="*/ 2147483647 h 932"/>
                <a:gd name="T2" fmla="*/ 2147483647 w 1088"/>
                <a:gd name="T3" fmla="*/ 2147483647 h 932"/>
                <a:gd name="T4" fmla="*/ 2147483647 w 1088"/>
                <a:gd name="T5" fmla="*/ 2147483647 h 932"/>
                <a:gd name="T6" fmla="*/ 2147483647 w 1088"/>
                <a:gd name="T7" fmla="*/ 2147483647 h 932"/>
                <a:gd name="T8" fmla="*/ 2147483647 w 1088"/>
                <a:gd name="T9" fmla="*/ 2147483647 h 932"/>
                <a:gd name="T10" fmla="*/ 2147483647 w 1088"/>
                <a:gd name="T11" fmla="*/ 2147483647 h 932"/>
                <a:gd name="T12" fmla="*/ 0 w 1088"/>
                <a:gd name="T13" fmla="*/ 2147483647 h 932"/>
                <a:gd name="T14" fmla="*/ 2147483647 w 1088"/>
                <a:gd name="T15" fmla="*/ 2147483647 h 932"/>
                <a:gd name="T16" fmla="*/ 2147483647 w 1088"/>
                <a:gd name="T17" fmla="*/ 2147483647 h 932"/>
                <a:gd name="T18" fmla="*/ 2147483647 w 1088"/>
                <a:gd name="T19" fmla="*/ 2147483647 h 932"/>
                <a:gd name="T20" fmla="*/ 2147483647 w 1088"/>
                <a:gd name="T21" fmla="*/ 2147483647 h 932"/>
                <a:gd name="T22" fmla="*/ 2147483647 w 1088"/>
                <a:gd name="T23" fmla="*/ 2147483647 h 932"/>
                <a:gd name="T24" fmla="*/ 2147483647 w 1088"/>
                <a:gd name="T25" fmla="*/ 2147483647 h 932"/>
                <a:gd name="T26" fmla="*/ 2147483647 w 1088"/>
                <a:gd name="T27" fmla="*/ 2147483647 h 932"/>
                <a:gd name="T28" fmla="*/ 2147483647 w 1088"/>
                <a:gd name="T29" fmla="*/ 2147483647 h 932"/>
                <a:gd name="T30" fmla="*/ 2147483647 w 1088"/>
                <a:gd name="T31" fmla="*/ 2147483647 h 932"/>
                <a:gd name="T32" fmla="*/ 2147483647 w 1088"/>
                <a:gd name="T33" fmla="*/ 2147483647 h 932"/>
                <a:gd name="T34" fmla="*/ 2147483647 w 1088"/>
                <a:gd name="T35" fmla="*/ 2147483647 h 932"/>
                <a:gd name="T36" fmla="*/ 2147483647 w 1088"/>
                <a:gd name="T37" fmla="*/ 2147483647 h 932"/>
                <a:gd name="T38" fmla="*/ 2147483647 w 1088"/>
                <a:gd name="T39" fmla="*/ 2147483647 h 932"/>
                <a:gd name="T40" fmla="*/ 2147483647 w 1088"/>
                <a:gd name="T41" fmla="*/ 2147483647 h 932"/>
                <a:gd name="T42" fmla="*/ 2147483647 w 1088"/>
                <a:gd name="T43" fmla="*/ 2147483647 h 932"/>
                <a:gd name="T44" fmla="*/ 2147483647 w 1088"/>
                <a:gd name="T45" fmla="*/ 2147483647 h 932"/>
                <a:gd name="T46" fmla="*/ 2147483647 w 1088"/>
                <a:gd name="T47" fmla="*/ 2147483647 h 932"/>
                <a:gd name="T48" fmla="*/ 2147483647 w 1088"/>
                <a:gd name="T49" fmla="*/ 2147483647 h 932"/>
                <a:gd name="T50" fmla="*/ 2147483647 w 1088"/>
                <a:gd name="T51" fmla="*/ 2147483647 h 932"/>
                <a:gd name="T52" fmla="*/ 2147483647 w 1088"/>
                <a:gd name="T53" fmla="*/ 2147483647 h 932"/>
                <a:gd name="T54" fmla="*/ 2147483647 w 1088"/>
                <a:gd name="T55" fmla="*/ 2147483647 h 932"/>
                <a:gd name="T56" fmla="*/ 2147483647 w 1088"/>
                <a:gd name="T57" fmla="*/ 2147483647 h 932"/>
                <a:gd name="T58" fmla="*/ 2147483647 w 1088"/>
                <a:gd name="T59" fmla="*/ 2147483647 h 932"/>
                <a:gd name="T60" fmla="*/ 2147483647 w 1088"/>
                <a:gd name="T61" fmla="*/ 2147483647 h 932"/>
                <a:gd name="T62" fmla="*/ 2147483647 w 1088"/>
                <a:gd name="T63" fmla="*/ 2147483647 h 932"/>
                <a:gd name="T64" fmla="*/ 2147483647 w 1088"/>
                <a:gd name="T65" fmla="*/ 2147483647 h 932"/>
                <a:gd name="T66" fmla="*/ 2147483647 w 1088"/>
                <a:gd name="T67" fmla="*/ 2147483647 h 932"/>
                <a:gd name="T68" fmla="*/ 2147483647 w 1088"/>
                <a:gd name="T69" fmla="*/ 2147483647 h 932"/>
                <a:gd name="T70" fmla="*/ 2147483647 w 1088"/>
                <a:gd name="T71" fmla="*/ 2147483647 h 932"/>
                <a:gd name="T72" fmla="*/ 2147483647 w 1088"/>
                <a:gd name="T73" fmla="*/ 2147483647 h 932"/>
                <a:gd name="T74" fmla="*/ 2147483647 w 1088"/>
                <a:gd name="T75" fmla="*/ 2147483647 h 932"/>
                <a:gd name="T76" fmla="*/ 2147483647 w 1088"/>
                <a:gd name="T77" fmla="*/ 2147483647 h 932"/>
                <a:gd name="T78" fmla="*/ 2147483647 w 1088"/>
                <a:gd name="T79" fmla="*/ 2147483647 h 932"/>
                <a:gd name="T80" fmla="*/ 2147483647 w 1088"/>
                <a:gd name="T81" fmla="*/ 2147483647 h 932"/>
                <a:gd name="T82" fmla="*/ 2147483647 w 1088"/>
                <a:gd name="T83" fmla="*/ 2147483647 h 932"/>
                <a:gd name="T84" fmla="*/ 2147483647 w 1088"/>
                <a:gd name="T85" fmla="*/ 2147483647 h 932"/>
                <a:gd name="T86" fmla="*/ 2147483647 w 1088"/>
                <a:gd name="T87" fmla="*/ 2147483647 h 932"/>
                <a:gd name="T88" fmla="*/ 2147483647 w 1088"/>
                <a:gd name="T89" fmla="*/ 2147483647 h 932"/>
                <a:gd name="T90" fmla="*/ 2147483647 w 1088"/>
                <a:gd name="T91" fmla="*/ 2147483647 h 932"/>
                <a:gd name="T92" fmla="*/ 2147483647 w 1088"/>
                <a:gd name="T93" fmla="*/ 2147483647 h 932"/>
                <a:gd name="T94" fmla="*/ 2147483647 w 1088"/>
                <a:gd name="T95" fmla="*/ 2147483647 h 932"/>
                <a:gd name="T96" fmla="*/ 2147483647 w 1088"/>
                <a:gd name="T97" fmla="*/ 2147483647 h 932"/>
                <a:gd name="T98" fmla="*/ 2147483647 w 1088"/>
                <a:gd name="T99" fmla="*/ 2147483647 h 9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88"/>
                <a:gd name="T151" fmla="*/ 0 h 932"/>
                <a:gd name="T152" fmla="*/ 1088 w 1088"/>
                <a:gd name="T153" fmla="*/ 932 h 9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88" h="932">
                  <a:moveTo>
                    <a:pt x="278" y="932"/>
                  </a:moveTo>
                  <a:cubicBezTo>
                    <a:pt x="272" y="926"/>
                    <a:pt x="266" y="920"/>
                    <a:pt x="260" y="914"/>
                  </a:cubicBezTo>
                  <a:cubicBezTo>
                    <a:pt x="254" y="908"/>
                    <a:pt x="251" y="902"/>
                    <a:pt x="248" y="893"/>
                  </a:cubicBezTo>
                  <a:cubicBezTo>
                    <a:pt x="248" y="872"/>
                    <a:pt x="251" y="866"/>
                    <a:pt x="269" y="854"/>
                  </a:cubicBezTo>
                  <a:cubicBezTo>
                    <a:pt x="272" y="851"/>
                    <a:pt x="275" y="851"/>
                    <a:pt x="278" y="848"/>
                  </a:cubicBezTo>
                  <a:cubicBezTo>
                    <a:pt x="281" y="842"/>
                    <a:pt x="281" y="839"/>
                    <a:pt x="284" y="836"/>
                  </a:cubicBezTo>
                  <a:cubicBezTo>
                    <a:pt x="284" y="833"/>
                    <a:pt x="284" y="830"/>
                    <a:pt x="284" y="827"/>
                  </a:cubicBezTo>
                  <a:cubicBezTo>
                    <a:pt x="275" y="809"/>
                    <a:pt x="266" y="812"/>
                    <a:pt x="251" y="818"/>
                  </a:cubicBezTo>
                  <a:cubicBezTo>
                    <a:pt x="248" y="821"/>
                    <a:pt x="245" y="824"/>
                    <a:pt x="239" y="827"/>
                  </a:cubicBezTo>
                  <a:cubicBezTo>
                    <a:pt x="236" y="830"/>
                    <a:pt x="230" y="833"/>
                    <a:pt x="224" y="836"/>
                  </a:cubicBezTo>
                  <a:cubicBezTo>
                    <a:pt x="218" y="830"/>
                    <a:pt x="215" y="830"/>
                    <a:pt x="212" y="827"/>
                  </a:cubicBezTo>
                  <a:cubicBezTo>
                    <a:pt x="176" y="827"/>
                    <a:pt x="176" y="824"/>
                    <a:pt x="173" y="860"/>
                  </a:cubicBezTo>
                  <a:cubicBezTo>
                    <a:pt x="167" y="866"/>
                    <a:pt x="155" y="857"/>
                    <a:pt x="152" y="857"/>
                  </a:cubicBezTo>
                  <a:cubicBezTo>
                    <a:pt x="146" y="848"/>
                    <a:pt x="137" y="839"/>
                    <a:pt x="134" y="836"/>
                  </a:cubicBezTo>
                  <a:cubicBezTo>
                    <a:pt x="128" y="821"/>
                    <a:pt x="125" y="812"/>
                    <a:pt x="113" y="809"/>
                  </a:cubicBezTo>
                  <a:cubicBezTo>
                    <a:pt x="107" y="803"/>
                    <a:pt x="101" y="797"/>
                    <a:pt x="95" y="788"/>
                  </a:cubicBezTo>
                  <a:cubicBezTo>
                    <a:pt x="92" y="788"/>
                    <a:pt x="86" y="788"/>
                    <a:pt x="83" y="788"/>
                  </a:cubicBezTo>
                  <a:cubicBezTo>
                    <a:pt x="83" y="773"/>
                    <a:pt x="98" y="773"/>
                    <a:pt x="104" y="761"/>
                  </a:cubicBezTo>
                  <a:cubicBezTo>
                    <a:pt x="107" y="755"/>
                    <a:pt x="110" y="752"/>
                    <a:pt x="113" y="746"/>
                  </a:cubicBezTo>
                  <a:cubicBezTo>
                    <a:pt x="113" y="737"/>
                    <a:pt x="110" y="734"/>
                    <a:pt x="107" y="731"/>
                  </a:cubicBezTo>
                  <a:cubicBezTo>
                    <a:pt x="86" y="731"/>
                    <a:pt x="63" y="734"/>
                    <a:pt x="45" y="740"/>
                  </a:cubicBezTo>
                  <a:cubicBezTo>
                    <a:pt x="39" y="746"/>
                    <a:pt x="39" y="746"/>
                    <a:pt x="33" y="746"/>
                  </a:cubicBezTo>
                  <a:cubicBezTo>
                    <a:pt x="33" y="737"/>
                    <a:pt x="33" y="731"/>
                    <a:pt x="33" y="723"/>
                  </a:cubicBezTo>
                  <a:cubicBezTo>
                    <a:pt x="30" y="720"/>
                    <a:pt x="27" y="717"/>
                    <a:pt x="24" y="714"/>
                  </a:cubicBezTo>
                  <a:cubicBezTo>
                    <a:pt x="18" y="708"/>
                    <a:pt x="12" y="702"/>
                    <a:pt x="6" y="699"/>
                  </a:cubicBezTo>
                  <a:cubicBezTo>
                    <a:pt x="6" y="690"/>
                    <a:pt x="9" y="687"/>
                    <a:pt x="12" y="678"/>
                  </a:cubicBezTo>
                  <a:cubicBezTo>
                    <a:pt x="12" y="666"/>
                    <a:pt x="12" y="660"/>
                    <a:pt x="12" y="651"/>
                  </a:cubicBezTo>
                  <a:cubicBezTo>
                    <a:pt x="6" y="648"/>
                    <a:pt x="3" y="642"/>
                    <a:pt x="0" y="639"/>
                  </a:cubicBezTo>
                  <a:cubicBezTo>
                    <a:pt x="0" y="633"/>
                    <a:pt x="0" y="627"/>
                    <a:pt x="0" y="621"/>
                  </a:cubicBezTo>
                  <a:cubicBezTo>
                    <a:pt x="18" y="627"/>
                    <a:pt x="33" y="630"/>
                    <a:pt x="51" y="633"/>
                  </a:cubicBezTo>
                  <a:cubicBezTo>
                    <a:pt x="77" y="633"/>
                    <a:pt x="107" y="633"/>
                    <a:pt x="137" y="633"/>
                  </a:cubicBezTo>
                  <a:cubicBezTo>
                    <a:pt x="143" y="636"/>
                    <a:pt x="161" y="639"/>
                    <a:pt x="170" y="645"/>
                  </a:cubicBezTo>
                  <a:cubicBezTo>
                    <a:pt x="179" y="651"/>
                    <a:pt x="188" y="660"/>
                    <a:pt x="200" y="666"/>
                  </a:cubicBezTo>
                  <a:cubicBezTo>
                    <a:pt x="200" y="669"/>
                    <a:pt x="203" y="669"/>
                    <a:pt x="206" y="672"/>
                  </a:cubicBezTo>
                  <a:cubicBezTo>
                    <a:pt x="215" y="672"/>
                    <a:pt x="224" y="672"/>
                    <a:pt x="233" y="675"/>
                  </a:cubicBezTo>
                  <a:cubicBezTo>
                    <a:pt x="236" y="678"/>
                    <a:pt x="239" y="681"/>
                    <a:pt x="245" y="684"/>
                  </a:cubicBezTo>
                  <a:cubicBezTo>
                    <a:pt x="254" y="687"/>
                    <a:pt x="266" y="690"/>
                    <a:pt x="278" y="693"/>
                  </a:cubicBezTo>
                  <a:cubicBezTo>
                    <a:pt x="287" y="696"/>
                    <a:pt x="296" y="717"/>
                    <a:pt x="314" y="705"/>
                  </a:cubicBezTo>
                  <a:cubicBezTo>
                    <a:pt x="320" y="696"/>
                    <a:pt x="329" y="693"/>
                    <a:pt x="341" y="690"/>
                  </a:cubicBezTo>
                  <a:cubicBezTo>
                    <a:pt x="350" y="681"/>
                    <a:pt x="356" y="678"/>
                    <a:pt x="370" y="675"/>
                  </a:cubicBezTo>
                  <a:cubicBezTo>
                    <a:pt x="370" y="669"/>
                    <a:pt x="382" y="669"/>
                    <a:pt x="388" y="666"/>
                  </a:cubicBezTo>
                  <a:cubicBezTo>
                    <a:pt x="397" y="663"/>
                    <a:pt x="406" y="654"/>
                    <a:pt x="415" y="651"/>
                  </a:cubicBezTo>
                  <a:cubicBezTo>
                    <a:pt x="424" y="648"/>
                    <a:pt x="433" y="648"/>
                    <a:pt x="445" y="648"/>
                  </a:cubicBezTo>
                  <a:cubicBezTo>
                    <a:pt x="457" y="651"/>
                    <a:pt x="493" y="660"/>
                    <a:pt x="505" y="648"/>
                  </a:cubicBezTo>
                  <a:cubicBezTo>
                    <a:pt x="529" y="645"/>
                    <a:pt x="544" y="624"/>
                    <a:pt x="559" y="606"/>
                  </a:cubicBezTo>
                  <a:cubicBezTo>
                    <a:pt x="565" y="600"/>
                    <a:pt x="571" y="597"/>
                    <a:pt x="577" y="591"/>
                  </a:cubicBezTo>
                  <a:cubicBezTo>
                    <a:pt x="580" y="588"/>
                    <a:pt x="586" y="582"/>
                    <a:pt x="592" y="579"/>
                  </a:cubicBezTo>
                  <a:cubicBezTo>
                    <a:pt x="595" y="576"/>
                    <a:pt x="601" y="573"/>
                    <a:pt x="607" y="570"/>
                  </a:cubicBezTo>
                  <a:cubicBezTo>
                    <a:pt x="607" y="564"/>
                    <a:pt x="607" y="561"/>
                    <a:pt x="607" y="555"/>
                  </a:cubicBezTo>
                  <a:cubicBezTo>
                    <a:pt x="601" y="549"/>
                    <a:pt x="595" y="546"/>
                    <a:pt x="589" y="540"/>
                  </a:cubicBezTo>
                  <a:cubicBezTo>
                    <a:pt x="589" y="537"/>
                    <a:pt x="586" y="531"/>
                    <a:pt x="586" y="528"/>
                  </a:cubicBezTo>
                  <a:cubicBezTo>
                    <a:pt x="589" y="510"/>
                    <a:pt x="586" y="498"/>
                    <a:pt x="604" y="489"/>
                  </a:cubicBezTo>
                  <a:cubicBezTo>
                    <a:pt x="604" y="483"/>
                    <a:pt x="616" y="492"/>
                    <a:pt x="628" y="504"/>
                  </a:cubicBezTo>
                  <a:cubicBezTo>
                    <a:pt x="631" y="504"/>
                    <a:pt x="637" y="504"/>
                    <a:pt x="640" y="507"/>
                  </a:cubicBezTo>
                  <a:cubicBezTo>
                    <a:pt x="646" y="507"/>
                    <a:pt x="649" y="507"/>
                    <a:pt x="654" y="507"/>
                  </a:cubicBezTo>
                  <a:cubicBezTo>
                    <a:pt x="669" y="501"/>
                    <a:pt x="684" y="480"/>
                    <a:pt x="696" y="465"/>
                  </a:cubicBezTo>
                  <a:cubicBezTo>
                    <a:pt x="705" y="456"/>
                    <a:pt x="711" y="462"/>
                    <a:pt x="726" y="462"/>
                  </a:cubicBezTo>
                  <a:cubicBezTo>
                    <a:pt x="729" y="456"/>
                    <a:pt x="735" y="456"/>
                    <a:pt x="744" y="453"/>
                  </a:cubicBezTo>
                  <a:cubicBezTo>
                    <a:pt x="747" y="447"/>
                    <a:pt x="753" y="444"/>
                    <a:pt x="756" y="441"/>
                  </a:cubicBezTo>
                  <a:cubicBezTo>
                    <a:pt x="762" y="441"/>
                    <a:pt x="765" y="423"/>
                    <a:pt x="765" y="423"/>
                  </a:cubicBezTo>
                  <a:cubicBezTo>
                    <a:pt x="774" y="399"/>
                    <a:pt x="780" y="408"/>
                    <a:pt x="801" y="399"/>
                  </a:cubicBezTo>
                  <a:cubicBezTo>
                    <a:pt x="810" y="390"/>
                    <a:pt x="816" y="384"/>
                    <a:pt x="828" y="378"/>
                  </a:cubicBezTo>
                  <a:cubicBezTo>
                    <a:pt x="837" y="372"/>
                    <a:pt x="867" y="375"/>
                    <a:pt x="885" y="378"/>
                  </a:cubicBezTo>
                  <a:cubicBezTo>
                    <a:pt x="888" y="375"/>
                    <a:pt x="891" y="375"/>
                    <a:pt x="894" y="375"/>
                  </a:cubicBezTo>
                  <a:cubicBezTo>
                    <a:pt x="903" y="363"/>
                    <a:pt x="897" y="348"/>
                    <a:pt x="891" y="339"/>
                  </a:cubicBezTo>
                  <a:cubicBezTo>
                    <a:pt x="888" y="336"/>
                    <a:pt x="885" y="330"/>
                    <a:pt x="879" y="327"/>
                  </a:cubicBezTo>
                  <a:cubicBezTo>
                    <a:pt x="873" y="321"/>
                    <a:pt x="864" y="318"/>
                    <a:pt x="855" y="315"/>
                  </a:cubicBezTo>
                  <a:cubicBezTo>
                    <a:pt x="855" y="306"/>
                    <a:pt x="843" y="297"/>
                    <a:pt x="840" y="294"/>
                  </a:cubicBezTo>
                  <a:cubicBezTo>
                    <a:pt x="837" y="294"/>
                    <a:pt x="831" y="294"/>
                    <a:pt x="825" y="294"/>
                  </a:cubicBezTo>
                  <a:cubicBezTo>
                    <a:pt x="822" y="297"/>
                    <a:pt x="819" y="300"/>
                    <a:pt x="819" y="303"/>
                  </a:cubicBezTo>
                  <a:cubicBezTo>
                    <a:pt x="813" y="303"/>
                    <a:pt x="807" y="303"/>
                    <a:pt x="801" y="303"/>
                  </a:cubicBezTo>
                  <a:cubicBezTo>
                    <a:pt x="801" y="309"/>
                    <a:pt x="801" y="315"/>
                    <a:pt x="798" y="321"/>
                  </a:cubicBezTo>
                  <a:cubicBezTo>
                    <a:pt x="789" y="327"/>
                    <a:pt x="774" y="315"/>
                    <a:pt x="768" y="315"/>
                  </a:cubicBezTo>
                  <a:cubicBezTo>
                    <a:pt x="765" y="315"/>
                    <a:pt x="759" y="315"/>
                    <a:pt x="756" y="315"/>
                  </a:cubicBezTo>
                  <a:cubicBezTo>
                    <a:pt x="747" y="318"/>
                    <a:pt x="741" y="321"/>
                    <a:pt x="735" y="327"/>
                  </a:cubicBezTo>
                  <a:cubicBezTo>
                    <a:pt x="720" y="327"/>
                    <a:pt x="717" y="315"/>
                    <a:pt x="717" y="306"/>
                  </a:cubicBezTo>
                  <a:cubicBezTo>
                    <a:pt x="723" y="303"/>
                    <a:pt x="726" y="297"/>
                    <a:pt x="732" y="294"/>
                  </a:cubicBezTo>
                  <a:cubicBezTo>
                    <a:pt x="732" y="279"/>
                    <a:pt x="732" y="273"/>
                    <a:pt x="732" y="267"/>
                  </a:cubicBezTo>
                  <a:cubicBezTo>
                    <a:pt x="735" y="258"/>
                    <a:pt x="738" y="252"/>
                    <a:pt x="741" y="246"/>
                  </a:cubicBezTo>
                  <a:cubicBezTo>
                    <a:pt x="741" y="231"/>
                    <a:pt x="741" y="222"/>
                    <a:pt x="747" y="213"/>
                  </a:cubicBezTo>
                  <a:cubicBezTo>
                    <a:pt x="750" y="213"/>
                    <a:pt x="756" y="213"/>
                    <a:pt x="759" y="213"/>
                  </a:cubicBezTo>
                  <a:cubicBezTo>
                    <a:pt x="771" y="213"/>
                    <a:pt x="795" y="219"/>
                    <a:pt x="810" y="207"/>
                  </a:cubicBezTo>
                  <a:cubicBezTo>
                    <a:pt x="819" y="198"/>
                    <a:pt x="831" y="192"/>
                    <a:pt x="840" y="180"/>
                  </a:cubicBezTo>
                  <a:cubicBezTo>
                    <a:pt x="840" y="165"/>
                    <a:pt x="837" y="126"/>
                    <a:pt x="852" y="120"/>
                  </a:cubicBezTo>
                  <a:cubicBezTo>
                    <a:pt x="861" y="105"/>
                    <a:pt x="858" y="90"/>
                    <a:pt x="870" y="78"/>
                  </a:cubicBezTo>
                  <a:cubicBezTo>
                    <a:pt x="867" y="72"/>
                    <a:pt x="867" y="66"/>
                    <a:pt x="867" y="57"/>
                  </a:cubicBezTo>
                  <a:cubicBezTo>
                    <a:pt x="867" y="54"/>
                    <a:pt x="867" y="54"/>
                    <a:pt x="867" y="54"/>
                  </a:cubicBezTo>
                  <a:cubicBezTo>
                    <a:pt x="861" y="48"/>
                    <a:pt x="858" y="45"/>
                    <a:pt x="855" y="42"/>
                  </a:cubicBezTo>
                  <a:cubicBezTo>
                    <a:pt x="852" y="39"/>
                    <a:pt x="849" y="36"/>
                    <a:pt x="846" y="36"/>
                  </a:cubicBezTo>
                  <a:cubicBezTo>
                    <a:pt x="846" y="21"/>
                    <a:pt x="852" y="15"/>
                    <a:pt x="864" y="9"/>
                  </a:cubicBezTo>
                  <a:cubicBezTo>
                    <a:pt x="876" y="9"/>
                    <a:pt x="882" y="0"/>
                    <a:pt x="894" y="0"/>
                  </a:cubicBezTo>
                  <a:cubicBezTo>
                    <a:pt x="894" y="3"/>
                    <a:pt x="897" y="6"/>
                    <a:pt x="900" y="6"/>
                  </a:cubicBezTo>
                  <a:cubicBezTo>
                    <a:pt x="900" y="12"/>
                    <a:pt x="897" y="15"/>
                    <a:pt x="897" y="21"/>
                  </a:cubicBezTo>
                  <a:cubicBezTo>
                    <a:pt x="891" y="27"/>
                    <a:pt x="888" y="27"/>
                    <a:pt x="888" y="39"/>
                  </a:cubicBezTo>
                  <a:cubicBezTo>
                    <a:pt x="891" y="42"/>
                    <a:pt x="894" y="45"/>
                    <a:pt x="900" y="48"/>
                  </a:cubicBezTo>
                  <a:cubicBezTo>
                    <a:pt x="903" y="54"/>
                    <a:pt x="906" y="57"/>
                    <a:pt x="918" y="57"/>
                  </a:cubicBezTo>
                  <a:cubicBezTo>
                    <a:pt x="918" y="51"/>
                    <a:pt x="921" y="45"/>
                    <a:pt x="921" y="39"/>
                  </a:cubicBezTo>
                  <a:cubicBezTo>
                    <a:pt x="927" y="39"/>
                    <a:pt x="933" y="39"/>
                    <a:pt x="941" y="45"/>
                  </a:cubicBezTo>
                  <a:cubicBezTo>
                    <a:pt x="944" y="48"/>
                    <a:pt x="944" y="48"/>
                    <a:pt x="947" y="51"/>
                  </a:cubicBezTo>
                  <a:cubicBezTo>
                    <a:pt x="947" y="63"/>
                    <a:pt x="950" y="78"/>
                    <a:pt x="959" y="87"/>
                  </a:cubicBezTo>
                  <a:cubicBezTo>
                    <a:pt x="962" y="90"/>
                    <a:pt x="962" y="90"/>
                    <a:pt x="965" y="93"/>
                  </a:cubicBezTo>
                  <a:cubicBezTo>
                    <a:pt x="971" y="90"/>
                    <a:pt x="974" y="90"/>
                    <a:pt x="980" y="90"/>
                  </a:cubicBezTo>
                  <a:cubicBezTo>
                    <a:pt x="995" y="84"/>
                    <a:pt x="1010" y="87"/>
                    <a:pt x="1022" y="75"/>
                  </a:cubicBezTo>
                  <a:cubicBezTo>
                    <a:pt x="1031" y="54"/>
                    <a:pt x="1046" y="51"/>
                    <a:pt x="1058" y="72"/>
                  </a:cubicBezTo>
                  <a:cubicBezTo>
                    <a:pt x="1061" y="81"/>
                    <a:pt x="1064" y="90"/>
                    <a:pt x="1070" y="99"/>
                  </a:cubicBezTo>
                  <a:cubicBezTo>
                    <a:pt x="1070" y="108"/>
                    <a:pt x="1061" y="138"/>
                    <a:pt x="1055" y="147"/>
                  </a:cubicBezTo>
                  <a:cubicBezTo>
                    <a:pt x="1055" y="150"/>
                    <a:pt x="1055" y="156"/>
                    <a:pt x="1055" y="159"/>
                  </a:cubicBezTo>
                  <a:cubicBezTo>
                    <a:pt x="1058" y="168"/>
                    <a:pt x="1064" y="174"/>
                    <a:pt x="1067" y="183"/>
                  </a:cubicBezTo>
                  <a:cubicBezTo>
                    <a:pt x="1067" y="192"/>
                    <a:pt x="1052" y="213"/>
                    <a:pt x="1070" y="225"/>
                  </a:cubicBezTo>
                  <a:cubicBezTo>
                    <a:pt x="1073" y="231"/>
                    <a:pt x="1070" y="243"/>
                    <a:pt x="1070" y="255"/>
                  </a:cubicBezTo>
                  <a:cubicBezTo>
                    <a:pt x="1067" y="255"/>
                    <a:pt x="1064" y="255"/>
                    <a:pt x="1058" y="255"/>
                  </a:cubicBezTo>
                  <a:cubicBezTo>
                    <a:pt x="1052" y="249"/>
                    <a:pt x="1055" y="243"/>
                    <a:pt x="1055" y="237"/>
                  </a:cubicBezTo>
                  <a:cubicBezTo>
                    <a:pt x="1055" y="231"/>
                    <a:pt x="1055" y="231"/>
                    <a:pt x="1049" y="228"/>
                  </a:cubicBezTo>
                  <a:cubicBezTo>
                    <a:pt x="1028" y="228"/>
                    <a:pt x="1043" y="237"/>
                    <a:pt x="1034" y="249"/>
                  </a:cubicBezTo>
                  <a:cubicBezTo>
                    <a:pt x="1025" y="258"/>
                    <a:pt x="1019" y="267"/>
                    <a:pt x="1016" y="282"/>
                  </a:cubicBezTo>
                  <a:cubicBezTo>
                    <a:pt x="1013" y="288"/>
                    <a:pt x="1004" y="297"/>
                    <a:pt x="998" y="303"/>
                  </a:cubicBezTo>
                  <a:cubicBezTo>
                    <a:pt x="998" y="309"/>
                    <a:pt x="995" y="315"/>
                    <a:pt x="995" y="321"/>
                  </a:cubicBezTo>
                  <a:cubicBezTo>
                    <a:pt x="1001" y="324"/>
                    <a:pt x="1001" y="327"/>
                    <a:pt x="1007" y="336"/>
                  </a:cubicBezTo>
                  <a:cubicBezTo>
                    <a:pt x="1013" y="339"/>
                    <a:pt x="1016" y="342"/>
                    <a:pt x="1022" y="348"/>
                  </a:cubicBezTo>
                  <a:cubicBezTo>
                    <a:pt x="1028" y="345"/>
                    <a:pt x="1031" y="345"/>
                    <a:pt x="1037" y="345"/>
                  </a:cubicBezTo>
                  <a:cubicBezTo>
                    <a:pt x="1037" y="342"/>
                    <a:pt x="1040" y="336"/>
                    <a:pt x="1043" y="333"/>
                  </a:cubicBezTo>
                  <a:cubicBezTo>
                    <a:pt x="1043" y="336"/>
                    <a:pt x="1049" y="342"/>
                    <a:pt x="1049" y="351"/>
                  </a:cubicBezTo>
                  <a:cubicBezTo>
                    <a:pt x="1043" y="351"/>
                    <a:pt x="1037" y="354"/>
                    <a:pt x="1031" y="357"/>
                  </a:cubicBezTo>
                  <a:cubicBezTo>
                    <a:pt x="1031" y="360"/>
                    <a:pt x="1028" y="369"/>
                    <a:pt x="1037" y="375"/>
                  </a:cubicBezTo>
                  <a:cubicBezTo>
                    <a:pt x="1034" y="384"/>
                    <a:pt x="1025" y="393"/>
                    <a:pt x="1016" y="399"/>
                  </a:cubicBezTo>
                  <a:cubicBezTo>
                    <a:pt x="1013" y="399"/>
                    <a:pt x="1013" y="399"/>
                    <a:pt x="1010" y="399"/>
                  </a:cubicBezTo>
                  <a:cubicBezTo>
                    <a:pt x="1004" y="393"/>
                    <a:pt x="995" y="390"/>
                    <a:pt x="989" y="384"/>
                  </a:cubicBezTo>
                  <a:cubicBezTo>
                    <a:pt x="986" y="384"/>
                    <a:pt x="983" y="384"/>
                    <a:pt x="980" y="384"/>
                  </a:cubicBezTo>
                  <a:cubicBezTo>
                    <a:pt x="977" y="387"/>
                    <a:pt x="974" y="393"/>
                    <a:pt x="974" y="396"/>
                  </a:cubicBezTo>
                  <a:cubicBezTo>
                    <a:pt x="974" y="399"/>
                    <a:pt x="974" y="405"/>
                    <a:pt x="974" y="408"/>
                  </a:cubicBezTo>
                  <a:cubicBezTo>
                    <a:pt x="980" y="414"/>
                    <a:pt x="995" y="420"/>
                    <a:pt x="1004" y="435"/>
                  </a:cubicBezTo>
                  <a:cubicBezTo>
                    <a:pt x="1004" y="441"/>
                    <a:pt x="1004" y="447"/>
                    <a:pt x="1004" y="453"/>
                  </a:cubicBezTo>
                  <a:cubicBezTo>
                    <a:pt x="1010" y="462"/>
                    <a:pt x="1016" y="474"/>
                    <a:pt x="1019" y="486"/>
                  </a:cubicBezTo>
                  <a:cubicBezTo>
                    <a:pt x="1019" y="489"/>
                    <a:pt x="1022" y="492"/>
                    <a:pt x="1025" y="492"/>
                  </a:cubicBezTo>
                  <a:cubicBezTo>
                    <a:pt x="1025" y="492"/>
                    <a:pt x="1028" y="492"/>
                    <a:pt x="1031" y="492"/>
                  </a:cubicBezTo>
                  <a:cubicBezTo>
                    <a:pt x="1034" y="489"/>
                    <a:pt x="1037" y="483"/>
                    <a:pt x="1037" y="480"/>
                  </a:cubicBezTo>
                  <a:cubicBezTo>
                    <a:pt x="1043" y="474"/>
                    <a:pt x="1046" y="471"/>
                    <a:pt x="1052" y="468"/>
                  </a:cubicBezTo>
                  <a:cubicBezTo>
                    <a:pt x="1055" y="474"/>
                    <a:pt x="1061" y="483"/>
                    <a:pt x="1067" y="498"/>
                  </a:cubicBezTo>
                  <a:cubicBezTo>
                    <a:pt x="1070" y="507"/>
                    <a:pt x="1070" y="519"/>
                    <a:pt x="1085" y="525"/>
                  </a:cubicBezTo>
                  <a:cubicBezTo>
                    <a:pt x="1085" y="528"/>
                    <a:pt x="1088" y="528"/>
                    <a:pt x="1088" y="531"/>
                  </a:cubicBezTo>
                  <a:cubicBezTo>
                    <a:pt x="1085" y="537"/>
                    <a:pt x="1085" y="549"/>
                    <a:pt x="1085" y="558"/>
                  </a:cubicBezTo>
                  <a:cubicBezTo>
                    <a:pt x="1085" y="561"/>
                    <a:pt x="1082" y="564"/>
                    <a:pt x="1079" y="564"/>
                  </a:cubicBezTo>
                  <a:cubicBezTo>
                    <a:pt x="1070" y="564"/>
                    <a:pt x="1070" y="561"/>
                    <a:pt x="1067" y="558"/>
                  </a:cubicBezTo>
                  <a:cubicBezTo>
                    <a:pt x="1040" y="558"/>
                    <a:pt x="1037" y="561"/>
                    <a:pt x="1028" y="582"/>
                  </a:cubicBezTo>
                  <a:cubicBezTo>
                    <a:pt x="1025" y="582"/>
                    <a:pt x="1025" y="582"/>
                    <a:pt x="1022" y="585"/>
                  </a:cubicBezTo>
                  <a:cubicBezTo>
                    <a:pt x="1022" y="591"/>
                    <a:pt x="998" y="606"/>
                    <a:pt x="995" y="609"/>
                  </a:cubicBezTo>
                  <a:cubicBezTo>
                    <a:pt x="992" y="615"/>
                    <a:pt x="977" y="624"/>
                    <a:pt x="971" y="627"/>
                  </a:cubicBezTo>
                  <a:cubicBezTo>
                    <a:pt x="968" y="630"/>
                    <a:pt x="965" y="633"/>
                    <a:pt x="965" y="633"/>
                  </a:cubicBezTo>
                  <a:cubicBezTo>
                    <a:pt x="962" y="633"/>
                    <a:pt x="959" y="636"/>
                    <a:pt x="956" y="636"/>
                  </a:cubicBezTo>
                  <a:cubicBezTo>
                    <a:pt x="953" y="633"/>
                    <a:pt x="950" y="630"/>
                    <a:pt x="947" y="627"/>
                  </a:cubicBezTo>
                  <a:cubicBezTo>
                    <a:pt x="941" y="609"/>
                    <a:pt x="938" y="609"/>
                    <a:pt x="927" y="609"/>
                  </a:cubicBezTo>
                  <a:cubicBezTo>
                    <a:pt x="921" y="621"/>
                    <a:pt x="918" y="639"/>
                    <a:pt x="933" y="651"/>
                  </a:cubicBezTo>
                  <a:cubicBezTo>
                    <a:pt x="933" y="657"/>
                    <a:pt x="933" y="663"/>
                    <a:pt x="933" y="672"/>
                  </a:cubicBezTo>
                  <a:cubicBezTo>
                    <a:pt x="915" y="672"/>
                    <a:pt x="900" y="675"/>
                    <a:pt x="891" y="669"/>
                  </a:cubicBezTo>
                  <a:cubicBezTo>
                    <a:pt x="888" y="651"/>
                    <a:pt x="882" y="648"/>
                    <a:pt x="876" y="639"/>
                  </a:cubicBezTo>
                  <a:cubicBezTo>
                    <a:pt x="873" y="630"/>
                    <a:pt x="867" y="621"/>
                    <a:pt x="864" y="609"/>
                  </a:cubicBezTo>
                  <a:cubicBezTo>
                    <a:pt x="852" y="600"/>
                    <a:pt x="855" y="603"/>
                    <a:pt x="846" y="603"/>
                  </a:cubicBezTo>
                  <a:cubicBezTo>
                    <a:pt x="837" y="609"/>
                    <a:pt x="828" y="615"/>
                    <a:pt x="819" y="621"/>
                  </a:cubicBezTo>
                  <a:cubicBezTo>
                    <a:pt x="816" y="627"/>
                    <a:pt x="816" y="639"/>
                    <a:pt x="819" y="651"/>
                  </a:cubicBezTo>
                  <a:cubicBezTo>
                    <a:pt x="810" y="654"/>
                    <a:pt x="798" y="654"/>
                    <a:pt x="789" y="654"/>
                  </a:cubicBezTo>
                  <a:cubicBezTo>
                    <a:pt x="777" y="660"/>
                    <a:pt x="768" y="666"/>
                    <a:pt x="759" y="672"/>
                  </a:cubicBezTo>
                  <a:cubicBezTo>
                    <a:pt x="756" y="678"/>
                    <a:pt x="756" y="684"/>
                    <a:pt x="750" y="684"/>
                  </a:cubicBezTo>
                  <a:cubicBezTo>
                    <a:pt x="741" y="678"/>
                    <a:pt x="738" y="675"/>
                    <a:pt x="738" y="672"/>
                  </a:cubicBezTo>
                  <a:cubicBezTo>
                    <a:pt x="741" y="669"/>
                    <a:pt x="741" y="669"/>
                    <a:pt x="744" y="666"/>
                  </a:cubicBezTo>
                  <a:cubicBezTo>
                    <a:pt x="744" y="651"/>
                    <a:pt x="732" y="642"/>
                    <a:pt x="723" y="642"/>
                  </a:cubicBezTo>
                  <a:cubicBezTo>
                    <a:pt x="708" y="648"/>
                    <a:pt x="708" y="657"/>
                    <a:pt x="711" y="675"/>
                  </a:cubicBezTo>
                  <a:cubicBezTo>
                    <a:pt x="708" y="675"/>
                    <a:pt x="705" y="675"/>
                    <a:pt x="702" y="678"/>
                  </a:cubicBezTo>
                  <a:cubicBezTo>
                    <a:pt x="699" y="678"/>
                    <a:pt x="699" y="681"/>
                    <a:pt x="699" y="684"/>
                  </a:cubicBezTo>
                  <a:cubicBezTo>
                    <a:pt x="696" y="684"/>
                    <a:pt x="696" y="684"/>
                    <a:pt x="693" y="687"/>
                  </a:cubicBezTo>
                  <a:cubicBezTo>
                    <a:pt x="693" y="696"/>
                    <a:pt x="693" y="705"/>
                    <a:pt x="693" y="714"/>
                  </a:cubicBezTo>
                  <a:cubicBezTo>
                    <a:pt x="696" y="717"/>
                    <a:pt x="699" y="723"/>
                    <a:pt x="702" y="726"/>
                  </a:cubicBezTo>
                  <a:cubicBezTo>
                    <a:pt x="702" y="728"/>
                    <a:pt x="702" y="731"/>
                    <a:pt x="705" y="734"/>
                  </a:cubicBezTo>
                  <a:cubicBezTo>
                    <a:pt x="702" y="737"/>
                    <a:pt x="699" y="740"/>
                    <a:pt x="699" y="743"/>
                  </a:cubicBezTo>
                  <a:cubicBezTo>
                    <a:pt x="684" y="755"/>
                    <a:pt x="669" y="758"/>
                    <a:pt x="654" y="755"/>
                  </a:cubicBezTo>
                  <a:cubicBezTo>
                    <a:pt x="643" y="755"/>
                    <a:pt x="640" y="761"/>
                    <a:pt x="634" y="764"/>
                  </a:cubicBezTo>
                  <a:cubicBezTo>
                    <a:pt x="631" y="767"/>
                    <a:pt x="628" y="770"/>
                    <a:pt x="625" y="773"/>
                  </a:cubicBezTo>
                  <a:cubicBezTo>
                    <a:pt x="619" y="785"/>
                    <a:pt x="607" y="800"/>
                    <a:pt x="595" y="812"/>
                  </a:cubicBezTo>
                  <a:cubicBezTo>
                    <a:pt x="589" y="809"/>
                    <a:pt x="586" y="806"/>
                    <a:pt x="583" y="803"/>
                  </a:cubicBezTo>
                  <a:cubicBezTo>
                    <a:pt x="577" y="803"/>
                    <a:pt x="571" y="803"/>
                    <a:pt x="568" y="803"/>
                  </a:cubicBezTo>
                  <a:cubicBezTo>
                    <a:pt x="568" y="809"/>
                    <a:pt x="565" y="815"/>
                    <a:pt x="562" y="815"/>
                  </a:cubicBezTo>
                  <a:cubicBezTo>
                    <a:pt x="556" y="806"/>
                    <a:pt x="550" y="809"/>
                    <a:pt x="544" y="809"/>
                  </a:cubicBezTo>
                  <a:cubicBezTo>
                    <a:pt x="541" y="815"/>
                    <a:pt x="538" y="824"/>
                    <a:pt x="532" y="827"/>
                  </a:cubicBezTo>
                  <a:cubicBezTo>
                    <a:pt x="517" y="833"/>
                    <a:pt x="511" y="857"/>
                    <a:pt x="496" y="866"/>
                  </a:cubicBezTo>
                  <a:cubicBezTo>
                    <a:pt x="490" y="875"/>
                    <a:pt x="493" y="881"/>
                    <a:pt x="493" y="893"/>
                  </a:cubicBezTo>
                  <a:cubicBezTo>
                    <a:pt x="493" y="899"/>
                    <a:pt x="490" y="911"/>
                    <a:pt x="490" y="917"/>
                  </a:cubicBezTo>
                  <a:cubicBezTo>
                    <a:pt x="487" y="917"/>
                    <a:pt x="487" y="917"/>
                    <a:pt x="487" y="917"/>
                  </a:cubicBezTo>
                  <a:cubicBezTo>
                    <a:pt x="466" y="917"/>
                    <a:pt x="448" y="914"/>
                    <a:pt x="433" y="911"/>
                  </a:cubicBezTo>
                  <a:cubicBezTo>
                    <a:pt x="427" y="908"/>
                    <a:pt x="421" y="905"/>
                    <a:pt x="418" y="902"/>
                  </a:cubicBezTo>
                  <a:cubicBezTo>
                    <a:pt x="415" y="899"/>
                    <a:pt x="412" y="896"/>
                    <a:pt x="409" y="893"/>
                  </a:cubicBezTo>
                  <a:cubicBezTo>
                    <a:pt x="403" y="893"/>
                    <a:pt x="397" y="890"/>
                    <a:pt x="391" y="890"/>
                  </a:cubicBezTo>
                  <a:cubicBezTo>
                    <a:pt x="391" y="884"/>
                    <a:pt x="391" y="878"/>
                    <a:pt x="391" y="875"/>
                  </a:cubicBezTo>
                  <a:cubicBezTo>
                    <a:pt x="397" y="863"/>
                    <a:pt x="406" y="851"/>
                    <a:pt x="406" y="836"/>
                  </a:cubicBezTo>
                  <a:cubicBezTo>
                    <a:pt x="403" y="821"/>
                    <a:pt x="391" y="824"/>
                    <a:pt x="385" y="824"/>
                  </a:cubicBezTo>
                  <a:cubicBezTo>
                    <a:pt x="382" y="827"/>
                    <a:pt x="379" y="827"/>
                    <a:pt x="376" y="830"/>
                  </a:cubicBezTo>
                  <a:cubicBezTo>
                    <a:pt x="359" y="830"/>
                    <a:pt x="367" y="830"/>
                    <a:pt x="364" y="848"/>
                  </a:cubicBezTo>
                  <a:cubicBezTo>
                    <a:pt x="359" y="851"/>
                    <a:pt x="359" y="854"/>
                    <a:pt x="359" y="857"/>
                  </a:cubicBezTo>
                  <a:cubicBezTo>
                    <a:pt x="356" y="863"/>
                    <a:pt x="353" y="869"/>
                    <a:pt x="350" y="875"/>
                  </a:cubicBezTo>
                  <a:cubicBezTo>
                    <a:pt x="350" y="881"/>
                    <a:pt x="350" y="890"/>
                    <a:pt x="350" y="896"/>
                  </a:cubicBezTo>
                  <a:cubicBezTo>
                    <a:pt x="347" y="899"/>
                    <a:pt x="344" y="902"/>
                    <a:pt x="344" y="905"/>
                  </a:cubicBezTo>
                  <a:cubicBezTo>
                    <a:pt x="329" y="905"/>
                    <a:pt x="329" y="908"/>
                    <a:pt x="323" y="914"/>
                  </a:cubicBezTo>
                  <a:cubicBezTo>
                    <a:pt x="311" y="914"/>
                    <a:pt x="302" y="917"/>
                    <a:pt x="293" y="920"/>
                  </a:cubicBezTo>
                  <a:cubicBezTo>
                    <a:pt x="287" y="923"/>
                    <a:pt x="284" y="929"/>
                    <a:pt x="278" y="932"/>
                  </a:cubicBezTo>
                  <a:close/>
                </a:path>
              </a:pathLst>
            </a:cu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25" name="Freeform 13">
              <a:extLst>
                <a:ext uri="{FF2B5EF4-FFF2-40B4-BE49-F238E27FC236}">
                  <a16:creationId xmlns:a16="http://schemas.microsoft.com/office/drawing/2014/main" id="{5528F040-738A-41E8-B7BF-FE93B4A4AD01}"/>
                </a:ext>
              </a:extLst>
            </p:cNvPr>
            <p:cNvSpPr>
              <a:spLocks/>
            </p:cNvSpPr>
            <p:nvPr/>
          </p:nvSpPr>
          <p:spPr bwMode="auto">
            <a:xfrm>
              <a:off x="6520504" y="642938"/>
              <a:ext cx="1461446" cy="1315314"/>
            </a:xfrm>
            <a:custGeom>
              <a:avLst/>
              <a:gdLst>
                <a:gd name="T0" fmla="*/ 2147483647 w 556"/>
                <a:gd name="T1" fmla="*/ 2147483647 h 501"/>
                <a:gd name="T2" fmla="*/ 2147483647 w 556"/>
                <a:gd name="T3" fmla="*/ 2147483647 h 501"/>
                <a:gd name="T4" fmla="*/ 2147483647 w 556"/>
                <a:gd name="T5" fmla="*/ 2147483647 h 501"/>
                <a:gd name="T6" fmla="*/ 2147483647 w 556"/>
                <a:gd name="T7" fmla="*/ 2147483647 h 501"/>
                <a:gd name="T8" fmla="*/ 2147483647 w 556"/>
                <a:gd name="T9" fmla="*/ 2147483647 h 501"/>
                <a:gd name="T10" fmla="*/ 2147483647 w 556"/>
                <a:gd name="T11" fmla="*/ 2147483647 h 501"/>
                <a:gd name="T12" fmla="*/ 2147483647 w 556"/>
                <a:gd name="T13" fmla="*/ 2147483647 h 501"/>
                <a:gd name="T14" fmla="*/ 2147483647 w 556"/>
                <a:gd name="T15" fmla="*/ 2147483647 h 501"/>
                <a:gd name="T16" fmla="*/ 2147483647 w 556"/>
                <a:gd name="T17" fmla="*/ 2147483647 h 501"/>
                <a:gd name="T18" fmla="*/ 2147483647 w 556"/>
                <a:gd name="T19" fmla="*/ 2147483647 h 501"/>
                <a:gd name="T20" fmla="*/ 2147483647 w 556"/>
                <a:gd name="T21" fmla="*/ 2147483647 h 501"/>
                <a:gd name="T22" fmla="*/ 2147483647 w 556"/>
                <a:gd name="T23" fmla="*/ 2147483647 h 501"/>
                <a:gd name="T24" fmla="*/ 2147483647 w 556"/>
                <a:gd name="T25" fmla="*/ 2147483647 h 501"/>
                <a:gd name="T26" fmla="*/ 2147483647 w 556"/>
                <a:gd name="T27" fmla="*/ 2147483647 h 501"/>
                <a:gd name="T28" fmla="*/ 2147483647 w 556"/>
                <a:gd name="T29" fmla="*/ 2147483647 h 501"/>
                <a:gd name="T30" fmla="*/ 2147483647 w 556"/>
                <a:gd name="T31" fmla="*/ 2147483647 h 501"/>
                <a:gd name="T32" fmla="*/ 2147483647 w 556"/>
                <a:gd name="T33" fmla="*/ 2147483647 h 501"/>
                <a:gd name="T34" fmla="*/ 2147483647 w 556"/>
                <a:gd name="T35" fmla="*/ 2147483647 h 501"/>
                <a:gd name="T36" fmla="*/ 2147483647 w 556"/>
                <a:gd name="T37" fmla="*/ 2147483647 h 501"/>
                <a:gd name="T38" fmla="*/ 2147483647 w 556"/>
                <a:gd name="T39" fmla="*/ 2147483647 h 501"/>
                <a:gd name="T40" fmla="*/ 2147483647 w 556"/>
                <a:gd name="T41" fmla="*/ 2147483647 h 501"/>
                <a:gd name="T42" fmla="*/ 2147483647 w 556"/>
                <a:gd name="T43" fmla="*/ 2147483647 h 501"/>
                <a:gd name="T44" fmla="*/ 0 w 556"/>
                <a:gd name="T45" fmla="*/ 2147483647 h 501"/>
                <a:gd name="T46" fmla="*/ 2147483647 w 556"/>
                <a:gd name="T47" fmla="*/ 2147483647 h 501"/>
                <a:gd name="T48" fmla="*/ 2147483647 w 556"/>
                <a:gd name="T49" fmla="*/ 2147483647 h 501"/>
                <a:gd name="T50" fmla="*/ 2147483647 w 556"/>
                <a:gd name="T51" fmla="*/ 2147483647 h 501"/>
                <a:gd name="T52" fmla="*/ 2147483647 w 556"/>
                <a:gd name="T53" fmla="*/ 2147483647 h 501"/>
                <a:gd name="T54" fmla="*/ 2147483647 w 556"/>
                <a:gd name="T55" fmla="*/ 2147483647 h 501"/>
                <a:gd name="T56" fmla="*/ 2147483647 w 556"/>
                <a:gd name="T57" fmla="*/ 2147483647 h 501"/>
                <a:gd name="T58" fmla="*/ 2147483647 w 556"/>
                <a:gd name="T59" fmla="*/ 2147483647 h 501"/>
                <a:gd name="T60" fmla="*/ 2147483647 w 556"/>
                <a:gd name="T61" fmla="*/ 2147483647 h 501"/>
                <a:gd name="T62" fmla="*/ 2147483647 w 556"/>
                <a:gd name="T63" fmla="*/ 2147483647 h 501"/>
                <a:gd name="T64" fmla="*/ 2147483647 w 556"/>
                <a:gd name="T65" fmla="*/ 2147483647 h 501"/>
                <a:gd name="T66" fmla="*/ 2147483647 w 556"/>
                <a:gd name="T67" fmla="*/ 2147483647 h 501"/>
                <a:gd name="T68" fmla="*/ 2147483647 w 556"/>
                <a:gd name="T69" fmla="*/ 2147483647 h 501"/>
                <a:gd name="T70" fmla="*/ 2147483647 w 556"/>
                <a:gd name="T71" fmla="*/ 2147483647 h 501"/>
                <a:gd name="T72" fmla="*/ 2147483647 w 556"/>
                <a:gd name="T73" fmla="*/ 2147483647 h 501"/>
                <a:gd name="T74" fmla="*/ 2147483647 w 556"/>
                <a:gd name="T75" fmla="*/ 2147483647 h 501"/>
                <a:gd name="T76" fmla="*/ 2147483647 w 556"/>
                <a:gd name="T77" fmla="*/ 2147483647 h 501"/>
                <a:gd name="T78" fmla="*/ 2147483647 w 556"/>
                <a:gd name="T79" fmla="*/ 2147483647 h 501"/>
                <a:gd name="T80" fmla="*/ 2147483647 w 556"/>
                <a:gd name="T81" fmla="*/ 2147483647 h 501"/>
                <a:gd name="T82" fmla="*/ 2147483647 w 556"/>
                <a:gd name="T83" fmla="*/ 2147483647 h 501"/>
                <a:gd name="T84" fmla="*/ 2147483647 w 556"/>
                <a:gd name="T85" fmla="*/ 2147483647 h 501"/>
                <a:gd name="T86" fmla="*/ 2147483647 w 556"/>
                <a:gd name="T87" fmla="*/ 2147483647 h 501"/>
                <a:gd name="T88" fmla="*/ 2147483647 w 556"/>
                <a:gd name="T89" fmla="*/ 2147483647 h 501"/>
                <a:gd name="T90" fmla="*/ 2147483647 w 556"/>
                <a:gd name="T91" fmla="*/ 2147483647 h 501"/>
                <a:gd name="T92" fmla="*/ 2147483647 w 556"/>
                <a:gd name="T93" fmla="*/ 2147483647 h 501"/>
                <a:gd name="T94" fmla="*/ 2147483647 w 556"/>
                <a:gd name="T95" fmla="*/ 2147483647 h 501"/>
                <a:gd name="T96" fmla="*/ 2147483647 w 556"/>
                <a:gd name="T97" fmla="*/ 2147483647 h 5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56"/>
                <a:gd name="T148" fmla="*/ 0 h 501"/>
                <a:gd name="T149" fmla="*/ 556 w 556"/>
                <a:gd name="T150" fmla="*/ 501 h 5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56" h="501">
                  <a:moveTo>
                    <a:pt x="403" y="501"/>
                  </a:moveTo>
                  <a:cubicBezTo>
                    <a:pt x="397" y="495"/>
                    <a:pt x="391" y="489"/>
                    <a:pt x="382" y="480"/>
                  </a:cubicBezTo>
                  <a:cubicBezTo>
                    <a:pt x="376" y="465"/>
                    <a:pt x="370" y="456"/>
                    <a:pt x="355" y="459"/>
                  </a:cubicBezTo>
                  <a:cubicBezTo>
                    <a:pt x="352" y="465"/>
                    <a:pt x="349" y="471"/>
                    <a:pt x="346" y="480"/>
                  </a:cubicBezTo>
                  <a:cubicBezTo>
                    <a:pt x="337" y="480"/>
                    <a:pt x="329" y="459"/>
                    <a:pt x="329" y="456"/>
                  </a:cubicBezTo>
                  <a:cubicBezTo>
                    <a:pt x="326" y="456"/>
                    <a:pt x="323" y="453"/>
                    <a:pt x="323" y="450"/>
                  </a:cubicBezTo>
                  <a:cubicBezTo>
                    <a:pt x="320" y="450"/>
                    <a:pt x="317" y="450"/>
                    <a:pt x="311" y="447"/>
                  </a:cubicBezTo>
                  <a:cubicBezTo>
                    <a:pt x="302" y="432"/>
                    <a:pt x="296" y="432"/>
                    <a:pt x="284" y="432"/>
                  </a:cubicBezTo>
                  <a:cubicBezTo>
                    <a:pt x="284" y="432"/>
                    <a:pt x="284" y="435"/>
                    <a:pt x="281" y="435"/>
                  </a:cubicBezTo>
                  <a:cubicBezTo>
                    <a:pt x="260" y="447"/>
                    <a:pt x="266" y="426"/>
                    <a:pt x="266" y="414"/>
                  </a:cubicBezTo>
                  <a:cubicBezTo>
                    <a:pt x="260" y="408"/>
                    <a:pt x="257" y="408"/>
                    <a:pt x="251" y="408"/>
                  </a:cubicBezTo>
                  <a:cubicBezTo>
                    <a:pt x="248" y="411"/>
                    <a:pt x="245" y="417"/>
                    <a:pt x="242" y="420"/>
                  </a:cubicBezTo>
                  <a:cubicBezTo>
                    <a:pt x="239" y="420"/>
                    <a:pt x="239" y="420"/>
                    <a:pt x="236" y="423"/>
                  </a:cubicBezTo>
                  <a:cubicBezTo>
                    <a:pt x="230" y="432"/>
                    <a:pt x="209" y="435"/>
                    <a:pt x="200" y="438"/>
                  </a:cubicBezTo>
                  <a:cubicBezTo>
                    <a:pt x="182" y="429"/>
                    <a:pt x="176" y="423"/>
                    <a:pt x="173" y="408"/>
                  </a:cubicBezTo>
                  <a:cubicBezTo>
                    <a:pt x="161" y="393"/>
                    <a:pt x="164" y="399"/>
                    <a:pt x="152" y="396"/>
                  </a:cubicBezTo>
                  <a:cubicBezTo>
                    <a:pt x="149" y="396"/>
                    <a:pt x="149" y="396"/>
                    <a:pt x="149" y="399"/>
                  </a:cubicBezTo>
                  <a:cubicBezTo>
                    <a:pt x="143" y="396"/>
                    <a:pt x="143" y="390"/>
                    <a:pt x="143" y="387"/>
                  </a:cubicBezTo>
                  <a:cubicBezTo>
                    <a:pt x="146" y="384"/>
                    <a:pt x="152" y="387"/>
                    <a:pt x="161" y="381"/>
                  </a:cubicBezTo>
                  <a:cubicBezTo>
                    <a:pt x="161" y="372"/>
                    <a:pt x="158" y="366"/>
                    <a:pt x="158" y="363"/>
                  </a:cubicBezTo>
                  <a:cubicBezTo>
                    <a:pt x="155" y="360"/>
                    <a:pt x="155" y="357"/>
                    <a:pt x="152" y="357"/>
                  </a:cubicBezTo>
                  <a:cubicBezTo>
                    <a:pt x="140" y="357"/>
                    <a:pt x="143" y="357"/>
                    <a:pt x="137" y="369"/>
                  </a:cubicBezTo>
                  <a:cubicBezTo>
                    <a:pt x="128" y="369"/>
                    <a:pt x="122" y="360"/>
                    <a:pt x="116" y="357"/>
                  </a:cubicBezTo>
                  <a:cubicBezTo>
                    <a:pt x="113" y="351"/>
                    <a:pt x="113" y="351"/>
                    <a:pt x="110" y="345"/>
                  </a:cubicBezTo>
                  <a:cubicBezTo>
                    <a:pt x="107" y="342"/>
                    <a:pt x="107" y="336"/>
                    <a:pt x="107" y="333"/>
                  </a:cubicBezTo>
                  <a:cubicBezTo>
                    <a:pt x="119" y="327"/>
                    <a:pt x="122" y="318"/>
                    <a:pt x="128" y="309"/>
                  </a:cubicBezTo>
                  <a:cubicBezTo>
                    <a:pt x="131" y="291"/>
                    <a:pt x="143" y="285"/>
                    <a:pt x="149" y="270"/>
                  </a:cubicBezTo>
                  <a:cubicBezTo>
                    <a:pt x="149" y="267"/>
                    <a:pt x="149" y="264"/>
                    <a:pt x="149" y="261"/>
                  </a:cubicBezTo>
                  <a:cubicBezTo>
                    <a:pt x="155" y="261"/>
                    <a:pt x="155" y="264"/>
                    <a:pt x="155" y="267"/>
                  </a:cubicBezTo>
                  <a:cubicBezTo>
                    <a:pt x="155" y="273"/>
                    <a:pt x="152" y="282"/>
                    <a:pt x="164" y="288"/>
                  </a:cubicBezTo>
                  <a:cubicBezTo>
                    <a:pt x="167" y="288"/>
                    <a:pt x="176" y="291"/>
                    <a:pt x="182" y="285"/>
                  </a:cubicBezTo>
                  <a:cubicBezTo>
                    <a:pt x="182" y="273"/>
                    <a:pt x="182" y="255"/>
                    <a:pt x="182" y="249"/>
                  </a:cubicBezTo>
                  <a:cubicBezTo>
                    <a:pt x="167" y="234"/>
                    <a:pt x="173" y="228"/>
                    <a:pt x="179" y="216"/>
                  </a:cubicBezTo>
                  <a:cubicBezTo>
                    <a:pt x="179" y="204"/>
                    <a:pt x="173" y="189"/>
                    <a:pt x="167" y="189"/>
                  </a:cubicBezTo>
                  <a:cubicBezTo>
                    <a:pt x="167" y="186"/>
                    <a:pt x="167" y="180"/>
                    <a:pt x="167" y="177"/>
                  </a:cubicBezTo>
                  <a:cubicBezTo>
                    <a:pt x="170" y="171"/>
                    <a:pt x="170" y="168"/>
                    <a:pt x="173" y="162"/>
                  </a:cubicBezTo>
                  <a:cubicBezTo>
                    <a:pt x="173" y="153"/>
                    <a:pt x="176" y="147"/>
                    <a:pt x="179" y="138"/>
                  </a:cubicBezTo>
                  <a:cubicBezTo>
                    <a:pt x="179" y="117"/>
                    <a:pt x="170" y="87"/>
                    <a:pt x="155" y="81"/>
                  </a:cubicBezTo>
                  <a:cubicBezTo>
                    <a:pt x="143" y="81"/>
                    <a:pt x="137" y="81"/>
                    <a:pt x="128" y="87"/>
                  </a:cubicBezTo>
                  <a:cubicBezTo>
                    <a:pt x="122" y="102"/>
                    <a:pt x="122" y="105"/>
                    <a:pt x="107" y="108"/>
                  </a:cubicBezTo>
                  <a:cubicBezTo>
                    <a:pt x="92" y="108"/>
                    <a:pt x="83" y="111"/>
                    <a:pt x="74" y="114"/>
                  </a:cubicBezTo>
                  <a:cubicBezTo>
                    <a:pt x="62" y="108"/>
                    <a:pt x="65" y="99"/>
                    <a:pt x="62" y="93"/>
                  </a:cubicBezTo>
                  <a:cubicBezTo>
                    <a:pt x="59" y="78"/>
                    <a:pt x="56" y="72"/>
                    <a:pt x="50" y="66"/>
                  </a:cubicBezTo>
                  <a:cubicBezTo>
                    <a:pt x="24" y="54"/>
                    <a:pt x="21" y="57"/>
                    <a:pt x="21" y="81"/>
                  </a:cubicBezTo>
                  <a:cubicBezTo>
                    <a:pt x="12" y="75"/>
                    <a:pt x="6" y="69"/>
                    <a:pt x="0" y="63"/>
                  </a:cubicBezTo>
                  <a:cubicBezTo>
                    <a:pt x="0" y="63"/>
                    <a:pt x="0" y="63"/>
                    <a:pt x="0" y="60"/>
                  </a:cubicBezTo>
                  <a:cubicBezTo>
                    <a:pt x="3" y="57"/>
                    <a:pt x="6" y="54"/>
                    <a:pt x="9" y="51"/>
                  </a:cubicBezTo>
                  <a:cubicBezTo>
                    <a:pt x="9" y="45"/>
                    <a:pt x="9" y="36"/>
                    <a:pt x="12" y="33"/>
                  </a:cubicBezTo>
                  <a:cubicBezTo>
                    <a:pt x="9" y="30"/>
                    <a:pt x="6" y="27"/>
                    <a:pt x="3" y="24"/>
                  </a:cubicBezTo>
                  <a:cubicBezTo>
                    <a:pt x="15" y="18"/>
                    <a:pt x="24" y="12"/>
                    <a:pt x="36" y="9"/>
                  </a:cubicBezTo>
                  <a:cubicBezTo>
                    <a:pt x="47" y="3"/>
                    <a:pt x="53" y="0"/>
                    <a:pt x="71" y="3"/>
                  </a:cubicBezTo>
                  <a:cubicBezTo>
                    <a:pt x="77" y="9"/>
                    <a:pt x="86" y="12"/>
                    <a:pt x="101" y="12"/>
                  </a:cubicBezTo>
                  <a:cubicBezTo>
                    <a:pt x="116" y="9"/>
                    <a:pt x="122" y="9"/>
                    <a:pt x="140" y="15"/>
                  </a:cubicBezTo>
                  <a:cubicBezTo>
                    <a:pt x="152" y="30"/>
                    <a:pt x="167" y="51"/>
                    <a:pt x="185" y="72"/>
                  </a:cubicBezTo>
                  <a:cubicBezTo>
                    <a:pt x="188" y="78"/>
                    <a:pt x="191" y="87"/>
                    <a:pt x="194" y="96"/>
                  </a:cubicBezTo>
                  <a:cubicBezTo>
                    <a:pt x="203" y="102"/>
                    <a:pt x="209" y="108"/>
                    <a:pt x="215" y="114"/>
                  </a:cubicBezTo>
                  <a:cubicBezTo>
                    <a:pt x="224" y="123"/>
                    <a:pt x="227" y="126"/>
                    <a:pt x="227" y="141"/>
                  </a:cubicBezTo>
                  <a:cubicBezTo>
                    <a:pt x="230" y="144"/>
                    <a:pt x="236" y="150"/>
                    <a:pt x="245" y="156"/>
                  </a:cubicBezTo>
                  <a:cubicBezTo>
                    <a:pt x="245" y="156"/>
                    <a:pt x="245" y="159"/>
                    <a:pt x="248" y="159"/>
                  </a:cubicBezTo>
                  <a:cubicBezTo>
                    <a:pt x="248" y="165"/>
                    <a:pt x="248" y="168"/>
                    <a:pt x="251" y="180"/>
                  </a:cubicBezTo>
                  <a:cubicBezTo>
                    <a:pt x="254" y="183"/>
                    <a:pt x="272" y="183"/>
                    <a:pt x="284" y="180"/>
                  </a:cubicBezTo>
                  <a:cubicBezTo>
                    <a:pt x="290" y="180"/>
                    <a:pt x="293" y="177"/>
                    <a:pt x="305" y="186"/>
                  </a:cubicBezTo>
                  <a:cubicBezTo>
                    <a:pt x="308" y="186"/>
                    <a:pt x="314" y="186"/>
                    <a:pt x="317" y="186"/>
                  </a:cubicBezTo>
                  <a:cubicBezTo>
                    <a:pt x="320" y="183"/>
                    <a:pt x="320" y="183"/>
                    <a:pt x="329" y="183"/>
                  </a:cubicBezTo>
                  <a:cubicBezTo>
                    <a:pt x="337" y="189"/>
                    <a:pt x="343" y="195"/>
                    <a:pt x="349" y="201"/>
                  </a:cubicBezTo>
                  <a:cubicBezTo>
                    <a:pt x="355" y="201"/>
                    <a:pt x="367" y="198"/>
                    <a:pt x="373" y="207"/>
                  </a:cubicBezTo>
                  <a:cubicBezTo>
                    <a:pt x="376" y="213"/>
                    <a:pt x="379" y="219"/>
                    <a:pt x="382" y="225"/>
                  </a:cubicBezTo>
                  <a:cubicBezTo>
                    <a:pt x="385" y="237"/>
                    <a:pt x="397" y="270"/>
                    <a:pt x="421" y="255"/>
                  </a:cubicBezTo>
                  <a:cubicBezTo>
                    <a:pt x="430" y="255"/>
                    <a:pt x="442" y="249"/>
                    <a:pt x="454" y="246"/>
                  </a:cubicBezTo>
                  <a:cubicBezTo>
                    <a:pt x="457" y="243"/>
                    <a:pt x="457" y="243"/>
                    <a:pt x="460" y="240"/>
                  </a:cubicBezTo>
                  <a:cubicBezTo>
                    <a:pt x="472" y="222"/>
                    <a:pt x="478" y="216"/>
                    <a:pt x="493" y="204"/>
                  </a:cubicBezTo>
                  <a:cubicBezTo>
                    <a:pt x="496" y="201"/>
                    <a:pt x="502" y="195"/>
                    <a:pt x="505" y="192"/>
                  </a:cubicBezTo>
                  <a:cubicBezTo>
                    <a:pt x="514" y="183"/>
                    <a:pt x="520" y="177"/>
                    <a:pt x="529" y="171"/>
                  </a:cubicBezTo>
                  <a:cubicBezTo>
                    <a:pt x="541" y="171"/>
                    <a:pt x="544" y="171"/>
                    <a:pt x="538" y="186"/>
                  </a:cubicBezTo>
                  <a:cubicBezTo>
                    <a:pt x="538" y="195"/>
                    <a:pt x="538" y="201"/>
                    <a:pt x="538" y="210"/>
                  </a:cubicBezTo>
                  <a:cubicBezTo>
                    <a:pt x="544" y="213"/>
                    <a:pt x="553" y="219"/>
                    <a:pt x="556" y="231"/>
                  </a:cubicBezTo>
                  <a:cubicBezTo>
                    <a:pt x="553" y="237"/>
                    <a:pt x="553" y="243"/>
                    <a:pt x="553" y="252"/>
                  </a:cubicBezTo>
                  <a:cubicBezTo>
                    <a:pt x="550" y="255"/>
                    <a:pt x="550" y="261"/>
                    <a:pt x="547" y="264"/>
                  </a:cubicBezTo>
                  <a:cubicBezTo>
                    <a:pt x="541" y="270"/>
                    <a:pt x="544" y="282"/>
                    <a:pt x="547" y="294"/>
                  </a:cubicBezTo>
                  <a:cubicBezTo>
                    <a:pt x="544" y="306"/>
                    <a:pt x="544" y="315"/>
                    <a:pt x="544" y="327"/>
                  </a:cubicBezTo>
                  <a:cubicBezTo>
                    <a:pt x="544" y="333"/>
                    <a:pt x="541" y="342"/>
                    <a:pt x="541" y="348"/>
                  </a:cubicBezTo>
                  <a:cubicBezTo>
                    <a:pt x="541" y="354"/>
                    <a:pt x="541" y="363"/>
                    <a:pt x="541" y="369"/>
                  </a:cubicBezTo>
                  <a:cubicBezTo>
                    <a:pt x="538" y="372"/>
                    <a:pt x="535" y="375"/>
                    <a:pt x="532" y="378"/>
                  </a:cubicBezTo>
                  <a:cubicBezTo>
                    <a:pt x="526" y="378"/>
                    <a:pt x="523" y="378"/>
                    <a:pt x="520" y="378"/>
                  </a:cubicBezTo>
                  <a:cubicBezTo>
                    <a:pt x="505" y="375"/>
                    <a:pt x="502" y="375"/>
                    <a:pt x="493" y="375"/>
                  </a:cubicBezTo>
                  <a:cubicBezTo>
                    <a:pt x="487" y="378"/>
                    <a:pt x="487" y="384"/>
                    <a:pt x="484" y="387"/>
                  </a:cubicBezTo>
                  <a:cubicBezTo>
                    <a:pt x="469" y="393"/>
                    <a:pt x="466" y="396"/>
                    <a:pt x="469" y="411"/>
                  </a:cubicBezTo>
                  <a:cubicBezTo>
                    <a:pt x="472" y="417"/>
                    <a:pt x="475" y="420"/>
                    <a:pt x="478" y="426"/>
                  </a:cubicBezTo>
                  <a:cubicBezTo>
                    <a:pt x="478" y="438"/>
                    <a:pt x="487" y="453"/>
                    <a:pt x="496" y="471"/>
                  </a:cubicBezTo>
                  <a:cubicBezTo>
                    <a:pt x="496" y="477"/>
                    <a:pt x="499" y="483"/>
                    <a:pt x="499" y="492"/>
                  </a:cubicBezTo>
                  <a:cubicBezTo>
                    <a:pt x="481" y="492"/>
                    <a:pt x="472" y="477"/>
                    <a:pt x="466" y="474"/>
                  </a:cubicBezTo>
                  <a:cubicBezTo>
                    <a:pt x="466" y="462"/>
                    <a:pt x="454" y="459"/>
                    <a:pt x="451" y="462"/>
                  </a:cubicBezTo>
                  <a:cubicBezTo>
                    <a:pt x="451" y="465"/>
                    <a:pt x="451" y="465"/>
                    <a:pt x="451" y="468"/>
                  </a:cubicBezTo>
                  <a:cubicBezTo>
                    <a:pt x="439" y="468"/>
                    <a:pt x="430" y="474"/>
                    <a:pt x="421" y="480"/>
                  </a:cubicBezTo>
                  <a:cubicBezTo>
                    <a:pt x="421" y="483"/>
                    <a:pt x="421" y="486"/>
                    <a:pt x="421" y="489"/>
                  </a:cubicBezTo>
                  <a:cubicBezTo>
                    <a:pt x="421" y="489"/>
                    <a:pt x="421" y="489"/>
                    <a:pt x="424" y="489"/>
                  </a:cubicBezTo>
                  <a:cubicBezTo>
                    <a:pt x="418" y="492"/>
                    <a:pt x="415" y="495"/>
                    <a:pt x="412" y="498"/>
                  </a:cubicBezTo>
                  <a:cubicBezTo>
                    <a:pt x="409" y="498"/>
                    <a:pt x="406" y="501"/>
                    <a:pt x="403" y="501"/>
                  </a:cubicBezTo>
                  <a:close/>
                </a:path>
              </a:pathLst>
            </a:custGeom>
            <a:solidFill>
              <a:sysClr val="window" lastClr="FFFFFF"/>
            </a:solidFill>
            <a:ln w="25400" cap="flat" cmpd="sng" algn="ctr">
              <a:solidFill>
                <a:srgbClr val="F79646"/>
              </a:solidFill>
              <a:prstDash val="soli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6" name="Freeform 14">
              <a:extLst>
                <a:ext uri="{FF2B5EF4-FFF2-40B4-BE49-F238E27FC236}">
                  <a16:creationId xmlns:a16="http://schemas.microsoft.com/office/drawing/2014/main" id="{57F71DA9-5B40-4173-B6F9-38838CDA0584}"/>
                </a:ext>
              </a:extLst>
            </p:cNvPr>
            <p:cNvSpPr>
              <a:spLocks/>
            </p:cNvSpPr>
            <p:nvPr/>
          </p:nvSpPr>
          <p:spPr bwMode="auto">
            <a:xfrm>
              <a:off x="6733681" y="1683834"/>
              <a:ext cx="1115625" cy="716799"/>
            </a:xfrm>
            <a:custGeom>
              <a:avLst/>
              <a:gdLst>
                <a:gd name="T0" fmla="*/ 2147483647 w 425"/>
                <a:gd name="T1" fmla="*/ 2147483647 h 273"/>
                <a:gd name="T2" fmla="*/ 2147483647 w 425"/>
                <a:gd name="T3" fmla="*/ 2147483647 h 273"/>
                <a:gd name="T4" fmla="*/ 2147483647 w 425"/>
                <a:gd name="T5" fmla="*/ 2147483647 h 273"/>
                <a:gd name="T6" fmla="*/ 2147483647 w 425"/>
                <a:gd name="T7" fmla="*/ 2147483647 h 273"/>
                <a:gd name="T8" fmla="*/ 2147483647 w 425"/>
                <a:gd name="T9" fmla="*/ 2147483647 h 273"/>
                <a:gd name="T10" fmla="*/ 2147483647 w 425"/>
                <a:gd name="T11" fmla="*/ 2147483647 h 273"/>
                <a:gd name="T12" fmla="*/ 2147483647 w 425"/>
                <a:gd name="T13" fmla="*/ 2147483647 h 273"/>
                <a:gd name="T14" fmla="*/ 2147483647 w 425"/>
                <a:gd name="T15" fmla="*/ 2147483647 h 273"/>
                <a:gd name="T16" fmla="*/ 2147483647 w 425"/>
                <a:gd name="T17" fmla="*/ 2147483647 h 273"/>
                <a:gd name="T18" fmla="*/ 2147483647 w 425"/>
                <a:gd name="T19" fmla="*/ 2147483647 h 273"/>
                <a:gd name="T20" fmla="*/ 2147483647 w 425"/>
                <a:gd name="T21" fmla="*/ 2147483647 h 273"/>
                <a:gd name="T22" fmla="*/ 2147483647 w 425"/>
                <a:gd name="T23" fmla="*/ 2147483647 h 273"/>
                <a:gd name="T24" fmla="*/ 2147483647 w 425"/>
                <a:gd name="T25" fmla="*/ 2147483647 h 273"/>
                <a:gd name="T26" fmla="*/ 2147483647 w 425"/>
                <a:gd name="T27" fmla="*/ 2147483647 h 273"/>
                <a:gd name="T28" fmla="*/ 2147483647 w 425"/>
                <a:gd name="T29" fmla="*/ 2147483647 h 273"/>
                <a:gd name="T30" fmla="*/ 2147483647 w 425"/>
                <a:gd name="T31" fmla="*/ 2147483647 h 273"/>
                <a:gd name="T32" fmla="*/ 2147483647 w 425"/>
                <a:gd name="T33" fmla="*/ 2147483647 h 273"/>
                <a:gd name="T34" fmla="*/ 2147483647 w 425"/>
                <a:gd name="T35" fmla="*/ 2147483647 h 273"/>
                <a:gd name="T36" fmla="*/ 2147483647 w 425"/>
                <a:gd name="T37" fmla="*/ 2147483647 h 273"/>
                <a:gd name="T38" fmla="*/ 2147483647 w 425"/>
                <a:gd name="T39" fmla="*/ 2147483647 h 273"/>
                <a:gd name="T40" fmla="*/ 2147483647 w 425"/>
                <a:gd name="T41" fmla="*/ 2147483647 h 273"/>
                <a:gd name="T42" fmla="*/ 2147483647 w 425"/>
                <a:gd name="T43" fmla="*/ 2147483647 h 273"/>
                <a:gd name="T44" fmla="*/ 2147483647 w 425"/>
                <a:gd name="T45" fmla="*/ 2147483647 h 273"/>
                <a:gd name="T46" fmla="*/ 2147483647 w 425"/>
                <a:gd name="T47" fmla="*/ 2147483647 h 273"/>
                <a:gd name="T48" fmla="*/ 2147483647 w 425"/>
                <a:gd name="T49" fmla="*/ 2147483647 h 273"/>
                <a:gd name="T50" fmla="*/ 2147483647 w 425"/>
                <a:gd name="T51" fmla="*/ 2147483647 h 273"/>
                <a:gd name="T52" fmla="*/ 2147483647 w 425"/>
                <a:gd name="T53" fmla="*/ 2147483647 h 273"/>
                <a:gd name="T54" fmla="*/ 2147483647 w 425"/>
                <a:gd name="T55" fmla="*/ 2147483647 h 273"/>
                <a:gd name="T56" fmla="*/ 2147483647 w 425"/>
                <a:gd name="T57" fmla="*/ 2147483647 h 273"/>
                <a:gd name="T58" fmla="*/ 2147483647 w 425"/>
                <a:gd name="T59" fmla="*/ 2147483647 h 273"/>
                <a:gd name="T60" fmla="*/ 2147483647 w 425"/>
                <a:gd name="T61" fmla="*/ 2147483647 h 273"/>
                <a:gd name="T62" fmla="*/ 2147483647 w 425"/>
                <a:gd name="T63" fmla="*/ 2147483647 h 273"/>
                <a:gd name="T64" fmla="*/ 2147483647 w 425"/>
                <a:gd name="T65" fmla="*/ 2147483647 h 273"/>
                <a:gd name="T66" fmla="*/ 2147483647 w 425"/>
                <a:gd name="T67" fmla="*/ 2147483647 h 273"/>
                <a:gd name="T68" fmla="*/ 2147483647 w 425"/>
                <a:gd name="T69" fmla="*/ 2147483647 h 2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5"/>
                <a:gd name="T106" fmla="*/ 0 h 273"/>
                <a:gd name="T107" fmla="*/ 425 w 425"/>
                <a:gd name="T108" fmla="*/ 273 h 2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5" h="273">
                  <a:moveTo>
                    <a:pt x="237" y="273"/>
                  </a:moveTo>
                  <a:cubicBezTo>
                    <a:pt x="231" y="264"/>
                    <a:pt x="216" y="255"/>
                    <a:pt x="210" y="252"/>
                  </a:cubicBezTo>
                  <a:cubicBezTo>
                    <a:pt x="210" y="249"/>
                    <a:pt x="207" y="249"/>
                    <a:pt x="207" y="246"/>
                  </a:cubicBezTo>
                  <a:cubicBezTo>
                    <a:pt x="207" y="234"/>
                    <a:pt x="210" y="228"/>
                    <a:pt x="204" y="219"/>
                  </a:cubicBezTo>
                  <a:cubicBezTo>
                    <a:pt x="195" y="210"/>
                    <a:pt x="195" y="210"/>
                    <a:pt x="192" y="204"/>
                  </a:cubicBezTo>
                  <a:cubicBezTo>
                    <a:pt x="189" y="198"/>
                    <a:pt x="183" y="195"/>
                    <a:pt x="180" y="189"/>
                  </a:cubicBezTo>
                  <a:cubicBezTo>
                    <a:pt x="177" y="189"/>
                    <a:pt x="177" y="189"/>
                    <a:pt x="177" y="189"/>
                  </a:cubicBezTo>
                  <a:cubicBezTo>
                    <a:pt x="177" y="183"/>
                    <a:pt x="177" y="174"/>
                    <a:pt x="177" y="168"/>
                  </a:cubicBezTo>
                  <a:cubicBezTo>
                    <a:pt x="171" y="162"/>
                    <a:pt x="168" y="162"/>
                    <a:pt x="165" y="162"/>
                  </a:cubicBezTo>
                  <a:cubicBezTo>
                    <a:pt x="159" y="168"/>
                    <a:pt x="159" y="171"/>
                    <a:pt x="156" y="180"/>
                  </a:cubicBezTo>
                  <a:cubicBezTo>
                    <a:pt x="156" y="177"/>
                    <a:pt x="153" y="177"/>
                    <a:pt x="153" y="177"/>
                  </a:cubicBezTo>
                  <a:cubicBezTo>
                    <a:pt x="144" y="171"/>
                    <a:pt x="135" y="159"/>
                    <a:pt x="129" y="156"/>
                  </a:cubicBezTo>
                  <a:cubicBezTo>
                    <a:pt x="102" y="153"/>
                    <a:pt x="102" y="144"/>
                    <a:pt x="99" y="126"/>
                  </a:cubicBezTo>
                  <a:cubicBezTo>
                    <a:pt x="93" y="114"/>
                    <a:pt x="87" y="105"/>
                    <a:pt x="84" y="99"/>
                  </a:cubicBezTo>
                  <a:cubicBezTo>
                    <a:pt x="84" y="96"/>
                    <a:pt x="81" y="96"/>
                    <a:pt x="81" y="93"/>
                  </a:cubicBezTo>
                  <a:cubicBezTo>
                    <a:pt x="78" y="93"/>
                    <a:pt x="78" y="93"/>
                    <a:pt x="78" y="93"/>
                  </a:cubicBezTo>
                  <a:cubicBezTo>
                    <a:pt x="72" y="96"/>
                    <a:pt x="66" y="102"/>
                    <a:pt x="63" y="105"/>
                  </a:cubicBezTo>
                  <a:cubicBezTo>
                    <a:pt x="60" y="108"/>
                    <a:pt x="57" y="114"/>
                    <a:pt x="54" y="120"/>
                  </a:cubicBezTo>
                  <a:cubicBezTo>
                    <a:pt x="42" y="111"/>
                    <a:pt x="45" y="99"/>
                    <a:pt x="42" y="93"/>
                  </a:cubicBezTo>
                  <a:cubicBezTo>
                    <a:pt x="39" y="90"/>
                    <a:pt x="36" y="84"/>
                    <a:pt x="36" y="81"/>
                  </a:cubicBezTo>
                  <a:cubicBezTo>
                    <a:pt x="36" y="75"/>
                    <a:pt x="36" y="69"/>
                    <a:pt x="36" y="63"/>
                  </a:cubicBezTo>
                  <a:cubicBezTo>
                    <a:pt x="27" y="51"/>
                    <a:pt x="18" y="45"/>
                    <a:pt x="12" y="39"/>
                  </a:cubicBezTo>
                  <a:cubicBezTo>
                    <a:pt x="0" y="39"/>
                    <a:pt x="9" y="24"/>
                    <a:pt x="9" y="21"/>
                  </a:cubicBezTo>
                  <a:cubicBezTo>
                    <a:pt x="12" y="21"/>
                    <a:pt x="12" y="21"/>
                    <a:pt x="12" y="21"/>
                  </a:cubicBezTo>
                  <a:cubicBezTo>
                    <a:pt x="21" y="27"/>
                    <a:pt x="30" y="36"/>
                    <a:pt x="45" y="36"/>
                  </a:cubicBezTo>
                  <a:cubicBezTo>
                    <a:pt x="51" y="30"/>
                    <a:pt x="57" y="21"/>
                    <a:pt x="63" y="18"/>
                  </a:cubicBezTo>
                  <a:cubicBezTo>
                    <a:pt x="72" y="6"/>
                    <a:pt x="78" y="0"/>
                    <a:pt x="87" y="15"/>
                  </a:cubicBezTo>
                  <a:cubicBezTo>
                    <a:pt x="90" y="30"/>
                    <a:pt x="105" y="42"/>
                    <a:pt x="123" y="48"/>
                  </a:cubicBezTo>
                  <a:cubicBezTo>
                    <a:pt x="132" y="45"/>
                    <a:pt x="144" y="42"/>
                    <a:pt x="153" y="39"/>
                  </a:cubicBezTo>
                  <a:cubicBezTo>
                    <a:pt x="159" y="30"/>
                    <a:pt x="168" y="24"/>
                    <a:pt x="177" y="18"/>
                  </a:cubicBezTo>
                  <a:cubicBezTo>
                    <a:pt x="177" y="18"/>
                    <a:pt x="177" y="18"/>
                    <a:pt x="180" y="21"/>
                  </a:cubicBezTo>
                  <a:cubicBezTo>
                    <a:pt x="180" y="30"/>
                    <a:pt x="174" y="48"/>
                    <a:pt x="195" y="48"/>
                  </a:cubicBezTo>
                  <a:cubicBezTo>
                    <a:pt x="198" y="48"/>
                    <a:pt x="201" y="45"/>
                    <a:pt x="204" y="45"/>
                  </a:cubicBezTo>
                  <a:cubicBezTo>
                    <a:pt x="213" y="36"/>
                    <a:pt x="219" y="48"/>
                    <a:pt x="228" y="57"/>
                  </a:cubicBezTo>
                  <a:cubicBezTo>
                    <a:pt x="231" y="57"/>
                    <a:pt x="237" y="57"/>
                    <a:pt x="240" y="60"/>
                  </a:cubicBezTo>
                  <a:cubicBezTo>
                    <a:pt x="243" y="66"/>
                    <a:pt x="251" y="81"/>
                    <a:pt x="263" y="90"/>
                  </a:cubicBezTo>
                  <a:cubicBezTo>
                    <a:pt x="263" y="90"/>
                    <a:pt x="266" y="90"/>
                    <a:pt x="269" y="90"/>
                  </a:cubicBezTo>
                  <a:cubicBezTo>
                    <a:pt x="275" y="81"/>
                    <a:pt x="278" y="75"/>
                    <a:pt x="278" y="66"/>
                  </a:cubicBezTo>
                  <a:cubicBezTo>
                    <a:pt x="281" y="66"/>
                    <a:pt x="284" y="69"/>
                    <a:pt x="287" y="69"/>
                  </a:cubicBezTo>
                  <a:cubicBezTo>
                    <a:pt x="290" y="78"/>
                    <a:pt x="296" y="87"/>
                    <a:pt x="308" y="96"/>
                  </a:cubicBezTo>
                  <a:cubicBezTo>
                    <a:pt x="308" y="96"/>
                    <a:pt x="308" y="96"/>
                    <a:pt x="308" y="96"/>
                  </a:cubicBezTo>
                  <a:cubicBezTo>
                    <a:pt x="311" y="102"/>
                    <a:pt x="317" y="105"/>
                    <a:pt x="320" y="108"/>
                  </a:cubicBezTo>
                  <a:cubicBezTo>
                    <a:pt x="326" y="108"/>
                    <a:pt x="332" y="108"/>
                    <a:pt x="335" y="108"/>
                  </a:cubicBezTo>
                  <a:cubicBezTo>
                    <a:pt x="338" y="105"/>
                    <a:pt x="341" y="102"/>
                    <a:pt x="344" y="99"/>
                  </a:cubicBezTo>
                  <a:cubicBezTo>
                    <a:pt x="350" y="96"/>
                    <a:pt x="350" y="96"/>
                    <a:pt x="350" y="96"/>
                  </a:cubicBezTo>
                  <a:cubicBezTo>
                    <a:pt x="350" y="93"/>
                    <a:pt x="350" y="93"/>
                    <a:pt x="350" y="90"/>
                  </a:cubicBezTo>
                  <a:cubicBezTo>
                    <a:pt x="347" y="90"/>
                    <a:pt x="347" y="90"/>
                    <a:pt x="347" y="90"/>
                  </a:cubicBezTo>
                  <a:cubicBezTo>
                    <a:pt x="347" y="84"/>
                    <a:pt x="359" y="81"/>
                    <a:pt x="365" y="78"/>
                  </a:cubicBezTo>
                  <a:cubicBezTo>
                    <a:pt x="368" y="78"/>
                    <a:pt x="371" y="75"/>
                    <a:pt x="371" y="75"/>
                  </a:cubicBezTo>
                  <a:cubicBezTo>
                    <a:pt x="374" y="75"/>
                    <a:pt x="374" y="72"/>
                    <a:pt x="374" y="72"/>
                  </a:cubicBezTo>
                  <a:cubicBezTo>
                    <a:pt x="380" y="72"/>
                    <a:pt x="377" y="81"/>
                    <a:pt x="389" y="87"/>
                  </a:cubicBezTo>
                  <a:cubicBezTo>
                    <a:pt x="395" y="90"/>
                    <a:pt x="401" y="96"/>
                    <a:pt x="407" y="99"/>
                  </a:cubicBezTo>
                  <a:cubicBezTo>
                    <a:pt x="413" y="99"/>
                    <a:pt x="419" y="102"/>
                    <a:pt x="422" y="102"/>
                  </a:cubicBezTo>
                  <a:cubicBezTo>
                    <a:pt x="422" y="108"/>
                    <a:pt x="425" y="123"/>
                    <a:pt x="419" y="129"/>
                  </a:cubicBezTo>
                  <a:cubicBezTo>
                    <a:pt x="416" y="132"/>
                    <a:pt x="416" y="138"/>
                    <a:pt x="413" y="141"/>
                  </a:cubicBezTo>
                  <a:cubicBezTo>
                    <a:pt x="413" y="147"/>
                    <a:pt x="410" y="153"/>
                    <a:pt x="410" y="159"/>
                  </a:cubicBezTo>
                  <a:cubicBezTo>
                    <a:pt x="407" y="159"/>
                    <a:pt x="407" y="159"/>
                    <a:pt x="404" y="159"/>
                  </a:cubicBezTo>
                  <a:cubicBezTo>
                    <a:pt x="404" y="150"/>
                    <a:pt x="392" y="156"/>
                    <a:pt x="392" y="156"/>
                  </a:cubicBezTo>
                  <a:cubicBezTo>
                    <a:pt x="389" y="156"/>
                    <a:pt x="389" y="156"/>
                    <a:pt x="389" y="156"/>
                  </a:cubicBezTo>
                  <a:cubicBezTo>
                    <a:pt x="389" y="147"/>
                    <a:pt x="389" y="141"/>
                    <a:pt x="389" y="135"/>
                  </a:cubicBezTo>
                  <a:cubicBezTo>
                    <a:pt x="380" y="120"/>
                    <a:pt x="371" y="126"/>
                    <a:pt x="365" y="138"/>
                  </a:cubicBezTo>
                  <a:cubicBezTo>
                    <a:pt x="362" y="150"/>
                    <a:pt x="353" y="162"/>
                    <a:pt x="350" y="174"/>
                  </a:cubicBezTo>
                  <a:cubicBezTo>
                    <a:pt x="347" y="177"/>
                    <a:pt x="347" y="180"/>
                    <a:pt x="344" y="183"/>
                  </a:cubicBezTo>
                  <a:cubicBezTo>
                    <a:pt x="323" y="198"/>
                    <a:pt x="311" y="177"/>
                    <a:pt x="314" y="210"/>
                  </a:cubicBezTo>
                  <a:cubicBezTo>
                    <a:pt x="317" y="213"/>
                    <a:pt x="323" y="219"/>
                    <a:pt x="326" y="222"/>
                  </a:cubicBezTo>
                  <a:cubicBezTo>
                    <a:pt x="326" y="225"/>
                    <a:pt x="320" y="231"/>
                    <a:pt x="320" y="231"/>
                  </a:cubicBezTo>
                  <a:cubicBezTo>
                    <a:pt x="308" y="234"/>
                    <a:pt x="287" y="231"/>
                    <a:pt x="281" y="231"/>
                  </a:cubicBezTo>
                  <a:cubicBezTo>
                    <a:pt x="269" y="219"/>
                    <a:pt x="263" y="225"/>
                    <a:pt x="257" y="234"/>
                  </a:cubicBezTo>
                  <a:cubicBezTo>
                    <a:pt x="251" y="243"/>
                    <a:pt x="249" y="255"/>
                    <a:pt x="246" y="264"/>
                  </a:cubicBezTo>
                  <a:cubicBezTo>
                    <a:pt x="243" y="267"/>
                    <a:pt x="243" y="270"/>
                    <a:pt x="243" y="270"/>
                  </a:cubicBezTo>
                  <a:cubicBezTo>
                    <a:pt x="240" y="270"/>
                    <a:pt x="240" y="270"/>
                    <a:pt x="237" y="273"/>
                  </a:cubicBezTo>
                  <a:close/>
                </a:path>
              </a:pathLst>
            </a:custGeom>
            <a:solidFill>
              <a:sysClr val="window" lastClr="FFFFFF"/>
            </a:solidFill>
            <a:ln w="25400" cap="flat" cmpd="sng" algn="ctr">
              <a:solidFill>
                <a:srgbClr val="F79646"/>
              </a:solidFill>
              <a:prstDash val="soli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7" name="Freeform 15">
              <a:extLst>
                <a:ext uri="{FF2B5EF4-FFF2-40B4-BE49-F238E27FC236}">
                  <a16:creationId xmlns:a16="http://schemas.microsoft.com/office/drawing/2014/main" id="{E2256E56-4670-4378-85E8-76325B8D7EF0}"/>
                </a:ext>
              </a:extLst>
            </p:cNvPr>
            <p:cNvSpPr>
              <a:spLocks/>
            </p:cNvSpPr>
            <p:nvPr/>
          </p:nvSpPr>
          <p:spPr bwMode="auto">
            <a:xfrm>
              <a:off x="6011248" y="2289446"/>
              <a:ext cx="696378" cy="1029068"/>
            </a:xfrm>
            <a:custGeom>
              <a:avLst/>
              <a:gdLst>
                <a:gd name="T0" fmla="*/ 2147483647 w 266"/>
                <a:gd name="T1" fmla="*/ 2147483647 h 392"/>
                <a:gd name="T2" fmla="*/ 2147483647 w 266"/>
                <a:gd name="T3" fmla="*/ 2147483647 h 392"/>
                <a:gd name="T4" fmla="*/ 2147483647 w 266"/>
                <a:gd name="T5" fmla="*/ 2147483647 h 392"/>
                <a:gd name="T6" fmla="*/ 2147483647 w 266"/>
                <a:gd name="T7" fmla="*/ 2147483647 h 392"/>
                <a:gd name="T8" fmla="*/ 2147483647 w 266"/>
                <a:gd name="T9" fmla="*/ 2147483647 h 392"/>
                <a:gd name="T10" fmla="*/ 2147483647 w 266"/>
                <a:gd name="T11" fmla="*/ 2147483647 h 392"/>
                <a:gd name="T12" fmla="*/ 2147483647 w 266"/>
                <a:gd name="T13" fmla="*/ 2147483647 h 392"/>
                <a:gd name="T14" fmla="*/ 2147483647 w 266"/>
                <a:gd name="T15" fmla="*/ 2147483647 h 392"/>
                <a:gd name="T16" fmla="*/ 2147483647 w 266"/>
                <a:gd name="T17" fmla="*/ 2147483647 h 392"/>
                <a:gd name="T18" fmla="*/ 0 w 266"/>
                <a:gd name="T19" fmla="*/ 2147483647 h 392"/>
                <a:gd name="T20" fmla="*/ 2147483647 w 266"/>
                <a:gd name="T21" fmla="*/ 2147483647 h 392"/>
                <a:gd name="T22" fmla="*/ 2147483647 w 266"/>
                <a:gd name="T23" fmla="*/ 2147483647 h 392"/>
                <a:gd name="T24" fmla="*/ 2147483647 w 266"/>
                <a:gd name="T25" fmla="*/ 2147483647 h 392"/>
                <a:gd name="T26" fmla="*/ 2147483647 w 266"/>
                <a:gd name="T27" fmla="*/ 2147483647 h 392"/>
                <a:gd name="T28" fmla="*/ 2147483647 w 266"/>
                <a:gd name="T29" fmla="*/ 2147483647 h 392"/>
                <a:gd name="T30" fmla="*/ 2147483647 w 266"/>
                <a:gd name="T31" fmla="*/ 2147483647 h 392"/>
                <a:gd name="T32" fmla="*/ 2147483647 w 266"/>
                <a:gd name="T33" fmla="*/ 2147483647 h 392"/>
                <a:gd name="T34" fmla="*/ 2147483647 w 266"/>
                <a:gd name="T35" fmla="*/ 2147483647 h 392"/>
                <a:gd name="T36" fmla="*/ 2147483647 w 266"/>
                <a:gd name="T37" fmla="*/ 2147483647 h 392"/>
                <a:gd name="T38" fmla="*/ 2147483647 w 266"/>
                <a:gd name="T39" fmla="*/ 2147483647 h 392"/>
                <a:gd name="T40" fmla="*/ 2147483647 w 266"/>
                <a:gd name="T41" fmla="*/ 2147483647 h 392"/>
                <a:gd name="T42" fmla="*/ 2147483647 w 266"/>
                <a:gd name="T43" fmla="*/ 2147483647 h 392"/>
                <a:gd name="T44" fmla="*/ 2147483647 w 266"/>
                <a:gd name="T45" fmla="*/ 2147483647 h 392"/>
                <a:gd name="T46" fmla="*/ 2147483647 w 266"/>
                <a:gd name="T47" fmla="*/ 2147483647 h 392"/>
                <a:gd name="T48" fmla="*/ 2147483647 w 266"/>
                <a:gd name="T49" fmla="*/ 2147483647 h 392"/>
                <a:gd name="T50" fmla="*/ 2147483647 w 266"/>
                <a:gd name="T51" fmla="*/ 2147483647 h 392"/>
                <a:gd name="T52" fmla="*/ 2147483647 w 266"/>
                <a:gd name="T53" fmla="*/ 2147483647 h 392"/>
                <a:gd name="T54" fmla="*/ 2147483647 w 266"/>
                <a:gd name="T55" fmla="*/ 2147483647 h 392"/>
                <a:gd name="T56" fmla="*/ 2147483647 w 266"/>
                <a:gd name="T57" fmla="*/ 2147483647 h 392"/>
                <a:gd name="T58" fmla="*/ 2147483647 w 266"/>
                <a:gd name="T59" fmla="*/ 2147483647 h 392"/>
                <a:gd name="T60" fmla="*/ 2147483647 w 266"/>
                <a:gd name="T61" fmla="*/ 2147483647 h 392"/>
                <a:gd name="T62" fmla="*/ 2147483647 w 266"/>
                <a:gd name="T63" fmla="*/ 2147483647 h 3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6"/>
                <a:gd name="T97" fmla="*/ 0 h 392"/>
                <a:gd name="T98" fmla="*/ 266 w 266"/>
                <a:gd name="T99" fmla="*/ 392 h 3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6" h="392">
                  <a:moveTo>
                    <a:pt x="96" y="392"/>
                  </a:moveTo>
                  <a:cubicBezTo>
                    <a:pt x="93" y="389"/>
                    <a:pt x="90" y="386"/>
                    <a:pt x="90" y="383"/>
                  </a:cubicBezTo>
                  <a:cubicBezTo>
                    <a:pt x="78" y="383"/>
                    <a:pt x="66" y="383"/>
                    <a:pt x="54" y="386"/>
                  </a:cubicBezTo>
                  <a:cubicBezTo>
                    <a:pt x="42" y="383"/>
                    <a:pt x="30" y="380"/>
                    <a:pt x="21" y="377"/>
                  </a:cubicBezTo>
                  <a:cubicBezTo>
                    <a:pt x="12" y="371"/>
                    <a:pt x="6" y="362"/>
                    <a:pt x="6" y="362"/>
                  </a:cubicBezTo>
                  <a:cubicBezTo>
                    <a:pt x="12" y="353"/>
                    <a:pt x="18" y="347"/>
                    <a:pt x="24" y="341"/>
                  </a:cubicBezTo>
                  <a:cubicBezTo>
                    <a:pt x="27" y="335"/>
                    <a:pt x="27" y="329"/>
                    <a:pt x="30" y="323"/>
                  </a:cubicBezTo>
                  <a:cubicBezTo>
                    <a:pt x="36" y="290"/>
                    <a:pt x="18" y="278"/>
                    <a:pt x="3" y="263"/>
                  </a:cubicBezTo>
                  <a:cubicBezTo>
                    <a:pt x="3" y="242"/>
                    <a:pt x="15" y="236"/>
                    <a:pt x="30" y="227"/>
                  </a:cubicBezTo>
                  <a:cubicBezTo>
                    <a:pt x="33" y="221"/>
                    <a:pt x="36" y="218"/>
                    <a:pt x="39" y="215"/>
                  </a:cubicBezTo>
                  <a:cubicBezTo>
                    <a:pt x="39" y="209"/>
                    <a:pt x="39" y="203"/>
                    <a:pt x="39" y="200"/>
                  </a:cubicBezTo>
                  <a:cubicBezTo>
                    <a:pt x="30" y="185"/>
                    <a:pt x="21" y="176"/>
                    <a:pt x="12" y="167"/>
                  </a:cubicBezTo>
                  <a:cubicBezTo>
                    <a:pt x="9" y="167"/>
                    <a:pt x="9" y="167"/>
                    <a:pt x="9" y="167"/>
                  </a:cubicBezTo>
                  <a:cubicBezTo>
                    <a:pt x="9" y="167"/>
                    <a:pt x="9" y="167"/>
                    <a:pt x="9" y="167"/>
                  </a:cubicBezTo>
                  <a:cubicBezTo>
                    <a:pt x="12" y="164"/>
                    <a:pt x="15" y="161"/>
                    <a:pt x="18" y="158"/>
                  </a:cubicBezTo>
                  <a:cubicBezTo>
                    <a:pt x="21" y="155"/>
                    <a:pt x="24" y="149"/>
                    <a:pt x="24" y="146"/>
                  </a:cubicBezTo>
                  <a:cubicBezTo>
                    <a:pt x="18" y="143"/>
                    <a:pt x="15" y="140"/>
                    <a:pt x="12" y="137"/>
                  </a:cubicBezTo>
                  <a:cubicBezTo>
                    <a:pt x="12" y="131"/>
                    <a:pt x="12" y="128"/>
                    <a:pt x="12" y="126"/>
                  </a:cubicBezTo>
                  <a:cubicBezTo>
                    <a:pt x="6" y="120"/>
                    <a:pt x="3" y="117"/>
                    <a:pt x="0" y="114"/>
                  </a:cubicBezTo>
                  <a:cubicBezTo>
                    <a:pt x="0" y="105"/>
                    <a:pt x="0" y="99"/>
                    <a:pt x="0" y="90"/>
                  </a:cubicBezTo>
                  <a:cubicBezTo>
                    <a:pt x="3" y="87"/>
                    <a:pt x="3" y="84"/>
                    <a:pt x="6" y="81"/>
                  </a:cubicBezTo>
                  <a:cubicBezTo>
                    <a:pt x="6" y="81"/>
                    <a:pt x="15" y="81"/>
                    <a:pt x="15" y="78"/>
                  </a:cubicBezTo>
                  <a:cubicBezTo>
                    <a:pt x="15" y="69"/>
                    <a:pt x="15" y="63"/>
                    <a:pt x="15" y="54"/>
                  </a:cubicBezTo>
                  <a:cubicBezTo>
                    <a:pt x="21" y="51"/>
                    <a:pt x="21" y="48"/>
                    <a:pt x="27" y="48"/>
                  </a:cubicBezTo>
                  <a:cubicBezTo>
                    <a:pt x="30" y="51"/>
                    <a:pt x="39" y="54"/>
                    <a:pt x="39" y="63"/>
                  </a:cubicBezTo>
                  <a:cubicBezTo>
                    <a:pt x="27" y="72"/>
                    <a:pt x="36" y="81"/>
                    <a:pt x="48" y="90"/>
                  </a:cubicBezTo>
                  <a:cubicBezTo>
                    <a:pt x="51" y="90"/>
                    <a:pt x="51" y="90"/>
                    <a:pt x="54" y="90"/>
                  </a:cubicBezTo>
                  <a:cubicBezTo>
                    <a:pt x="57" y="90"/>
                    <a:pt x="57" y="87"/>
                    <a:pt x="60" y="87"/>
                  </a:cubicBezTo>
                  <a:cubicBezTo>
                    <a:pt x="60" y="75"/>
                    <a:pt x="72" y="75"/>
                    <a:pt x="81" y="69"/>
                  </a:cubicBezTo>
                  <a:cubicBezTo>
                    <a:pt x="90" y="54"/>
                    <a:pt x="111" y="63"/>
                    <a:pt x="126" y="54"/>
                  </a:cubicBezTo>
                  <a:cubicBezTo>
                    <a:pt x="123" y="45"/>
                    <a:pt x="123" y="36"/>
                    <a:pt x="123" y="27"/>
                  </a:cubicBezTo>
                  <a:cubicBezTo>
                    <a:pt x="129" y="21"/>
                    <a:pt x="132" y="18"/>
                    <a:pt x="144" y="12"/>
                  </a:cubicBezTo>
                  <a:cubicBezTo>
                    <a:pt x="156" y="0"/>
                    <a:pt x="159" y="12"/>
                    <a:pt x="165" y="27"/>
                  </a:cubicBezTo>
                  <a:cubicBezTo>
                    <a:pt x="171" y="39"/>
                    <a:pt x="177" y="48"/>
                    <a:pt x="183" y="60"/>
                  </a:cubicBezTo>
                  <a:cubicBezTo>
                    <a:pt x="186" y="69"/>
                    <a:pt x="183" y="72"/>
                    <a:pt x="198" y="78"/>
                  </a:cubicBezTo>
                  <a:cubicBezTo>
                    <a:pt x="204" y="78"/>
                    <a:pt x="216" y="78"/>
                    <a:pt x="228" y="78"/>
                  </a:cubicBezTo>
                  <a:cubicBezTo>
                    <a:pt x="225" y="84"/>
                    <a:pt x="216" y="84"/>
                    <a:pt x="213" y="93"/>
                  </a:cubicBezTo>
                  <a:cubicBezTo>
                    <a:pt x="213" y="99"/>
                    <a:pt x="210" y="105"/>
                    <a:pt x="225" y="114"/>
                  </a:cubicBezTo>
                  <a:cubicBezTo>
                    <a:pt x="234" y="114"/>
                    <a:pt x="245" y="126"/>
                    <a:pt x="257" y="134"/>
                  </a:cubicBezTo>
                  <a:cubicBezTo>
                    <a:pt x="260" y="134"/>
                    <a:pt x="263" y="137"/>
                    <a:pt x="266" y="140"/>
                  </a:cubicBezTo>
                  <a:cubicBezTo>
                    <a:pt x="257" y="149"/>
                    <a:pt x="251" y="161"/>
                    <a:pt x="242" y="173"/>
                  </a:cubicBezTo>
                  <a:cubicBezTo>
                    <a:pt x="242" y="182"/>
                    <a:pt x="225" y="194"/>
                    <a:pt x="216" y="197"/>
                  </a:cubicBezTo>
                  <a:cubicBezTo>
                    <a:pt x="210" y="197"/>
                    <a:pt x="204" y="197"/>
                    <a:pt x="198" y="200"/>
                  </a:cubicBezTo>
                  <a:cubicBezTo>
                    <a:pt x="186" y="191"/>
                    <a:pt x="180" y="182"/>
                    <a:pt x="174" y="176"/>
                  </a:cubicBezTo>
                  <a:cubicBezTo>
                    <a:pt x="171" y="167"/>
                    <a:pt x="174" y="155"/>
                    <a:pt x="171" y="149"/>
                  </a:cubicBezTo>
                  <a:cubicBezTo>
                    <a:pt x="165" y="146"/>
                    <a:pt x="159" y="146"/>
                    <a:pt x="153" y="143"/>
                  </a:cubicBezTo>
                  <a:cubicBezTo>
                    <a:pt x="153" y="131"/>
                    <a:pt x="156" y="117"/>
                    <a:pt x="156" y="108"/>
                  </a:cubicBezTo>
                  <a:cubicBezTo>
                    <a:pt x="144" y="108"/>
                    <a:pt x="132" y="108"/>
                    <a:pt x="129" y="99"/>
                  </a:cubicBezTo>
                  <a:cubicBezTo>
                    <a:pt x="111" y="99"/>
                    <a:pt x="111" y="99"/>
                    <a:pt x="108" y="114"/>
                  </a:cubicBezTo>
                  <a:cubicBezTo>
                    <a:pt x="99" y="120"/>
                    <a:pt x="93" y="126"/>
                    <a:pt x="87" y="128"/>
                  </a:cubicBezTo>
                  <a:cubicBezTo>
                    <a:pt x="87" y="134"/>
                    <a:pt x="87" y="137"/>
                    <a:pt x="90" y="146"/>
                  </a:cubicBezTo>
                  <a:cubicBezTo>
                    <a:pt x="90" y="161"/>
                    <a:pt x="75" y="158"/>
                    <a:pt x="69" y="164"/>
                  </a:cubicBezTo>
                  <a:cubicBezTo>
                    <a:pt x="69" y="170"/>
                    <a:pt x="66" y="182"/>
                    <a:pt x="69" y="188"/>
                  </a:cubicBezTo>
                  <a:cubicBezTo>
                    <a:pt x="81" y="188"/>
                    <a:pt x="90" y="188"/>
                    <a:pt x="102" y="188"/>
                  </a:cubicBezTo>
                  <a:cubicBezTo>
                    <a:pt x="108" y="182"/>
                    <a:pt x="111" y="176"/>
                    <a:pt x="126" y="179"/>
                  </a:cubicBezTo>
                  <a:cubicBezTo>
                    <a:pt x="129" y="182"/>
                    <a:pt x="132" y="182"/>
                    <a:pt x="135" y="188"/>
                  </a:cubicBezTo>
                  <a:cubicBezTo>
                    <a:pt x="138" y="191"/>
                    <a:pt x="138" y="194"/>
                    <a:pt x="141" y="197"/>
                  </a:cubicBezTo>
                  <a:cubicBezTo>
                    <a:pt x="141" y="203"/>
                    <a:pt x="144" y="212"/>
                    <a:pt x="144" y="218"/>
                  </a:cubicBezTo>
                  <a:cubicBezTo>
                    <a:pt x="150" y="227"/>
                    <a:pt x="159" y="236"/>
                    <a:pt x="174" y="242"/>
                  </a:cubicBezTo>
                  <a:cubicBezTo>
                    <a:pt x="180" y="248"/>
                    <a:pt x="183" y="251"/>
                    <a:pt x="186" y="257"/>
                  </a:cubicBezTo>
                  <a:cubicBezTo>
                    <a:pt x="177" y="257"/>
                    <a:pt x="174" y="266"/>
                    <a:pt x="168" y="269"/>
                  </a:cubicBezTo>
                  <a:cubicBezTo>
                    <a:pt x="165" y="281"/>
                    <a:pt x="147" y="290"/>
                    <a:pt x="138" y="293"/>
                  </a:cubicBezTo>
                  <a:cubicBezTo>
                    <a:pt x="129" y="299"/>
                    <a:pt x="123" y="308"/>
                    <a:pt x="117" y="317"/>
                  </a:cubicBezTo>
                  <a:cubicBezTo>
                    <a:pt x="93" y="341"/>
                    <a:pt x="78" y="347"/>
                    <a:pt x="93" y="386"/>
                  </a:cubicBezTo>
                  <a:cubicBezTo>
                    <a:pt x="93" y="386"/>
                    <a:pt x="96" y="389"/>
                    <a:pt x="96" y="392"/>
                  </a:cubicBezTo>
                  <a:close/>
                </a:path>
              </a:pathLst>
            </a:custGeom>
            <a:solidFill>
              <a:srgbClr val="00B050"/>
            </a:solidFill>
            <a:ln w="9525" cap="flat" cmpd="sng" algn="ctr">
              <a:solidFill>
                <a:srgbClr val="C0504D">
                  <a:shade val="95000"/>
                  <a:satMod val="105000"/>
                </a:srgbClr>
              </a:solidFill>
              <a:prstDash val="solid"/>
              <a:headEnd/>
              <a:tailEnd/>
            </a:ln>
            <a:effectLst>
              <a:outerShdw blurRad="40000" dist="23000" dir="5400000" rotWithShape="0">
                <a:srgbClr val="000000">
                  <a:alpha val="35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28" name="Freeform 16">
              <a:extLst>
                <a:ext uri="{FF2B5EF4-FFF2-40B4-BE49-F238E27FC236}">
                  <a16:creationId xmlns:a16="http://schemas.microsoft.com/office/drawing/2014/main" id="{EA506301-F1D5-4FFD-912E-9EA99963E299}"/>
                </a:ext>
              </a:extLst>
            </p:cNvPr>
            <p:cNvSpPr>
              <a:spLocks/>
            </p:cNvSpPr>
            <p:nvPr/>
          </p:nvSpPr>
          <p:spPr bwMode="auto">
            <a:xfrm>
              <a:off x="5649913" y="2657475"/>
              <a:ext cx="447675" cy="898525"/>
            </a:xfrm>
            <a:custGeom>
              <a:avLst/>
              <a:gdLst>
                <a:gd name="T0" fmla="*/ 2147483647 w 170"/>
                <a:gd name="T1" fmla="*/ 2147483647 h 342"/>
                <a:gd name="T2" fmla="*/ 2147483647 w 170"/>
                <a:gd name="T3" fmla="*/ 2147483647 h 342"/>
                <a:gd name="T4" fmla="*/ 2147483647 w 170"/>
                <a:gd name="T5" fmla="*/ 2147483647 h 342"/>
                <a:gd name="T6" fmla="*/ 2147483647 w 170"/>
                <a:gd name="T7" fmla="*/ 2147483647 h 342"/>
                <a:gd name="T8" fmla="*/ 0 w 170"/>
                <a:gd name="T9" fmla="*/ 2147483647 h 342"/>
                <a:gd name="T10" fmla="*/ 0 w 170"/>
                <a:gd name="T11" fmla="*/ 2147483647 h 342"/>
                <a:gd name="T12" fmla="*/ 2147483647 w 170"/>
                <a:gd name="T13" fmla="*/ 2147483647 h 342"/>
                <a:gd name="T14" fmla="*/ 2147483647 w 170"/>
                <a:gd name="T15" fmla="*/ 2147483647 h 342"/>
                <a:gd name="T16" fmla="*/ 2147483647 w 170"/>
                <a:gd name="T17" fmla="*/ 2147483647 h 342"/>
                <a:gd name="T18" fmla="*/ 2147483647 w 170"/>
                <a:gd name="T19" fmla="*/ 2147483647 h 342"/>
                <a:gd name="T20" fmla="*/ 2147483647 w 170"/>
                <a:gd name="T21" fmla="*/ 2147483647 h 342"/>
                <a:gd name="T22" fmla="*/ 2147483647 w 170"/>
                <a:gd name="T23" fmla="*/ 2147483647 h 342"/>
                <a:gd name="T24" fmla="*/ 2147483647 w 170"/>
                <a:gd name="T25" fmla="*/ 2147483647 h 342"/>
                <a:gd name="T26" fmla="*/ 2147483647 w 170"/>
                <a:gd name="T27" fmla="*/ 2147483647 h 342"/>
                <a:gd name="T28" fmla="*/ 2147483647 w 170"/>
                <a:gd name="T29" fmla="*/ 2147483647 h 342"/>
                <a:gd name="T30" fmla="*/ 2147483647 w 170"/>
                <a:gd name="T31" fmla="*/ 2147483647 h 342"/>
                <a:gd name="T32" fmla="*/ 2147483647 w 170"/>
                <a:gd name="T33" fmla="*/ 0 h 342"/>
                <a:gd name="T34" fmla="*/ 2147483647 w 170"/>
                <a:gd name="T35" fmla="*/ 2147483647 h 342"/>
                <a:gd name="T36" fmla="*/ 2147483647 w 170"/>
                <a:gd name="T37" fmla="*/ 2147483647 h 342"/>
                <a:gd name="T38" fmla="*/ 2147483647 w 170"/>
                <a:gd name="T39" fmla="*/ 2147483647 h 342"/>
                <a:gd name="T40" fmla="*/ 2147483647 w 170"/>
                <a:gd name="T41" fmla="*/ 2147483647 h 342"/>
                <a:gd name="T42" fmla="*/ 2147483647 w 170"/>
                <a:gd name="T43" fmla="*/ 2147483647 h 342"/>
                <a:gd name="T44" fmla="*/ 2147483647 w 170"/>
                <a:gd name="T45" fmla="*/ 2147483647 h 342"/>
                <a:gd name="T46" fmla="*/ 2147483647 w 170"/>
                <a:gd name="T47" fmla="*/ 2147483647 h 342"/>
                <a:gd name="T48" fmla="*/ 2147483647 w 170"/>
                <a:gd name="T49" fmla="*/ 2147483647 h 342"/>
                <a:gd name="T50" fmla="*/ 2147483647 w 170"/>
                <a:gd name="T51" fmla="*/ 2147483647 h 342"/>
                <a:gd name="T52" fmla="*/ 2147483647 w 170"/>
                <a:gd name="T53" fmla="*/ 2147483647 h 342"/>
                <a:gd name="T54" fmla="*/ 2147483647 w 170"/>
                <a:gd name="T55" fmla="*/ 2147483647 h 342"/>
                <a:gd name="T56" fmla="*/ 2147483647 w 170"/>
                <a:gd name="T57" fmla="*/ 2147483647 h 342"/>
                <a:gd name="T58" fmla="*/ 2147483647 w 170"/>
                <a:gd name="T59" fmla="*/ 2147483647 h 342"/>
                <a:gd name="T60" fmla="*/ 2147483647 w 170"/>
                <a:gd name="T61" fmla="*/ 2147483647 h 342"/>
                <a:gd name="T62" fmla="*/ 2147483647 w 170"/>
                <a:gd name="T63" fmla="*/ 2147483647 h 342"/>
                <a:gd name="T64" fmla="*/ 2147483647 w 170"/>
                <a:gd name="T65" fmla="*/ 2147483647 h 342"/>
                <a:gd name="T66" fmla="*/ 2147483647 w 170"/>
                <a:gd name="T67" fmla="*/ 2147483647 h 342"/>
                <a:gd name="T68" fmla="*/ 2147483647 w 170"/>
                <a:gd name="T69" fmla="*/ 2147483647 h 3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0"/>
                <a:gd name="T106" fmla="*/ 0 h 342"/>
                <a:gd name="T107" fmla="*/ 170 w 170"/>
                <a:gd name="T108" fmla="*/ 342 h 3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0" h="342">
                  <a:moveTo>
                    <a:pt x="18" y="342"/>
                  </a:moveTo>
                  <a:cubicBezTo>
                    <a:pt x="3" y="333"/>
                    <a:pt x="6" y="321"/>
                    <a:pt x="6" y="312"/>
                  </a:cubicBezTo>
                  <a:cubicBezTo>
                    <a:pt x="9" y="306"/>
                    <a:pt x="9" y="303"/>
                    <a:pt x="12" y="297"/>
                  </a:cubicBezTo>
                  <a:cubicBezTo>
                    <a:pt x="9" y="291"/>
                    <a:pt x="9" y="285"/>
                    <a:pt x="9" y="279"/>
                  </a:cubicBezTo>
                  <a:cubicBezTo>
                    <a:pt x="6" y="273"/>
                    <a:pt x="3" y="264"/>
                    <a:pt x="0" y="258"/>
                  </a:cubicBezTo>
                  <a:cubicBezTo>
                    <a:pt x="0" y="246"/>
                    <a:pt x="0" y="234"/>
                    <a:pt x="0" y="222"/>
                  </a:cubicBezTo>
                  <a:cubicBezTo>
                    <a:pt x="9" y="210"/>
                    <a:pt x="12" y="201"/>
                    <a:pt x="15" y="192"/>
                  </a:cubicBezTo>
                  <a:cubicBezTo>
                    <a:pt x="15" y="189"/>
                    <a:pt x="15" y="183"/>
                    <a:pt x="18" y="180"/>
                  </a:cubicBezTo>
                  <a:cubicBezTo>
                    <a:pt x="12" y="156"/>
                    <a:pt x="3" y="138"/>
                    <a:pt x="24" y="126"/>
                  </a:cubicBezTo>
                  <a:cubicBezTo>
                    <a:pt x="27" y="111"/>
                    <a:pt x="27" y="105"/>
                    <a:pt x="27" y="96"/>
                  </a:cubicBezTo>
                  <a:cubicBezTo>
                    <a:pt x="30" y="93"/>
                    <a:pt x="30" y="90"/>
                    <a:pt x="33" y="84"/>
                  </a:cubicBezTo>
                  <a:cubicBezTo>
                    <a:pt x="36" y="69"/>
                    <a:pt x="45" y="63"/>
                    <a:pt x="57" y="57"/>
                  </a:cubicBezTo>
                  <a:cubicBezTo>
                    <a:pt x="63" y="48"/>
                    <a:pt x="69" y="33"/>
                    <a:pt x="78" y="30"/>
                  </a:cubicBezTo>
                  <a:cubicBezTo>
                    <a:pt x="81" y="27"/>
                    <a:pt x="84" y="24"/>
                    <a:pt x="87" y="21"/>
                  </a:cubicBezTo>
                  <a:cubicBezTo>
                    <a:pt x="92" y="21"/>
                    <a:pt x="113" y="24"/>
                    <a:pt x="119" y="18"/>
                  </a:cubicBezTo>
                  <a:cubicBezTo>
                    <a:pt x="125" y="15"/>
                    <a:pt x="134" y="12"/>
                    <a:pt x="140" y="6"/>
                  </a:cubicBezTo>
                  <a:cubicBezTo>
                    <a:pt x="143" y="3"/>
                    <a:pt x="143" y="3"/>
                    <a:pt x="146" y="0"/>
                  </a:cubicBezTo>
                  <a:cubicBezTo>
                    <a:pt x="149" y="3"/>
                    <a:pt x="152" y="6"/>
                    <a:pt x="155" y="6"/>
                  </a:cubicBezTo>
                  <a:cubicBezTo>
                    <a:pt x="155" y="15"/>
                    <a:pt x="134" y="18"/>
                    <a:pt x="140" y="30"/>
                  </a:cubicBezTo>
                  <a:cubicBezTo>
                    <a:pt x="152" y="33"/>
                    <a:pt x="158" y="45"/>
                    <a:pt x="170" y="63"/>
                  </a:cubicBezTo>
                  <a:cubicBezTo>
                    <a:pt x="170" y="66"/>
                    <a:pt x="170" y="69"/>
                    <a:pt x="170" y="72"/>
                  </a:cubicBezTo>
                  <a:cubicBezTo>
                    <a:pt x="161" y="87"/>
                    <a:pt x="158" y="84"/>
                    <a:pt x="146" y="93"/>
                  </a:cubicBezTo>
                  <a:cubicBezTo>
                    <a:pt x="140" y="102"/>
                    <a:pt x="128" y="117"/>
                    <a:pt x="137" y="129"/>
                  </a:cubicBezTo>
                  <a:cubicBezTo>
                    <a:pt x="140" y="132"/>
                    <a:pt x="146" y="135"/>
                    <a:pt x="149" y="138"/>
                  </a:cubicBezTo>
                  <a:cubicBezTo>
                    <a:pt x="155" y="147"/>
                    <a:pt x="164" y="153"/>
                    <a:pt x="164" y="174"/>
                  </a:cubicBezTo>
                  <a:cubicBezTo>
                    <a:pt x="161" y="180"/>
                    <a:pt x="161" y="186"/>
                    <a:pt x="158" y="192"/>
                  </a:cubicBezTo>
                  <a:cubicBezTo>
                    <a:pt x="155" y="201"/>
                    <a:pt x="143" y="213"/>
                    <a:pt x="137" y="219"/>
                  </a:cubicBezTo>
                  <a:cubicBezTo>
                    <a:pt x="137" y="222"/>
                    <a:pt x="137" y="222"/>
                    <a:pt x="137" y="225"/>
                  </a:cubicBezTo>
                  <a:cubicBezTo>
                    <a:pt x="140" y="228"/>
                    <a:pt x="146" y="234"/>
                    <a:pt x="149" y="237"/>
                  </a:cubicBezTo>
                  <a:cubicBezTo>
                    <a:pt x="152" y="246"/>
                    <a:pt x="152" y="261"/>
                    <a:pt x="149" y="273"/>
                  </a:cubicBezTo>
                  <a:cubicBezTo>
                    <a:pt x="140" y="282"/>
                    <a:pt x="131" y="294"/>
                    <a:pt x="119" y="303"/>
                  </a:cubicBezTo>
                  <a:cubicBezTo>
                    <a:pt x="107" y="303"/>
                    <a:pt x="95" y="306"/>
                    <a:pt x="84" y="309"/>
                  </a:cubicBezTo>
                  <a:cubicBezTo>
                    <a:pt x="69" y="321"/>
                    <a:pt x="60" y="321"/>
                    <a:pt x="48" y="324"/>
                  </a:cubicBezTo>
                  <a:cubicBezTo>
                    <a:pt x="42" y="327"/>
                    <a:pt x="39" y="330"/>
                    <a:pt x="33" y="333"/>
                  </a:cubicBezTo>
                  <a:cubicBezTo>
                    <a:pt x="27" y="339"/>
                    <a:pt x="21" y="342"/>
                    <a:pt x="18" y="342"/>
                  </a:cubicBezTo>
                  <a:close/>
                </a:path>
              </a:pathLst>
            </a:custGeom>
            <a:solidFill>
              <a:sysClr val="window" lastClr="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29" name="Freeform 17">
              <a:extLst>
                <a:ext uri="{FF2B5EF4-FFF2-40B4-BE49-F238E27FC236}">
                  <a16:creationId xmlns:a16="http://schemas.microsoft.com/office/drawing/2014/main" id="{32A529A9-36B3-4765-848D-033C484CFBFA}"/>
                </a:ext>
              </a:extLst>
            </p:cNvPr>
            <p:cNvSpPr>
              <a:spLocks/>
            </p:cNvSpPr>
            <p:nvPr/>
          </p:nvSpPr>
          <p:spPr bwMode="auto">
            <a:xfrm>
              <a:off x="5118274" y="2838282"/>
              <a:ext cx="641899" cy="1166277"/>
            </a:xfrm>
            <a:custGeom>
              <a:avLst/>
              <a:gdLst>
                <a:gd name="T0" fmla="*/ 2147483647 w 245"/>
                <a:gd name="T1" fmla="*/ 2147483647 h 444"/>
                <a:gd name="T2" fmla="*/ 2147483647 w 245"/>
                <a:gd name="T3" fmla="*/ 2147483647 h 444"/>
                <a:gd name="T4" fmla="*/ 2147483647 w 245"/>
                <a:gd name="T5" fmla="*/ 2147483647 h 444"/>
                <a:gd name="T6" fmla="*/ 2147483647 w 245"/>
                <a:gd name="T7" fmla="*/ 2147483647 h 444"/>
                <a:gd name="T8" fmla="*/ 2147483647 w 245"/>
                <a:gd name="T9" fmla="*/ 2147483647 h 444"/>
                <a:gd name="T10" fmla="*/ 2147483647 w 245"/>
                <a:gd name="T11" fmla="*/ 2147483647 h 444"/>
                <a:gd name="T12" fmla="*/ 2147483647 w 245"/>
                <a:gd name="T13" fmla="*/ 2147483647 h 444"/>
                <a:gd name="T14" fmla="*/ 2147483647 w 245"/>
                <a:gd name="T15" fmla="*/ 2147483647 h 444"/>
                <a:gd name="T16" fmla="*/ 2147483647 w 245"/>
                <a:gd name="T17" fmla="*/ 2147483647 h 444"/>
                <a:gd name="T18" fmla="*/ 2147483647 w 245"/>
                <a:gd name="T19" fmla="*/ 2147483647 h 444"/>
                <a:gd name="T20" fmla="*/ 0 w 245"/>
                <a:gd name="T21" fmla="*/ 2147483647 h 444"/>
                <a:gd name="T22" fmla="*/ 2147483647 w 245"/>
                <a:gd name="T23" fmla="*/ 2147483647 h 444"/>
                <a:gd name="T24" fmla="*/ 2147483647 w 245"/>
                <a:gd name="T25" fmla="*/ 2147483647 h 444"/>
                <a:gd name="T26" fmla="*/ 2147483647 w 245"/>
                <a:gd name="T27" fmla="*/ 2147483647 h 444"/>
                <a:gd name="T28" fmla="*/ 2147483647 w 245"/>
                <a:gd name="T29" fmla="*/ 2147483647 h 444"/>
                <a:gd name="T30" fmla="*/ 2147483647 w 245"/>
                <a:gd name="T31" fmla="*/ 2147483647 h 444"/>
                <a:gd name="T32" fmla="*/ 2147483647 w 245"/>
                <a:gd name="T33" fmla="*/ 2147483647 h 444"/>
                <a:gd name="T34" fmla="*/ 2147483647 w 245"/>
                <a:gd name="T35" fmla="*/ 2147483647 h 444"/>
                <a:gd name="T36" fmla="*/ 2147483647 w 245"/>
                <a:gd name="T37" fmla="*/ 2147483647 h 444"/>
                <a:gd name="T38" fmla="*/ 2147483647 w 245"/>
                <a:gd name="T39" fmla="*/ 2147483647 h 444"/>
                <a:gd name="T40" fmla="*/ 2147483647 w 245"/>
                <a:gd name="T41" fmla="*/ 2147483647 h 444"/>
                <a:gd name="T42" fmla="*/ 2147483647 w 245"/>
                <a:gd name="T43" fmla="*/ 2147483647 h 444"/>
                <a:gd name="T44" fmla="*/ 2147483647 w 245"/>
                <a:gd name="T45" fmla="*/ 2147483647 h 444"/>
                <a:gd name="T46" fmla="*/ 2147483647 w 245"/>
                <a:gd name="T47" fmla="*/ 2147483647 h 444"/>
                <a:gd name="T48" fmla="*/ 2147483647 w 245"/>
                <a:gd name="T49" fmla="*/ 2147483647 h 444"/>
                <a:gd name="T50" fmla="*/ 2147483647 w 245"/>
                <a:gd name="T51" fmla="*/ 2147483647 h 444"/>
                <a:gd name="T52" fmla="*/ 2147483647 w 245"/>
                <a:gd name="T53" fmla="*/ 2147483647 h 444"/>
                <a:gd name="T54" fmla="*/ 2147483647 w 245"/>
                <a:gd name="T55" fmla="*/ 2147483647 h 444"/>
                <a:gd name="T56" fmla="*/ 2147483647 w 245"/>
                <a:gd name="T57" fmla="*/ 2147483647 h 444"/>
                <a:gd name="T58" fmla="*/ 2147483647 w 245"/>
                <a:gd name="T59" fmla="*/ 2147483647 h 444"/>
                <a:gd name="T60" fmla="*/ 2147483647 w 245"/>
                <a:gd name="T61" fmla="*/ 2147483647 h 444"/>
                <a:gd name="T62" fmla="*/ 2147483647 w 245"/>
                <a:gd name="T63" fmla="*/ 2147483647 h 444"/>
                <a:gd name="T64" fmla="*/ 2147483647 w 245"/>
                <a:gd name="T65" fmla="*/ 2147483647 h 444"/>
                <a:gd name="T66" fmla="*/ 2147483647 w 245"/>
                <a:gd name="T67" fmla="*/ 2147483647 h 444"/>
                <a:gd name="T68" fmla="*/ 2147483647 w 245"/>
                <a:gd name="T69" fmla="*/ 2147483647 h 444"/>
                <a:gd name="T70" fmla="*/ 2147483647 w 245"/>
                <a:gd name="T71" fmla="*/ 2147483647 h 444"/>
                <a:gd name="T72" fmla="*/ 2147483647 w 245"/>
                <a:gd name="T73" fmla="*/ 2147483647 h 444"/>
                <a:gd name="T74" fmla="*/ 2147483647 w 245"/>
                <a:gd name="T75" fmla="*/ 2147483647 h 444"/>
                <a:gd name="T76" fmla="*/ 2147483647 w 245"/>
                <a:gd name="T77" fmla="*/ 0 h 444"/>
                <a:gd name="T78" fmla="*/ 2147483647 w 245"/>
                <a:gd name="T79" fmla="*/ 2147483647 h 444"/>
                <a:gd name="T80" fmla="*/ 2147483647 w 245"/>
                <a:gd name="T81" fmla="*/ 2147483647 h 444"/>
                <a:gd name="T82" fmla="*/ 2147483647 w 245"/>
                <a:gd name="T83" fmla="*/ 2147483647 h 444"/>
                <a:gd name="T84" fmla="*/ 2147483647 w 245"/>
                <a:gd name="T85" fmla="*/ 2147483647 h 444"/>
                <a:gd name="T86" fmla="*/ 2147483647 w 245"/>
                <a:gd name="T87" fmla="*/ 2147483647 h 444"/>
                <a:gd name="T88" fmla="*/ 2147483647 w 245"/>
                <a:gd name="T89" fmla="*/ 2147483647 h 444"/>
                <a:gd name="T90" fmla="*/ 2147483647 w 245"/>
                <a:gd name="T91" fmla="*/ 2147483647 h 444"/>
                <a:gd name="T92" fmla="*/ 2147483647 w 245"/>
                <a:gd name="T93" fmla="*/ 2147483647 h 444"/>
                <a:gd name="T94" fmla="*/ 2147483647 w 245"/>
                <a:gd name="T95" fmla="*/ 2147483647 h 444"/>
                <a:gd name="T96" fmla="*/ 2147483647 w 245"/>
                <a:gd name="T97" fmla="*/ 2147483647 h 444"/>
                <a:gd name="T98" fmla="*/ 2147483647 w 245"/>
                <a:gd name="T99" fmla="*/ 2147483647 h 444"/>
                <a:gd name="T100" fmla="*/ 2147483647 w 245"/>
                <a:gd name="T101" fmla="*/ 2147483647 h 444"/>
                <a:gd name="T102" fmla="*/ 2147483647 w 245"/>
                <a:gd name="T103" fmla="*/ 2147483647 h 444"/>
                <a:gd name="T104" fmla="*/ 2147483647 w 245"/>
                <a:gd name="T105" fmla="*/ 2147483647 h 444"/>
                <a:gd name="T106" fmla="*/ 2147483647 w 245"/>
                <a:gd name="T107" fmla="*/ 2147483647 h 444"/>
                <a:gd name="T108" fmla="*/ 2147483647 w 245"/>
                <a:gd name="T109" fmla="*/ 2147483647 h 444"/>
                <a:gd name="T110" fmla="*/ 2147483647 w 245"/>
                <a:gd name="T111" fmla="*/ 2147483647 h 444"/>
                <a:gd name="T112" fmla="*/ 2147483647 w 245"/>
                <a:gd name="T113" fmla="*/ 2147483647 h 444"/>
                <a:gd name="T114" fmla="*/ 2147483647 w 245"/>
                <a:gd name="T115" fmla="*/ 2147483647 h 444"/>
                <a:gd name="T116" fmla="*/ 2147483647 w 245"/>
                <a:gd name="T117" fmla="*/ 2147483647 h 4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45"/>
                <a:gd name="T178" fmla="*/ 0 h 444"/>
                <a:gd name="T179" fmla="*/ 245 w 245"/>
                <a:gd name="T180" fmla="*/ 444 h 4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45" h="444">
                  <a:moveTo>
                    <a:pt x="170" y="444"/>
                  </a:moveTo>
                  <a:cubicBezTo>
                    <a:pt x="152" y="438"/>
                    <a:pt x="149" y="429"/>
                    <a:pt x="137" y="420"/>
                  </a:cubicBezTo>
                  <a:cubicBezTo>
                    <a:pt x="134" y="420"/>
                    <a:pt x="131" y="417"/>
                    <a:pt x="125" y="417"/>
                  </a:cubicBezTo>
                  <a:cubicBezTo>
                    <a:pt x="113" y="417"/>
                    <a:pt x="98" y="417"/>
                    <a:pt x="89" y="423"/>
                  </a:cubicBezTo>
                  <a:cubicBezTo>
                    <a:pt x="83" y="423"/>
                    <a:pt x="74" y="414"/>
                    <a:pt x="74" y="411"/>
                  </a:cubicBezTo>
                  <a:cubicBezTo>
                    <a:pt x="56" y="411"/>
                    <a:pt x="53" y="402"/>
                    <a:pt x="47" y="399"/>
                  </a:cubicBezTo>
                  <a:cubicBezTo>
                    <a:pt x="41" y="399"/>
                    <a:pt x="35" y="399"/>
                    <a:pt x="26" y="399"/>
                  </a:cubicBezTo>
                  <a:cubicBezTo>
                    <a:pt x="20" y="396"/>
                    <a:pt x="11" y="393"/>
                    <a:pt x="5" y="393"/>
                  </a:cubicBezTo>
                  <a:cubicBezTo>
                    <a:pt x="5" y="384"/>
                    <a:pt x="8" y="384"/>
                    <a:pt x="8" y="378"/>
                  </a:cubicBezTo>
                  <a:cubicBezTo>
                    <a:pt x="8" y="366"/>
                    <a:pt x="8" y="363"/>
                    <a:pt x="2" y="363"/>
                  </a:cubicBezTo>
                  <a:cubicBezTo>
                    <a:pt x="0" y="357"/>
                    <a:pt x="0" y="354"/>
                    <a:pt x="0" y="351"/>
                  </a:cubicBezTo>
                  <a:cubicBezTo>
                    <a:pt x="8" y="351"/>
                    <a:pt x="17" y="351"/>
                    <a:pt x="29" y="351"/>
                  </a:cubicBezTo>
                  <a:cubicBezTo>
                    <a:pt x="35" y="339"/>
                    <a:pt x="32" y="327"/>
                    <a:pt x="32" y="315"/>
                  </a:cubicBezTo>
                  <a:cubicBezTo>
                    <a:pt x="29" y="309"/>
                    <a:pt x="26" y="306"/>
                    <a:pt x="26" y="300"/>
                  </a:cubicBezTo>
                  <a:cubicBezTo>
                    <a:pt x="20" y="267"/>
                    <a:pt x="20" y="264"/>
                    <a:pt x="53" y="264"/>
                  </a:cubicBezTo>
                  <a:cubicBezTo>
                    <a:pt x="59" y="267"/>
                    <a:pt x="68" y="270"/>
                    <a:pt x="74" y="276"/>
                  </a:cubicBezTo>
                  <a:cubicBezTo>
                    <a:pt x="77" y="276"/>
                    <a:pt x="83" y="276"/>
                    <a:pt x="86" y="273"/>
                  </a:cubicBezTo>
                  <a:cubicBezTo>
                    <a:pt x="86" y="264"/>
                    <a:pt x="86" y="258"/>
                    <a:pt x="86" y="252"/>
                  </a:cubicBezTo>
                  <a:cubicBezTo>
                    <a:pt x="86" y="246"/>
                    <a:pt x="101" y="243"/>
                    <a:pt x="107" y="249"/>
                  </a:cubicBezTo>
                  <a:cubicBezTo>
                    <a:pt x="110" y="249"/>
                    <a:pt x="116" y="249"/>
                    <a:pt x="119" y="249"/>
                  </a:cubicBezTo>
                  <a:cubicBezTo>
                    <a:pt x="125" y="237"/>
                    <a:pt x="125" y="216"/>
                    <a:pt x="122" y="207"/>
                  </a:cubicBezTo>
                  <a:cubicBezTo>
                    <a:pt x="122" y="198"/>
                    <a:pt x="125" y="198"/>
                    <a:pt x="128" y="192"/>
                  </a:cubicBezTo>
                  <a:cubicBezTo>
                    <a:pt x="128" y="189"/>
                    <a:pt x="128" y="186"/>
                    <a:pt x="128" y="183"/>
                  </a:cubicBezTo>
                  <a:cubicBezTo>
                    <a:pt x="125" y="180"/>
                    <a:pt x="122" y="180"/>
                    <a:pt x="119" y="180"/>
                  </a:cubicBezTo>
                  <a:cubicBezTo>
                    <a:pt x="110" y="174"/>
                    <a:pt x="98" y="168"/>
                    <a:pt x="95" y="162"/>
                  </a:cubicBezTo>
                  <a:cubicBezTo>
                    <a:pt x="83" y="162"/>
                    <a:pt x="68" y="156"/>
                    <a:pt x="62" y="153"/>
                  </a:cubicBezTo>
                  <a:cubicBezTo>
                    <a:pt x="62" y="144"/>
                    <a:pt x="65" y="144"/>
                    <a:pt x="68" y="141"/>
                  </a:cubicBezTo>
                  <a:cubicBezTo>
                    <a:pt x="65" y="132"/>
                    <a:pt x="65" y="126"/>
                    <a:pt x="65" y="123"/>
                  </a:cubicBezTo>
                  <a:cubicBezTo>
                    <a:pt x="68" y="123"/>
                    <a:pt x="71" y="114"/>
                    <a:pt x="74" y="111"/>
                  </a:cubicBezTo>
                  <a:cubicBezTo>
                    <a:pt x="77" y="111"/>
                    <a:pt x="83" y="108"/>
                    <a:pt x="92" y="114"/>
                  </a:cubicBezTo>
                  <a:cubicBezTo>
                    <a:pt x="104" y="114"/>
                    <a:pt x="116" y="114"/>
                    <a:pt x="131" y="114"/>
                  </a:cubicBezTo>
                  <a:cubicBezTo>
                    <a:pt x="143" y="102"/>
                    <a:pt x="137" y="81"/>
                    <a:pt x="137" y="72"/>
                  </a:cubicBezTo>
                  <a:cubicBezTo>
                    <a:pt x="137" y="60"/>
                    <a:pt x="146" y="60"/>
                    <a:pt x="152" y="51"/>
                  </a:cubicBezTo>
                  <a:cubicBezTo>
                    <a:pt x="155" y="45"/>
                    <a:pt x="161" y="36"/>
                    <a:pt x="167" y="30"/>
                  </a:cubicBezTo>
                  <a:cubicBezTo>
                    <a:pt x="170" y="27"/>
                    <a:pt x="176" y="21"/>
                    <a:pt x="182" y="18"/>
                  </a:cubicBezTo>
                  <a:cubicBezTo>
                    <a:pt x="185" y="15"/>
                    <a:pt x="188" y="9"/>
                    <a:pt x="191" y="6"/>
                  </a:cubicBezTo>
                  <a:cubicBezTo>
                    <a:pt x="194" y="9"/>
                    <a:pt x="197" y="9"/>
                    <a:pt x="200" y="12"/>
                  </a:cubicBezTo>
                  <a:cubicBezTo>
                    <a:pt x="203" y="12"/>
                    <a:pt x="203" y="12"/>
                    <a:pt x="203" y="12"/>
                  </a:cubicBezTo>
                  <a:cubicBezTo>
                    <a:pt x="209" y="9"/>
                    <a:pt x="212" y="3"/>
                    <a:pt x="215" y="0"/>
                  </a:cubicBezTo>
                  <a:cubicBezTo>
                    <a:pt x="218" y="0"/>
                    <a:pt x="230" y="0"/>
                    <a:pt x="230" y="15"/>
                  </a:cubicBezTo>
                  <a:cubicBezTo>
                    <a:pt x="230" y="18"/>
                    <a:pt x="227" y="21"/>
                    <a:pt x="224" y="24"/>
                  </a:cubicBezTo>
                  <a:cubicBezTo>
                    <a:pt x="224" y="39"/>
                    <a:pt x="224" y="51"/>
                    <a:pt x="212" y="63"/>
                  </a:cubicBezTo>
                  <a:cubicBezTo>
                    <a:pt x="206" y="78"/>
                    <a:pt x="212" y="96"/>
                    <a:pt x="215" y="114"/>
                  </a:cubicBezTo>
                  <a:cubicBezTo>
                    <a:pt x="215" y="126"/>
                    <a:pt x="206" y="141"/>
                    <a:pt x="200" y="150"/>
                  </a:cubicBezTo>
                  <a:cubicBezTo>
                    <a:pt x="200" y="162"/>
                    <a:pt x="200" y="177"/>
                    <a:pt x="200" y="192"/>
                  </a:cubicBezTo>
                  <a:cubicBezTo>
                    <a:pt x="203" y="198"/>
                    <a:pt x="209" y="213"/>
                    <a:pt x="209" y="225"/>
                  </a:cubicBezTo>
                  <a:cubicBezTo>
                    <a:pt x="203" y="240"/>
                    <a:pt x="200" y="252"/>
                    <a:pt x="206" y="267"/>
                  </a:cubicBezTo>
                  <a:cubicBezTo>
                    <a:pt x="209" y="273"/>
                    <a:pt x="212" y="273"/>
                    <a:pt x="215" y="282"/>
                  </a:cubicBezTo>
                  <a:cubicBezTo>
                    <a:pt x="215" y="288"/>
                    <a:pt x="215" y="294"/>
                    <a:pt x="215" y="300"/>
                  </a:cubicBezTo>
                  <a:cubicBezTo>
                    <a:pt x="218" y="309"/>
                    <a:pt x="224" y="318"/>
                    <a:pt x="227" y="330"/>
                  </a:cubicBezTo>
                  <a:cubicBezTo>
                    <a:pt x="233" y="339"/>
                    <a:pt x="242" y="348"/>
                    <a:pt x="245" y="366"/>
                  </a:cubicBezTo>
                  <a:cubicBezTo>
                    <a:pt x="239" y="363"/>
                    <a:pt x="236" y="363"/>
                    <a:pt x="230" y="363"/>
                  </a:cubicBezTo>
                  <a:cubicBezTo>
                    <a:pt x="218" y="363"/>
                    <a:pt x="182" y="360"/>
                    <a:pt x="176" y="366"/>
                  </a:cubicBezTo>
                  <a:cubicBezTo>
                    <a:pt x="176" y="366"/>
                    <a:pt x="176" y="369"/>
                    <a:pt x="176" y="372"/>
                  </a:cubicBezTo>
                  <a:cubicBezTo>
                    <a:pt x="182" y="375"/>
                    <a:pt x="188" y="381"/>
                    <a:pt x="197" y="387"/>
                  </a:cubicBezTo>
                  <a:cubicBezTo>
                    <a:pt x="197" y="390"/>
                    <a:pt x="197" y="393"/>
                    <a:pt x="197" y="396"/>
                  </a:cubicBezTo>
                  <a:cubicBezTo>
                    <a:pt x="185" y="399"/>
                    <a:pt x="182" y="405"/>
                    <a:pt x="173" y="414"/>
                  </a:cubicBezTo>
                  <a:cubicBezTo>
                    <a:pt x="173" y="423"/>
                    <a:pt x="173" y="432"/>
                    <a:pt x="173" y="444"/>
                  </a:cubicBezTo>
                  <a:cubicBezTo>
                    <a:pt x="173" y="444"/>
                    <a:pt x="173" y="444"/>
                    <a:pt x="170" y="444"/>
                  </a:cubicBezTo>
                  <a:close/>
                </a:path>
              </a:pathLst>
            </a:custGeom>
            <a:solidFill>
              <a:sysClr val="window" lastClr="FFFFFF"/>
            </a:solidFill>
            <a:ln w="25400" cap="flat" cmpd="sng" algn="ctr">
              <a:solidFill>
                <a:srgbClr val="F79646"/>
              </a:solidFill>
              <a:prstDash val="soli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30" name="Freeform 18">
              <a:extLst>
                <a:ext uri="{FF2B5EF4-FFF2-40B4-BE49-F238E27FC236}">
                  <a16:creationId xmlns:a16="http://schemas.microsoft.com/office/drawing/2014/main" id="{44EBBCF8-2571-42B7-B195-AB6D2F5FFF6F}"/>
                </a:ext>
              </a:extLst>
            </p:cNvPr>
            <p:cNvSpPr>
              <a:spLocks/>
            </p:cNvSpPr>
            <p:nvPr/>
          </p:nvSpPr>
          <p:spPr bwMode="auto">
            <a:xfrm>
              <a:off x="4937125" y="2878138"/>
              <a:ext cx="358775" cy="590550"/>
            </a:xfrm>
            <a:custGeom>
              <a:avLst/>
              <a:gdLst>
                <a:gd name="T0" fmla="*/ 2147483647 w 137"/>
                <a:gd name="T1" fmla="*/ 2147483647 h 225"/>
                <a:gd name="T2" fmla="*/ 2147483647 w 137"/>
                <a:gd name="T3" fmla="*/ 2147483647 h 225"/>
                <a:gd name="T4" fmla="*/ 2147483647 w 137"/>
                <a:gd name="T5" fmla="*/ 2147483647 h 225"/>
                <a:gd name="T6" fmla="*/ 2147483647 w 137"/>
                <a:gd name="T7" fmla="*/ 2147483647 h 225"/>
                <a:gd name="T8" fmla="*/ 0 w 137"/>
                <a:gd name="T9" fmla="*/ 2147483647 h 225"/>
                <a:gd name="T10" fmla="*/ 2147483647 w 137"/>
                <a:gd name="T11" fmla="*/ 2147483647 h 225"/>
                <a:gd name="T12" fmla="*/ 2147483647 w 137"/>
                <a:gd name="T13" fmla="*/ 2147483647 h 225"/>
                <a:gd name="T14" fmla="*/ 2147483647 w 137"/>
                <a:gd name="T15" fmla="*/ 2147483647 h 225"/>
                <a:gd name="T16" fmla="*/ 2147483647 w 137"/>
                <a:gd name="T17" fmla="*/ 2147483647 h 225"/>
                <a:gd name="T18" fmla="*/ 2147483647 w 137"/>
                <a:gd name="T19" fmla="*/ 2147483647 h 225"/>
                <a:gd name="T20" fmla="*/ 2147483647 w 137"/>
                <a:gd name="T21" fmla="*/ 2147483647 h 225"/>
                <a:gd name="T22" fmla="*/ 2147483647 w 137"/>
                <a:gd name="T23" fmla="*/ 2147483647 h 225"/>
                <a:gd name="T24" fmla="*/ 2147483647 w 137"/>
                <a:gd name="T25" fmla="*/ 2147483647 h 225"/>
                <a:gd name="T26" fmla="*/ 2147483647 w 137"/>
                <a:gd name="T27" fmla="*/ 2147483647 h 225"/>
                <a:gd name="T28" fmla="*/ 2147483647 w 137"/>
                <a:gd name="T29" fmla="*/ 2147483647 h 225"/>
                <a:gd name="T30" fmla="*/ 2147483647 w 137"/>
                <a:gd name="T31" fmla="*/ 2147483647 h 225"/>
                <a:gd name="T32" fmla="*/ 2147483647 w 137"/>
                <a:gd name="T33" fmla="*/ 2147483647 h 225"/>
                <a:gd name="T34" fmla="*/ 2147483647 w 137"/>
                <a:gd name="T35" fmla="*/ 2147483647 h 225"/>
                <a:gd name="T36" fmla="*/ 2147483647 w 137"/>
                <a:gd name="T37" fmla="*/ 2147483647 h 225"/>
                <a:gd name="T38" fmla="*/ 2147483647 w 137"/>
                <a:gd name="T39" fmla="*/ 2147483647 h 225"/>
                <a:gd name="T40" fmla="*/ 2147483647 w 137"/>
                <a:gd name="T41" fmla="*/ 2147483647 h 225"/>
                <a:gd name="T42" fmla="*/ 2147483647 w 137"/>
                <a:gd name="T43" fmla="*/ 2147483647 h 225"/>
                <a:gd name="T44" fmla="*/ 2147483647 w 137"/>
                <a:gd name="T45" fmla="*/ 2147483647 h 225"/>
                <a:gd name="T46" fmla="*/ 2147483647 w 137"/>
                <a:gd name="T47" fmla="*/ 2147483647 h 225"/>
                <a:gd name="T48" fmla="*/ 2147483647 w 137"/>
                <a:gd name="T49" fmla="*/ 2147483647 h 225"/>
                <a:gd name="T50" fmla="*/ 2147483647 w 137"/>
                <a:gd name="T51" fmla="*/ 2147483647 h 2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7"/>
                <a:gd name="T79" fmla="*/ 0 h 225"/>
                <a:gd name="T80" fmla="*/ 137 w 137"/>
                <a:gd name="T81" fmla="*/ 225 h 2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7" h="225">
                  <a:moveTo>
                    <a:pt x="54" y="204"/>
                  </a:moveTo>
                  <a:cubicBezTo>
                    <a:pt x="51" y="198"/>
                    <a:pt x="51" y="192"/>
                    <a:pt x="48" y="189"/>
                  </a:cubicBezTo>
                  <a:cubicBezTo>
                    <a:pt x="48" y="171"/>
                    <a:pt x="45" y="156"/>
                    <a:pt x="42" y="144"/>
                  </a:cubicBezTo>
                  <a:cubicBezTo>
                    <a:pt x="33" y="129"/>
                    <a:pt x="18" y="120"/>
                    <a:pt x="12" y="111"/>
                  </a:cubicBezTo>
                  <a:cubicBezTo>
                    <a:pt x="9" y="108"/>
                    <a:pt x="3" y="108"/>
                    <a:pt x="0" y="105"/>
                  </a:cubicBezTo>
                  <a:cubicBezTo>
                    <a:pt x="3" y="99"/>
                    <a:pt x="24" y="96"/>
                    <a:pt x="33" y="96"/>
                  </a:cubicBezTo>
                  <a:cubicBezTo>
                    <a:pt x="42" y="87"/>
                    <a:pt x="39" y="87"/>
                    <a:pt x="57" y="84"/>
                  </a:cubicBezTo>
                  <a:cubicBezTo>
                    <a:pt x="60" y="81"/>
                    <a:pt x="63" y="78"/>
                    <a:pt x="66" y="75"/>
                  </a:cubicBezTo>
                  <a:cubicBezTo>
                    <a:pt x="63" y="66"/>
                    <a:pt x="63" y="60"/>
                    <a:pt x="63" y="54"/>
                  </a:cubicBezTo>
                  <a:cubicBezTo>
                    <a:pt x="69" y="45"/>
                    <a:pt x="74" y="36"/>
                    <a:pt x="77" y="27"/>
                  </a:cubicBezTo>
                  <a:cubicBezTo>
                    <a:pt x="80" y="21"/>
                    <a:pt x="80" y="15"/>
                    <a:pt x="80" y="12"/>
                  </a:cubicBezTo>
                  <a:cubicBezTo>
                    <a:pt x="89" y="12"/>
                    <a:pt x="98" y="0"/>
                    <a:pt x="110" y="9"/>
                  </a:cubicBezTo>
                  <a:cubicBezTo>
                    <a:pt x="110" y="12"/>
                    <a:pt x="110" y="15"/>
                    <a:pt x="113" y="18"/>
                  </a:cubicBezTo>
                  <a:cubicBezTo>
                    <a:pt x="110" y="24"/>
                    <a:pt x="107" y="27"/>
                    <a:pt x="104" y="36"/>
                  </a:cubicBezTo>
                  <a:cubicBezTo>
                    <a:pt x="95" y="48"/>
                    <a:pt x="95" y="51"/>
                    <a:pt x="95" y="72"/>
                  </a:cubicBezTo>
                  <a:cubicBezTo>
                    <a:pt x="104" y="72"/>
                    <a:pt x="110" y="72"/>
                    <a:pt x="116" y="75"/>
                  </a:cubicBezTo>
                  <a:cubicBezTo>
                    <a:pt x="119" y="78"/>
                    <a:pt x="125" y="87"/>
                    <a:pt x="137" y="90"/>
                  </a:cubicBezTo>
                  <a:cubicBezTo>
                    <a:pt x="137" y="96"/>
                    <a:pt x="134" y="99"/>
                    <a:pt x="128" y="105"/>
                  </a:cubicBezTo>
                  <a:cubicBezTo>
                    <a:pt x="125" y="111"/>
                    <a:pt x="119" y="114"/>
                    <a:pt x="113" y="120"/>
                  </a:cubicBezTo>
                  <a:cubicBezTo>
                    <a:pt x="92" y="120"/>
                    <a:pt x="104" y="123"/>
                    <a:pt x="98" y="141"/>
                  </a:cubicBezTo>
                  <a:cubicBezTo>
                    <a:pt x="89" y="153"/>
                    <a:pt x="89" y="150"/>
                    <a:pt x="89" y="171"/>
                  </a:cubicBezTo>
                  <a:cubicBezTo>
                    <a:pt x="92" y="174"/>
                    <a:pt x="92" y="177"/>
                    <a:pt x="95" y="177"/>
                  </a:cubicBezTo>
                  <a:cubicBezTo>
                    <a:pt x="101" y="180"/>
                    <a:pt x="113" y="183"/>
                    <a:pt x="110" y="195"/>
                  </a:cubicBezTo>
                  <a:cubicBezTo>
                    <a:pt x="110" y="198"/>
                    <a:pt x="107" y="201"/>
                    <a:pt x="107" y="204"/>
                  </a:cubicBezTo>
                  <a:cubicBezTo>
                    <a:pt x="101" y="204"/>
                    <a:pt x="95" y="207"/>
                    <a:pt x="92" y="210"/>
                  </a:cubicBezTo>
                  <a:cubicBezTo>
                    <a:pt x="71" y="225"/>
                    <a:pt x="77" y="225"/>
                    <a:pt x="54" y="204"/>
                  </a:cubicBezTo>
                  <a:close/>
                </a:path>
              </a:pathLst>
            </a:cu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31" name="Freeform 19">
              <a:extLst>
                <a:ext uri="{FF2B5EF4-FFF2-40B4-BE49-F238E27FC236}">
                  <a16:creationId xmlns:a16="http://schemas.microsoft.com/office/drawing/2014/main" id="{A363213C-8E41-4E85-B515-23F058E5C37E}"/>
                </a:ext>
              </a:extLst>
            </p:cNvPr>
            <p:cNvSpPr>
              <a:spLocks/>
            </p:cNvSpPr>
            <p:nvPr/>
          </p:nvSpPr>
          <p:spPr bwMode="auto">
            <a:xfrm>
              <a:off x="4057127" y="3642610"/>
              <a:ext cx="1279062" cy="1268000"/>
            </a:xfrm>
            <a:custGeom>
              <a:avLst/>
              <a:gdLst>
                <a:gd name="T0" fmla="*/ 2147483647 w 487"/>
                <a:gd name="T1" fmla="*/ 2147483647 h 483"/>
                <a:gd name="T2" fmla="*/ 2147483647 w 487"/>
                <a:gd name="T3" fmla="*/ 2147483647 h 483"/>
                <a:gd name="T4" fmla="*/ 2147483647 w 487"/>
                <a:gd name="T5" fmla="*/ 2147483647 h 483"/>
                <a:gd name="T6" fmla="*/ 2147483647 w 487"/>
                <a:gd name="T7" fmla="*/ 2147483647 h 483"/>
                <a:gd name="T8" fmla="*/ 2147483647 w 487"/>
                <a:gd name="T9" fmla="*/ 2147483647 h 483"/>
                <a:gd name="T10" fmla="*/ 2147483647 w 487"/>
                <a:gd name="T11" fmla="*/ 2147483647 h 483"/>
                <a:gd name="T12" fmla="*/ 2147483647 w 487"/>
                <a:gd name="T13" fmla="*/ 2147483647 h 483"/>
                <a:gd name="T14" fmla="*/ 2147483647 w 487"/>
                <a:gd name="T15" fmla="*/ 2147483647 h 483"/>
                <a:gd name="T16" fmla="*/ 2147483647 w 487"/>
                <a:gd name="T17" fmla="*/ 2147483647 h 483"/>
                <a:gd name="T18" fmla="*/ 2147483647 w 487"/>
                <a:gd name="T19" fmla="*/ 2147483647 h 483"/>
                <a:gd name="T20" fmla="*/ 2147483647 w 487"/>
                <a:gd name="T21" fmla="*/ 2147483647 h 483"/>
                <a:gd name="T22" fmla="*/ 2147483647 w 487"/>
                <a:gd name="T23" fmla="*/ 2147483647 h 483"/>
                <a:gd name="T24" fmla="*/ 2147483647 w 487"/>
                <a:gd name="T25" fmla="*/ 2147483647 h 483"/>
                <a:gd name="T26" fmla="*/ 2147483647 w 487"/>
                <a:gd name="T27" fmla="*/ 2147483647 h 483"/>
                <a:gd name="T28" fmla="*/ 2147483647 w 487"/>
                <a:gd name="T29" fmla="*/ 2147483647 h 483"/>
                <a:gd name="T30" fmla="*/ 2147483647 w 487"/>
                <a:gd name="T31" fmla="*/ 2147483647 h 483"/>
                <a:gd name="T32" fmla="*/ 2147483647 w 487"/>
                <a:gd name="T33" fmla="*/ 2147483647 h 483"/>
                <a:gd name="T34" fmla="*/ 2147483647 w 487"/>
                <a:gd name="T35" fmla="*/ 2147483647 h 483"/>
                <a:gd name="T36" fmla="*/ 2147483647 w 487"/>
                <a:gd name="T37" fmla="*/ 2147483647 h 483"/>
                <a:gd name="T38" fmla="*/ 2147483647 w 487"/>
                <a:gd name="T39" fmla="*/ 2147483647 h 483"/>
                <a:gd name="T40" fmla="*/ 2147483647 w 487"/>
                <a:gd name="T41" fmla="*/ 2147483647 h 483"/>
                <a:gd name="T42" fmla="*/ 2147483647 w 487"/>
                <a:gd name="T43" fmla="*/ 2147483647 h 483"/>
                <a:gd name="T44" fmla="*/ 2147483647 w 487"/>
                <a:gd name="T45" fmla="*/ 2147483647 h 483"/>
                <a:gd name="T46" fmla="*/ 2147483647 w 487"/>
                <a:gd name="T47" fmla="*/ 2147483647 h 483"/>
                <a:gd name="T48" fmla="*/ 2147483647 w 487"/>
                <a:gd name="T49" fmla="*/ 2147483647 h 483"/>
                <a:gd name="T50" fmla="*/ 2147483647 w 487"/>
                <a:gd name="T51" fmla="*/ 2147483647 h 483"/>
                <a:gd name="T52" fmla="*/ 2147483647 w 487"/>
                <a:gd name="T53" fmla="*/ 2147483647 h 483"/>
                <a:gd name="T54" fmla="*/ 2147483647 w 487"/>
                <a:gd name="T55" fmla="*/ 2147483647 h 483"/>
                <a:gd name="T56" fmla="*/ 2147483647 w 487"/>
                <a:gd name="T57" fmla="*/ 2147483647 h 483"/>
                <a:gd name="T58" fmla="*/ 2147483647 w 487"/>
                <a:gd name="T59" fmla="*/ 2147483647 h 483"/>
                <a:gd name="T60" fmla="*/ 2147483647 w 487"/>
                <a:gd name="T61" fmla="*/ 2147483647 h 483"/>
                <a:gd name="T62" fmla="*/ 2147483647 w 487"/>
                <a:gd name="T63" fmla="*/ 2147483647 h 483"/>
                <a:gd name="T64" fmla="*/ 2147483647 w 487"/>
                <a:gd name="T65" fmla="*/ 2147483647 h 483"/>
                <a:gd name="T66" fmla="*/ 2147483647 w 487"/>
                <a:gd name="T67" fmla="*/ 2147483647 h 483"/>
                <a:gd name="T68" fmla="*/ 2147483647 w 487"/>
                <a:gd name="T69" fmla="*/ 2147483647 h 483"/>
                <a:gd name="T70" fmla="*/ 2147483647 w 487"/>
                <a:gd name="T71" fmla="*/ 2147483647 h 483"/>
                <a:gd name="T72" fmla="*/ 2147483647 w 487"/>
                <a:gd name="T73" fmla="*/ 2147483647 h 483"/>
                <a:gd name="T74" fmla="*/ 2147483647 w 487"/>
                <a:gd name="T75" fmla="*/ 2147483647 h 483"/>
                <a:gd name="T76" fmla="*/ 2147483647 w 487"/>
                <a:gd name="T77" fmla="*/ 2147483647 h 483"/>
                <a:gd name="T78" fmla="*/ 2147483647 w 487"/>
                <a:gd name="T79" fmla="*/ 2147483647 h 483"/>
                <a:gd name="T80" fmla="*/ 2147483647 w 487"/>
                <a:gd name="T81" fmla="*/ 2147483647 h 483"/>
                <a:gd name="T82" fmla="*/ 2147483647 w 487"/>
                <a:gd name="T83" fmla="*/ 2147483647 h 483"/>
                <a:gd name="T84" fmla="*/ 2147483647 w 487"/>
                <a:gd name="T85" fmla="*/ 2147483647 h 483"/>
                <a:gd name="T86" fmla="*/ 2147483647 w 487"/>
                <a:gd name="T87" fmla="*/ 2147483647 h 483"/>
                <a:gd name="T88" fmla="*/ 2147483647 w 487"/>
                <a:gd name="T89" fmla="*/ 2147483647 h 483"/>
                <a:gd name="T90" fmla="*/ 2147483647 w 487"/>
                <a:gd name="T91" fmla="*/ 2147483647 h 4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7"/>
                <a:gd name="T139" fmla="*/ 0 h 483"/>
                <a:gd name="T140" fmla="*/ 487 w 487"/>
                <a:gd name="T141" fmla="*/ 483 h 48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7" h="483">
                  <a:moveTo>
                    <a:pt x="218" y="483"/>
                  </a:moveTo>
                  <a:cubicBezTo>
                    <a:pt x="215" y="483"/>
                    <a:pt x="215" y="483"/>
                    <a:pt x="212" y="483"/>
                  </a:cubicBezTo>
                  <a:cubicBezTo>
                    <a:pt x="200" y="474"/>
                    <a:pt x="194" y="474"/>
                    <a:pt x="185" y="465"/>
                  </a:cubicBezTo>
                  <a:cubicBezTo>
                    <a:pt x="182" y="462"/>
                    <a:pt x="179" y="462"/>
                    <a:pt x="179" y="459"/>
                  </a:cubicBezTo>
                  <a:cubicBezTo>
                    <a:pt x="179" y="456"/>
                    <a:pt x="179" y="453"/>
                    <a:pt x="179" y="450"/>
                  </a:cubicBezTo>
                  <a:cubicBezTo>
                    <a:pt x="191" y="435"/>
                    <a:pt x="185" y="426"/>
                    <a:pt x="176" y="414"/>
                  </a:cubicBezTo>
                  <a:cubicBezTo>
                    <a:pt x="164" y="402"/>
                    <a:pt x="161" y="387"/>
                    <a:pt x="155" y="381"/>
                  </a:cubicBezTo>
                  <a:cubicBezTo>
                    <a:pt x="146" y="363"/>
                    <a:pt x="149" y="369"/>
                    <a:pt x="134" y="366"/>
                  </a:cubicBezTo>
                  <a:cubicBezTo>
                    <a:pt x="131" y="366"/>
                    <a:pt x="128" y="363"/>
                    <a:pt x="125" y="363"/>
                  </a:cubicBezTo>
                  <a:cubicBezTo>
                    <a:pt x="122" y="357"/>
                    <a:pt x="117" y="351"/>
                    <a:pt x="114" y="345"/>
                  </a:cubicBezTo>
                  <a:cubicBezTo>
                    <a:pt x="111" y="336"/>
                    <a:pt x="108" y="327"/>
                    <a:pt x="105" y="321"/>
                  </a:cubicBezTo>
                  <a:cubicBezTo>
                    <a:pt x="102" y="315"/>
                    <a:pt x="99" y="312"/>
                    <a:pt x="99" y="309"/>
                  </a:cubicBezTo>
                  <a:cubicBezTo>
                    <a:pt x="75" y="309"/>
                    <a:pt x="87" y="330"/>
                    <a:pt x="81" y="342"/>
                  </a:cubicBezTo>
                  <a:cubicBezTo>
                    <a:pt x="78" y="342"/>
                    <a:pt x="78" y="342"/>
                    <a:pt x="75" y="342"/>
                  </a:cubicBezTo>
                  <a:cubicBezTo>
                    <a:pt x="75" y="330"/>
                    <a:pt x="69" y="318"/>
                    <a:pt x="66" y="309"/>
                  </a:cubicBezTo>
                  <a:cubicBezTo>
                    <a:pt x="72" y="306"/>
                    <a:pt x="72" y="294"/>
                    <a:pt x="72" y="294"/>
                  </a:cubicBezTo>
                  <a:cubicBezTo>
                    <a:pt x="72" y="288"/>
                    <a:pt x="72" y="282"/>
                    <a:pt x="75" y="276"/>
                  </a:cubicBezTo>
                  <a:cubicBezTo>
                    <a:pt x="66" y="264"/>
                    <a:pt x="66" y="249"/>
                    <a:pt x="66" y="240"/>
                  </a:cubicBezTo>
                  <a:cubicBezTo>
                    <a:pt x="69" y="234"/>
                    <a:pt x="75" y="231"/>
                    <a:pt x="78" y="228"/>
                  </a:cubicBezTo>
                  <a:cubicBezTo>
                    <a:pt x="75" y="219"/>
                    <a:pt x="75" y="213"/>
                    <a:pt x="75" y="204"/>
                  </a:cubicBezTo>
                  <a:cubicBezTo>
                    <a:pt x="72" y="198"/>
                    <a:pt x="69" y="192"/>
                    <a:pt x="66" y="189"/>
                  </a:cubicBezTo>
                  <a:cubicBezTo>
                    <a:pt x="63" y="177"/>
                    <a:pt x="57" y="162"/>
                    <a:pt x="54" y="156"/>
                  </a:cubicBezTo>
                  <a:cubicBezTo>
                    <a:pt x="42" y="141"/>
                    <a:pt x="27" y="126"/>
                    <a:pt x="27" y="111"/>
                  </a:cubicBezTo>
                  <a:cubicBezTo>
                    <a:pt x="21" y="108"/>
                    <a:pt x="15" y="105"/>
                    <a:pt x="9" y="99"/>
                  </a:cubicBezTo>
                  <a:cubicBezTo>
                    <a:pt x="6" y="99"/>
                    <a:pt x="6" y="96"/>
                    <a:pt x="6" y="96"/>
                  </a:cubicBezTo>
                  <a:cubicBezTo>
                    <a:pt x="3" y="96"/>
                    <a:pt x="3" y="96"/>
                    <a:pt x="3" y="96"/>
                  </a:cubicBezTo>
                  <a:cubicBezTo>
                    <a:pt x="3" y="87"/>
                    <a:pt x="0" y="78"/>
                    <a:pt x="3" y="75"/>
                  </a:cubicBezTo>
                  <a:cubicBezTo>
                    <a:pt x="15" y="69"/>
                    <a:pt x="15" y="57"/>
                    <a:pt x="15" y="48"/>
                  </a:cubicBezTo>
                  <a:cubicBezTo>
                    <a:pt x="12" y="42"/>
                    <a:pt x="6" y="36"/>
                    <a:pt x="3" y="33"/>
                  </a:cubicBezTo>
                  <a:cubicBezTo>
                    <a:pt x="3" y="27"/>
                    <a:pt x="3" y="24"/>
                    <a:pt x="3" y="21"/>
                  </a:cubicBezTo>
                  <a:cubicBezTo>
                    <a:pt x="15" y="21"/>
                    <a:pt x="27" y="18"/>
                    <a:pt x="39" y="18"/>
                  </a:cubicBezTo>
                  <a:cubicBezTo>
                    <a:pt x="45" y="21"/>
                    <a:pt x="54" y="30"/>
                    <a:pt x="57" y="39"/>
                  </a:cubicBezTo>
                  <a:cubicBezTo>
                    <a:pt x="57" y="54"/>
                    <a:pt x="72" y="69"/>
                    <a:pt x="87" y="84"/>
                  </a:cubicBezTo>
                  <a:cubicBezTo>
                    <a:pt x="90" y="84"/>
                    <a:pt x="96" y="81"/>
                    <a:pt x="102" y="93"/>
                  </a:cubicBezTo>
                  <a:cubicBezTo>
                    <a:pt x="108" y="93"/>
                    <a:pt x="111" y="90"/>
                    <a:pt x="119" y="87"/>
                  </a:cubicBezTo>
                  <a:cubicBezTo>
                    <a:pt x="119" y="84"/>
                    <a:pt x="122" y="84"/>
                    <a:pt x="122" y="84"/>
                  </a:cubicBezTo>
                  <a:cubicBezTo>
                    <a:pt x="122" y="87"/>
                    <a:pt x="125" y="87"/>
                    <a:pt x="125" y="87"/>
                  </a:cubicBezTo>
                  <a:cubicBezTo>
                    <a:pt x="125" y="93"/>
                    <a:pt x="134" y="96"/>
                    <a:pt x="143" y="96"/>
                  </a:cubicBezTo>
                  <a:cubicBezTo>
                    <a:pt x="143" y="96"/>
                    <a:pt x="146" y="99"/>
                    <a:pt x="146" y="102"/>
                  </a:cubicBezTo>
                  <a:cubicBezTo>
                    <a:pt x="149" y="102"/>
                    <a:pt x="152" y="102"/>
                    <a:pt x="158" y="102"/>
                  </a:cubicBezTo>
                  <a:cubicBezTo>
                    <a:pt x="158" y="99"/>
                    <a:pt x="161" y="96"/>
                    <a:pt x="167" y="93"/>
                  </a:cubicBezTo>
                  <a:cubicBezTo>
                    <a:pt x="173" y="93"/>
                    <a:pt x="182" y="90"/>
                    <a:pt x="188" y="90"/>
                  </a:cubicBezTo>
                  <a:cubicBezTo>
                    <a:pt x="191" y="87"/>
                    <a:pt x="191" y="84"/>
                    <a:pt x="191" y="84"/>
                  </a:cubicBezTo>
                  <a:cubicBezTo>
                    <a:pt x="191" y="66"/>
                    <a:pt x="179" y="45"/>
                    <a:pt x="188" y="39"/>
                  </a:cubicBezTo>
                  <a:cubicBezTo>
                    <a:pt x="191" y="42"/>
                    <a:pt x="194" y="48"/>
                    <a:pt x="203" y="51"/>
                  </a:cubicBezTo>
                  <a:cubicBezTo>
                    <a:pt x="206" y="54"/>
                    <a:pt x="206" y="54"/>
                    <a:pt x="209" y="57"/>
                  </a:cubicBezTo>
                  <a:cubicBezTo>
                    <a:pt x="215" y="60"/>
                    <a:pt x="224" y="60"/>
                    <a:pt x="236" y="57"/>
                  </a:cubicBezTo>
                  <a:cubicBezTo>
                    <a:pt x="239" y="54"/>
                    <a:pt x="239" y="51"/>
                    <a:pt x="242" y="48"/>
                  </a:cubicBezTo>
                  <a:cubicBezTo>
                    <a:pt x="242" y="33"/>
                    <a:pt x="239" y="27"/>
                    <a:pt x="236" y="21"/>
                  </a:cubicBezTo>
                  <a:cubicBezTo>
                    <a:pt x="242" y="15"/>
                    <a:pt x="254" y="0"/>
                    <a:pt x="263" y="9"/>
                  </a:cubicBezTo>
                  <a:cubicBezTo>
                    <a:pt x="266" y="15"/>
                    <a:pt x="269" y="21"/>
                    <a:pt x="284" y="30"/>
                  </a:cubicBezTo>
                  <a:cubicBezTo>
                    <a:pt x="287" y="33"/>
                    <a:pt x="290" y="33"/>
                    <a:pt x="296" y="36"/>
                  </a:cubicBezTo>
                  <a:cubicBezTo>
                    <a:pt x="302" y="45"/>
                    <a:pt x="314" y="51"/>
                    <a:pt x="323" y="66"/>
                  </a:cubicBezTo>
                  <a:cubicBezTo>
                    <a:pt x="323" y="69"/>
                    <a:pt x="326" y="72"/>
                    <a:pt x="326" y="75"/>
                  </a:cubicBezTo>
                  <a:cubicBezTo>
                    <a:pt x="329" y="81"/>
                    <a:pt x="338" y="96"/>
                    <a:pt x="347" y="99"/>
                  </a:cubicBezTo>
                  <a:cubicBezTo>
                    <a:pt x="359" y="99"/>
                    <a:pt x="371" y="99"/>
                    <a:pt x="383" y="99"/>
                  </a:cubicBezTo>
                  <a:cubicBezTo>
                    <a:pt x="392" y="93"/>
                    <a:pt x="395" y="90"/>
                    <a:pt x="406" y="90"/>
                  </a:cubicBezTo>
                  <a:cubicBezTo>
                    <a:pt x="415" y="93"/>
                    <a:pt x="421" y="96"/>
                    <a:pt x="430" y="99"/>
                  </a:cubicBezTo>
                  <a:cubicBezTo>
                    <a:pt x="436" y="99"/>
                    <a:pt x="442" y="99"/>
                    <a:pt x="451" y="99"/>
                  </a:cubicBezTo>
                  <a:cubicBezTo>
                    <a:pt x="457" y="105"/>
                    <a:pt x="460" y="111"/>
                    <a:pt x="475" y="111"/>
                  </a:cubicBezTo>
                  <a:cubicBezTo>
                    <a:pt x="478" y="114"/>
                    <a:pt x="484" y="117"/>
                    <a:pt x="487" y="120"/>
                  </a:cubicBezTo>
                  <a:cubicBezTo>
                    <a:pt x="487" y="129"/>
                    <a:pt x="487" y="138"/>
                    <a:pt x="487" y="147"/>
                  </a:cubicBezTo>
                  <a:cubicBezTo>
                    <a:pt x="475" y="156"/>
                    <a:pt x="469" y="171"/>
                    <a:pt x="466" y="186"/>
                  </a:cubicBezTo>
                  <a:cubicBezTo>
                    <a:pt x="460" y="195"/>
                    <a:pt x="451" y="207"/>
                    <a:pt x="439" y="216"/>
                  </a:cubicBezTo>
                  <a:cubicBezTo>
                    <a:pt x="418" y="222"/>
                    <a:pt x="418" y="213"/>
                    <a:pt x="406" y="204"/>
                  </a:cubicBezTo>
                  <a:cubicBezTo>
                    <a:pt x="401" y="195"/>
                    <a:pt x="389" y="192"/>
                    <a:pt x="386" y="195"/>
                  </a:cubicBezTo>
                  <a:cubicBezTo>
                    <a:pt x="386" y="195"/>
                    <a:pt x="383" y="195"/>
                    <a:pt x="383" y="198"/>
                  </a:cubicBezTo>
                  <a:cubicBezTo>
                    <a:pt x="383" y="204"/>
                    <a:pt x="383" y="210"/>
                    <a:pt x="383" y="216"/>
                  </a:cubicBezTo>
                  <a:cubicBezTo>
                    <a:pt x="386" y="225"/>
                    <a:pt x="389" y="234"/>
                    <a:pt x="389" y="246"/>
                  </a:cubicBezTo>
                  <a:cubicBezTo>
                    <a:pt x="386" y="255"/>
                    <a:pt x="383" y="267"/>
                    <a:pt x="386" y="279"/>
                  </a:cubicBezTo>
                  <a:cubicBezTo>
                    <a:pt x="389" y="282"/>
                    <a:pt x="392" y="285"/>
                    <a:pt x="395" y="288"/>
                  </a:cubicBezTo>
                  <a:cubicBezTo>
                    <a:pt x="401" y="291"/>
                    <a:pt x="412" y="309"/>
                    <a:pt x="401" y="324"/>
                  </a:cubicBezTo>
                  <a:cubicBezTo>
                    <a:pt x="389" y="330"/>
                    <a:pt x="389" y="327"/>
                    <a:pt x="389" y="342"/>
                  </a:cubicBezTo>
                  <a:cubicBezTo>
                    <a:pt x="395" y="354"/>
                    <a:pt x="412" y="351"/>
                    <a:pt x="424" y="366"/>
                  </a:cubicBezTo>
                  <a:cubicBezTo>
                    <a:pt x="424" y="369"/>
                    <a:pt x="424" y="381"/>
                    <a:pt x="421" y="387"/>
                  </a:cubicBezTo>
                  <a:cubicBezTo>
                    <a:pt x="406" y="387"/>
                    <a:pt x="392" y="384"/>
                    <a:pt x="383" y="381"/>
                  </a:cubicBezTo>
                  <a:cubicBezTo>
                    <a:pt x="383" y="372"/>
                    <a:pt x="380" y="363"/>
                    <a:pt x="377" y="357"/>
                  </a:cubicBezTo>
                  <a:cubicBezTo>
                    <a:pt x="365" y="357"/>
                    <a:pt x="362" y="366"/>
                    <a:pt x="353" y="369"/>
                  </a:cubicBezTo>
                  <a:cubicBezTo>
                    <a:pt x="350" y="369"/>
                    <a:pt x="344" y="369"/>
                    <a:pt x="341" y="369"/>
                  </a:cubicBezTo>
                  <a:cubicBezTo>
                    <a:pt x="326" y="357"/>
                    <a:pt x="323" y="342"/>
                    <a:pt x="323" y="333"/>
                  </a:cubicBezTo>
                  <a:cubicBezTo>
                    <a:pt x="320" y="330"/>
                    <a:pt x="317" y="327"/>
                    <a:pt x="317" y="324"/>
                  </a:cubicBezTo>
                  <a:cubicBezTo>
                    <a:pt x="296" y="324"/>
                    <a:pt x="290" y="321"/>
                    <a:pt x="287" y="342"/>
                  </a:cubicBezTo>
                  <a:cubicBezTo>
                    <a:pt x="281" y="348"/>
                    <a:pt x="278" y="345"/>
                    <a:pt x="272" y="348"/>
                  </a:cubicBezTo>
                  <a:cubicBezTo>
                    <a:pt x="272" y="351"/>
                    <a:pt x="272" y="354"/>
                    <a:pt x="272" y="357"/>
                  </a:cubicBezTo>
                  <a:cubicBezTo>
                    <a:pt x="278" y="363"/>
                    <a:pt x="287" y="372"/>
                    <a:pt x="281" y="387"/>
                  </a:cubicBezTo>
                  <a:cubicBezTo>
                    <a:pt x="278" y="396"/>
                    <a:pt x="263" y="402"/>
                    <a:pt x="254" y="408"/>
                  </a:cubicBezTo>
                  <a:cubicBezTo>
                    <a:pt x="254" y="408"/>
                    <a:pt x="254" y="411"/>
                    <a:pt x="251" y="411"/>
                  </a:cubicBezTo>
                  <a:cubicBezTo>
                    <a:pt x="251" y="417"/>
                    <a:pt x="251" y="423"/>
                    <a:pt x="251" y="432"/>
                  </a:cubicBezTo>
                  <a:cubicBezTo>
                    <a:pt x="257" y="441"/>
                    <a:pt x="266" y="435"/>
                    <a:pt x="266" y="456"/>
                  </a:cubicBezTo>
                  <a:cubicBezTo>
                    <a:pt x="263" y="459"/>
                    <a:pt x="263" y="462"/>
                    <a:pt x="263" y="465"/>
                  </a:cubicBezTo>
                  <a:cubicBezTo>
                    <a:pt x="257" y="468"/>
                    <a:pt x="254" y="468"/>
                    <a:pt x="251" y="471"/>
                  </a:cubicBezTo>
                  <a:cubicBezTo>
                    <a:pt x="239" y="474"/>
                    <a:pt x="227" y="480"/>
                    <a:pt x="218" y="483"/>
                  </a:cubicBezTo>
                  <a:close/>
                </a:path>
              </a:pathLst>
            </a:custGeom>
            <a:solidFill>
              <a:sysClr val="window" lastClr="FFFFFF"/>
            </a:solidFill>
            <a:ln w="25400" cap="flat" cmpd="sng" algn="ctr">
              <a:solidFill>
                <a:srgbClr val="F79646"/>
              </a:solidFill>
              <a:prstDash val="soli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32" name="Freeform 20">
              <a:extLst>
                <a:ext uri="{FF2B5EF4-FFF2-40B4-BE49-F238E27FC236}">
                  <a16:creationId xmlns:a16="http://schemas.microsoft.com/office/drawing/2014/main" id="{8DEBECC6-938F-4C31-973D-9284C3ED4DC3}"/>
                </a:ext>
              </a:extLst>
            </p:cNvPr>
            <p:cNvSpPr>
              <a:spLocks/>
            </p:cNvSpPr>
            <p:nvPr/>
          </p:nvSpPr>
          <p:spPr bwMode="auto">
            <a:xfrm>
              <a:off x="4002088" y="4414838"/>
              <a:ext cx="1152525" cy="1235075"/>
            </a:xfrm>
            <a:custGeom>
              <a:avLst/>
              <a:gdLst>
                <a:gd name="T0" fmla="*/ 2147483647 w 439"/>
                <a:gd name="T1" fmla="*/ 2147483647 h 470"/>
                <a:gd name="T2" fmla="*/ 2147483647 w 439"/>
                <a:gd name="T3" fmla="*/ 2147483647 h 470"/>
                <a:gd name="T4" fmla="*/ 2147483647 w 439"/>
                <a:gd name="T5" fmla="*/ 2147483647 h 470"/>
                <a:gd name="T6" fmla="*/ 2147483647 w 439"/>
                <a:gd name="T7" fmla="*/ 2147483647 h 470"/>
                <a:gd name="T8" fmla="*/ 2147483647 w 439"/>
                <a:gd name="T9" fmla="*/ 2147483647 h 470"/>
                <a:gd name="T10" fmla="*/ 2147483647 w 439"/>
                <a:gd name="T11" fmla="*/ 2147483647 h 470"/>
                <a:gd name="T12" fmla="*/ 2147483647 w 439"/>
                <a:gd name="T13" fmla="*/ 2147483647 h 470"/>
                <a:gd name="T14" fmla="*/ 0 w 439"/>
                <a:gd name="T15" fmla="*/ 2147483647 h 470"/>
                <a:gd name="T16" fmla="*/ 2147483647 w 439"/>
                <a:gd name="T17" fmla="*/ 2147483647 h 470"/>
                <a:gd name="T18" fmla="*/ 2147483647 w 439"/>
                <a:gd name="T19" fmla="*/ 2147483647 h 470"/>
                <a:gd name="T20" fmla="*/ 2147483647 w 439"/>
                <a:gd name="T21" fmla="*/ 2147483647 h 470"/>
                <a:gd name="T22" fmla="*/ 2147483647 w 439"/>
                <a:gd name="T23" fmla="*/ 2147483647 h 470"/>
                <a:gd name="T24" fmla="*/ 2147483647 w 439"/>
                <a:gd name="T25" fmla="*/ 2147483647 h 470"/>
                <a:gd name="T26" fmla="*/ 2147483647 w 439"/>
                <a:gd name="T27" fmla="*/ 2147483647 h 470"/>
                <a:gd name="T28" fmla="*/ 2147483647 w 439"/>
                <a:gd name="T29" fmla="*/ 2147483647 h 470"/>
                <a:gd name="T30" fmla="*/ 2147483647 w 439"/>
                <a:gd name="T31" fmla="*/ 2147483647 h 470"/>
                <a:gd name="T32" fmla="*/ 2147483647 w 439"/>
                <a:gd name="T33" fmla="*/ 2147483647 h 470"/>
                <a:gd name="T34" fmla="*/ 2147483647 w 439"/>
                <a:gd name="T35" fmla="*/ 2147483647 h 470"/>
                <a:gd name="T36" fmla="*/ 2147483647 w 439"/>
                <a:gd name="T37" fmla="*/ 2147483647 h 470"/>
                <a:gd name="T38" fmla="*/ 2147483647 w 439"/>
                <a:gd name="T39" fmla="*/ 2147483647 h 470"/>
                <a:gd name="T40" fmla="*/ 2147483647 w 439"/>
                <a:gd name="T41" fmla="*/ 2147483647 h 470"/>
                <a:gd name="T42" fmla="*/ 2147483647 w 439"/>
                <a:gd name="T43" fmla="*/ 2147483647 h 470"/>
                <a:gd name="T44" fmla="*/ 2147483647 w 439"/>
                <a:gd name="T45" fmla="*/ 2147483647 h 470"/>
                <a:gd name="T46" fmla="*/ 2147483647 w 439"/>
                <a:gd name="T47" fmla="*/ 2147483647 h 470"/>
                <a:gd name="T48" fmla="*/ 2147483647 w 439"/>
                <a:gd name="T49" fmla="*/ 2147483647 h 470"/>
                <a:gd name="T50" fmla="*/ 2147483647 w 439"/>
                <a:gd name="T51" fmla="*/ 2147483647 h 470"/>
                <a:gd name="T52" fmla="*/ 2147483647 w 439"/>
                <a:gd name="T53" fmla="*/ 2147483647 h 470"/>
                <a:gd name="T54" fmla="*/ 2147483647 w 439"/>
                <a:gd name="T55" fmla="*/ 2147483647 h 470"/>
                <a:gd name="T56" fmla="*/ 2147483647 w 439"/>
                <a:gd name="T57" fmla="*/ 2147483647 h 470"/>
                <a:gd name="T58" fmla="*/ 2147483647 w 439"/>
                <a:gd name="T59" fmla="*/ 2147483647 h 470"/>
                <a:gd name="T60" fmla="*/ 2147483647 w 439"/>
                <a:gd name="T61" fmla="*/ 2147483647 h 470"/>
                <a:gd name="T62" fmla="*/ 2147483647 w 439"/>
                <a:gd name="T63" fmla="*/ 2147483647 h 470"/>
                <a:gd name="T64" fmla="*/ 2147483647 w 439"/>
                <a:gd name="T65" fmla="*/ 2147483647 h 470"/>
                <a:gd name="T66" fmla="*/ 2147483647 w 439"/>
                <a:gd name="T67" fmla="*/ 2147483647 h 470"/>
                <a:gd name="T68" fmla="*/ 2147483647 w 439"/>
                <a:gd name="T69" fmla="*/ 2147483647 h 470"/>
                <a:gd name="T70" fmla="*/ 2147483647 w 439"/>
                <a:gd name="T71" fmla="*/ 2147483647 h 470"/>
                <a:gd name="T72" fmla="*/ 2147483647 w 439"/>
                <a:gd name="T73" fmla="*/ 2147483647 h 470"/>
                <a:gd name="T74" fmla="*/ 2147483647 w 439"/>
                <a:gd name="T75" fmla="*/ 2147483647 h 470"/>
                <a:gd name="T76" fmla="*/ 2147483647 w 439"/>
                <a:gd name="T77" fmla="*/ 2147483647 h 470"/>
                <a:gd name="T78" fmla="*/ 2147483647 w 439"/>
                <a:gd name="T79" fmla="*/ 2147483647 h 470"/>
                <a:gd name="T80" fmla="*/ 2147483647 w 439"/>
                <a:gd name="T81" fmla="*/ 2147483647 h 470"/>
                <a:gd name="T82" fmla="*/ 2147483647 w 439"/>
                <a:gd name="T83" fmla="*/ 2147483647 h 470"/>
                <a:gd name="T84" fmla="*/ 2147483647 w 439"/>
                <a:gd name="T85" fmla="*/ 2147483647 h 470"/>
                <a:gd name="T86" fmla="*/ 2147483647 w 439"/>
                <a:gd name="T87" fmla="*/ 2147483647 h 470"/>
                <a:gd name="T88" fmla="*/ 2147483647 w 439"/>
                <a:gd name="T89" fmla="*/ 2147483647 h 4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39"/>
                <a:gd name="T136" fmla="*/ 0 h 470"/>
                <a:gd name="T137" fmla="*/ 439 w 439"/>
                <a:gd name="T138" fmla="*/ 470 h 4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39" h="470">
                  <a:moveTo>
                    <a:pt x="203" y="470"/>
                  </a:moveTo>
                  <a:cubicBezTo>
                    <a:pt x="194" y="461"/>
                    <a:pt x="185" y="455"/>
                    <a:pt x="179" y="452"/>
                  </a:cubicBezTo>
                  <a:cubicBezTo>
                    <a:pt x="179" y="440"/>
                    <a:pt x="179" y="434"/>
                    <a:pt x="176" y="425"/>
                  </a:cubicBezTo>
                  <a:cubicBezTo>
                    <a:pt x="173" y="425"/>
                    <a:pt x="173" y="422"/>
                    <a:pt x="170" y="422"/>
                  </a:cubicBezTo>
                  <a:cubicBezTo>
                    <a:pt x="158" y="422"/>
                    <a:pt x="149" y="428"/>
                    <a:pt x="143" y="437"/>
                  </a:cubicBezTo>
                  <a:cubicBezTo>
                    <a:pt x="140" y="437"/>
                    <a:pt x="135" y="434"/>
                    <a:pt x="129" y="434"/>
                  </a:cubicBezTo>
                  <a:cubicBezTo>
                    <a:pt x="126" y="425"/>
                    <a:pt x="123" y="419"/>
                    <a:pt x="117" y="416"/>
                  </a:cubicBezTo>
                  <a:cubicBezTo>
                    <a:pt x="105" y="398"/>
                    <a:pt x="105" y="404"/>
                    <a:pt x="87" y="401"/>
                  </a:cubicBezTo>
                  <a:cubicBezTo>
                    <a:pt x="78" y="392"/>
                    <a:pt x="81" y="380"/>
                    <a:pt x="81" y="374"/>
                  </a:cubicBezTo>
                  <a:cubicBezTo>
                    <a:pt x="84" y="362"/>
                    <a:pt x="87" y="353"/>
                    <a:pt x="81" y="344"/>
                  </a:cubicBezTo>
                  <a:cubicBezTo>
                    <a:pt x="60" y="338"/>
                    <a:pt x="63" y="341"/>
                    <a:pt x="63" y="329"/>
                  </a:cubicBezTo>
                  <a:cubicBezTo>
                    <a:pt x="60" y="323"/>
                    <a:pt x="57" y="318"/>
                    <a:pt x="57" y="312"/>
                  </a:cubicBezTo>
                  <a:cubicBezTo>
                    <a:pt x="54" y="309"/>
                    <a:pt x="54" y="306"/>
                    <a:pt x="51" y="303"/>
                  </a:cubicBezTo>
                  <a:cubicBezTo>
                    <a:pt x="48" y="285"/>
                    <a:pt x="45" y="282"/>
                    <a:pt x="30" y="282"/>
                  </a:cubicBezTo>
                  <a:cubicBezTo>
                    <a:pt x="21" y="288"/>
                    <a:pt x="9" y="294"/>
                    <a:pt x="3" y="294"/>
                  </a:cubicBezTo>
                  <a:cubicBezTo>
                    <a:pt x="3" y="294"/>
                    <a:pt x="3" y="294"/>
                    <a:pt x="0" y="294"/>
                  </a:cubicBezTo>
                  <a:cubicBezTo>
                    <a:pt x="0" y="279"/>
                    <a:pt x="0" y="264"/>
                    <a:pt x="0" y="249"/>
                  </a:cubicBezTo>
                  <a:cubicBezTo>
                    <a:pt x="3" y="243"/>
                    <a:pt x="6" y="237"/>
                    <a:pt x="9" y="231"/>
                  </a:cubicBezTo>
                  <a:cubicBezTo>
                    <a:pt x="18" y="216"/>
                    <a:pt x="27" y="213"/>
                    <a:pt x="42" y="201"/>
                  </a:cubicBezTo>
                  <a:cubicBezTo>
                    <a:pt x="45" y="198"/>
                    <a:pt x="51" y="195"/>
                    <a:pt x="54" y="189"/>
                  </a:cubicBezTo>
                  <a:cubicBezTo>
                    <a:pt x="54" y="183"/>
                    <a:pt x="54" y="174"/>
                    <a:pt x="57" y="168"/>
                  </a:cubicBezTo>
                  <a:cubicBezTo>
                    <a:pt x="57" y="165"/>
                    <a:pt x="60" y="162"/>
                    <a:pt x="60" y="159"/>
                  </a:cubicBezTo>
                  <a:cubicBezTo>
                    <a:pt x="60" y="147"/>
                    <a:pt x="60" y="129"/>
                    <a:pt x="66" y="123"/>
                  </a:cubicBezTo>
                  <a:cubicBezTo>
                    <a:pt x="66" y="111"/>
                    <a:pt x="69" y="102"/>
                    <a:pt x="63" y="93"/>
                  </a:cubicBezTo>
                  <a:cubicBezTo>
                    <a:pt x="57" y="87"/>
                    <a:pt x="48" y="81"/>
                    <a:pt x="42" y="75"/>
                  </a:cubicBezTo>
                  <a:cubicBezTo>
                    <a:pt x="42" y="69"/>
                    <a:pt x="42" y="66"/>
                    <a:pt x="42" y="60"/>
                  </a:cubicBezTo>
                  <a:cubicBezTo>
                    <a:pt x="48" y="60"/>
                    <a:pt x="54" y="57"/>
                    <a:pt x="63" y="54"/>
                  </a:cubicBezTo>
                  <a:cubicBezTo>
                    <a:pt x="69" y="39"/>
                    <a:pt x="60" y="21"/>
                    <a:pt x="60" y="12"/>
                  </a:cubicBezTo>
                  <a:cubicBezTo>
                    <a:pt x="66" y="6"/>
                    <a:pt x="69" y="0"/>
                    <a:pt x="78" y="9"/>
                  </a:cubicBezTo>
                  <a:cubicBezTo>
                    <a:pt x="84" y="21"/>
                    <a:pt x="90" y="33"/>
                    <a:pt x="93" y="51"/>
                  </a:cubicBezTo>
                  <a:cubicBezTo>
                    <a:pt x="96" y="54"/>
                    <a:pt x="96" y="54"/>
                    <a:pt x="105" y="54"/>
                  </a:cubicBezTo>
                  <a:cubicBezTo>
                    <a:pt x="111" y="45"/>
                    <a:pt x="108" y="33"/>
                    <a:pt x="108" y="27"/>
                  </a:cubicBezTo>
                  <a:cubicBezTo>
                    <a:pt x="111" y="24"/>
                    <a:pt x="114" y="24"/>
                    <a:pt x="117" y="21"/>
                  </a:cubicBezTo>
                  <a:cubicBezTo>
                    <a:pt x="120" y="27"/>
                    <a:pt x="123" y="36"/>
                    <a:pt x="126" y="48"/>
                  </a:cubicBezTo>
                  <a:cubicBezTo>
                    <a:pt x="132" y="54"/>
                    <a:pt x="135" y="66"/>
                    <a:pt x="146" y="75"/>
                  </a:cubicBezTo>
                  <a:cubicBezTo>
                    <a:pt x="152" y="75"/>
                    <a:pt x="158" y="78"/>
                    <a:pt x="164" y="78"/>
                  </a:cubicBezTo>
                  <a:cubicBezTo>
                    <a:pt x="170" y="90"/>
                    <a:pt x="176" y="102"/>
                    <a:pt x="182" y="114"/>
                  </a:cubicBezTo>
                  <a:cubicBezTo>
                    <a:pt x="188" y="120"/>
                    <a:pt x="194" y="129"/>
                    <a:pt x="200" y="135"/>
                  </a:cubicBezTo>
                  <a:cubicBezTo>
                    <a:pt x="200" y="138"/>
                    <a:pt x="200" y="141"/>
                    <a:pt x="203" y="144"/>
                  </a:cubicBezTo>
                  <a:cubicBezTo>
                    <a:pt x="194" y="153"/>
                    <a:pt x="194" y="150"/>
                    <a:pt x="194" y="165"/>
                  </a:cubicBezTo>
                  <a:cubicBezTo>
                    <a:pt x="200" y="174"/>
                    <a:pt x="203" y="180"/>
                    <a:pt x="221" y="186"/>
                  </a:cubicBezTo>
                  <a:cubicBezTo>
                    <a:pt x="224" y="189"/>
                    <a:pt x="224" y="192"/>
                    <a:pt x="236" y="195"/>
                  </a:cubicBezTo>
                  <a:cubicBezTo>
                    <a:pt x="239" y="195"/>
                    <a:pt x="245" y="195"/>
                    <a:pt x="248" y="192"/>
                  </a:cubicBezTo>
                  <a:cubicBezTo>
                    <a:pt x="260" y="189"/>
                    <a:pt x="272" y="183"/>
                    <a:pt x="287" y="177"/>
                  </a:cubicBezTo>
                  <a:cubicBezTo>
                    <a:pt x="293" y="165"/>
                    <a:pt x="293" y="159"/>
                    <a:pt x="293" y="150"/>
                  </a:cubicBezTo>
                  <a:cubicBezTo>
                    <a:pt x="287" y="141"/>
                    <a:pt x="281" y="138"/>
                    <a:pt x="278" y="135"/>
                  </a:cubicBezTo>
                  <a:cubicBezTo>
                    <a:pt x="278" y="123"/>
                    <a:pt x="275" y="123"/>
                    <a:pt x="281" y="117"/>
                  </a:cubicBezTo>
                  <a:cubicBezTo>
                    <a:pt x="290" y="111"/>
                    <a:pt x="302" y="105"/>
                    <a:pt x="308" y="93"/>
                  </a:cubicBezTo>
                  <a:cubicBezTo>
                    <a:pt x="308" y="87"/>
                    <a:pt x="308" y="84"/>
                    <a:pt x="308" y="81"/>
                  </a:cubicBezTo>
                  <a:cubicBezTo>
                    <a:pt x="305" y="69"/>
                    <a:pt x="302" y="66"/>
                    <a:pt x="299" y="63"/>
                  </a:cubicBezTo>
                  <a:cubicBezTo>
                    <a:pt x="299" y="60"/>
                    <a:pt x="299" y="60"/>
                    <a:pt x="299" y="60"/>
                  </a:cubicBezTo>
                  <a:cubicBezTo>
                    <a:pt x="302" y="57"/>
                    <a:pt x="305" y="57"/>
                    <a:pt x="305" y="57"/>
                  </a:cubicBezTo>
                  <a:cubicBezTo>
                    <a:pt x="323" y="42"/>
                    <a:pt x="305" y="33"/>
                    <a:pt x="335" y="36"/>
                  </a:cubicBezTo>
                  <a:cubicBezTo>
                    <a:pt x="338" y="45"/>
                    <a:pt x="344" y="57"/>
                    <a:pt x="347" y="66"/>
                  </a:cubicBezTo>
                  <a:cubicBezTo>
                    <a:pt x="350" y="72"/>
                    <a:pt x="353" y="75"/>
                    <a:pt x="359" y="81"/>
                  </a:cubicBezTo>
                  <a:cubicBezTo>
                    <a:pt x="365" y="81"/>
                    <a:pt x="371" y="81"/>
                    <a:pt x="377" y="81"/>
                  </a:cubicBezTo>
                  <a:cubicBezTo>
                    <a:pt x="383" y="75"/>
                    <a:pt x="389" y="72"/>
                    <a:pt x="395" y="69"/>
                  </a:cubicBezTo>
                  <a:cubicBezTo>
                    <a:pt x="395" y="69"/>
                    <a:pt x="395" y="72"/>
                    <a:pt x="398" y="72"/>
                  </a:cubicBezTo>
                  <a:cubicBezTo>
                    <a:pt x="398" y="81"/>
                    <a:pt x="398" y="99"/>
                    <a:pt x="389" y="105"/>
                  </a:cubicBezTo>
                  <a:cubicBezTo>
                    <a:pt x="383" y="108"/>
                    <a:pt x="380" y="108"/>
                    <a:pt x="377" y="108"/>
                  </a:cubicBezTo>
                  <a:cubicBezTo>
                    <a:pt x="371" y="105"/>
                    <a:pt x="365" y="102"/>
                    <a:pt x="359" y="99"/>
                  </a:cubicBezTo>
                  <a:cubicBezTo>
                    <a:pt x="338" y="99"/>
                    <a:pt x="335" y="102"/>
                    <a:pt x="320" y="114"/>
                  </a:cubicBezTo>
                  <a:cubicBezTo>
                    <a:pt x="317" y="117"/>
                    <a:pt x="317" y="120"/>
                    <a:pt x="314" y="123"/>
                  </a:cubicBezTo>
                  <a:cubicBezTo>
                    <a:pt x="314" y="129"/>
                    <a:pt x="311" y="135"/>
                    <a:pt x="317" y="144"/>
                  </a:cubicBezTo>
                  <a:cubicBezTo>
                    <a:pt x="317" y="150"/>
                    <a:pt x="323" y="165"/>
                    <a:pt x="338" y="156"/>
                  </a:cubicBezTo>
                  <a:cubicBezTo>
                    <a:pt x="350" y="156"/>
                    <a:pt x="359" y="150"/>
                    <a:pt x="359" y="171"/>
                  </a:cubicBezTo>
                  <a:cubicBezTo>
                    <a:pt x="356" y="177"/>
                    <a:pt x="353" y="186"/>
                    <a:pt x="350" y="195"/>
                  </a:cubicBezTo>
                  <a:cubicBezTo>
                    <a:pt x="338" y="210"/>
                    <a:pt x="344" y="219"/>
                    <a:pt x="365" y="228"/>
                  </a:cubicBezTo>
                  <a:cubicBezTo>
                    <a:pt x="365" y="231"/>
                    <a:pt x="365" y="237"/>
                    <a:pt x="365" y="240"/>
                  </a:cubicBezTo>
                  <a:cubicBezTo>
                    <a:pt x="365" y="246"/>
                    <a:pt x="356" y="261"/>
                    <a:pt x="365" y="273"/>
                  </a:cubicBezTo>
                  <a:cubicBezTo>
                    <a:pt x="368" y="279"/>
                    <a:pt x="374" y="285"/>
                    <a:pt x="380" y="291"/>
                  </a:cubicBezTo>
                  <a:cubicBezTo>
                    <a:pt x="389" y="294"/>
                    <a:pt x="401" y="297"/>
                    <a:pt x="413" y="300"/>
                  </a:cubicBezTo>
                  <a:cubicBezTo>
                    <a:pt x="416" y="300"/>
                    <a:pt x="419" y="303"/>
                    <a:pt x="425" y="306"/>
                  </a:cubicBezTo>
                  <a:cubicBezTo>
                    <a:pt x="427" y="306"/>
                    <a:pt x="433" y="306"/>
                    <a:pt x="436" y="306"/>
                  </a:cubicBezTo>
                  <a:cubicBezTo>
                    <a:pt x="436" y="312"/>
                    <a:pt x="439" y="315"/>
                    <a:pt x="439" y="318"/>
                  </a:cubicBezTo>
                  <a:cubicBezTo>
                    <a:pt x="436" y="320"/>
                    <a:pt x="436" y="323"/>
                    <a:pt x="433" y="326"/>
                  </a:cubicBezTo>
                  <a:cubicBezTo>
                    <a:pt x="427" y="332"/>
                    <a:pt x="422" y="335"/>
                    <a:pt x="416" y="335"/>
                  </a:cubicBezTo>
                  <a:cubicBezTo>
                    <a:pt x="395" y="335"/>
                    <a:pt x="386" y="344"/>
                    <a:pt x="371" y="353"/>
                  </a:cubicBezTo>
                  <a:cubicBezTo>
                    <a:pt x="368" y="359"/>
                    <a:pt x="365" y="365"/>
                    <a:pt x="359" y="371"/>
                  </a:cubicBezTo>
                  <a:cubicBezTo>
                    <a:pt x="353" y="371"/>
                    <a:pt x="347" y="371"/>
                    <a:pt x="341" y="371"/>
                  </a:cubicBezTo>
                  <a:cubicBezTo>
                    <a:pt x="335" y="374"/>
                    <a:pt x="326" y="389"/>
                    <a:pt x="317" y="386"/>
                  </a:cubicBezTo>
                  <a:cubicBezTo>
                    <a:pt x="305" y="368"/>
                    <a:pt x="296" y="374"/>
                    <a:pt x="287" y="383"/>
                  </a:cubicBezTo>
                  <a:cubicBezTo>
                    <a:pt x="272" y="386"/>
                    <a:pt x="269" y="377"/>
                    <a:pt x="263" y="374"/>
                  </a:cubicBezTo>
                  <a:cubicBezTo>
                    <a:pt x="245" y="368"/>
                    <a:pt x="242" y="377"/>
                    <a:pt x="236" y="386"/>
                  </a:cubicBezTo>
                  <a:cubicBezTo>
                    <a:pt x="230" y="392"/>
                    <a:pt x="218" y="383"/>
                    <a:pt x="215" y="383"/>
                  </a:cubicBezTo>
                  <a:cubicBezTo>
                    <a:pt x="212" y="383"/>
                    <a:pt x="209" y="383"/>
                    <a:pt x="206" y="383"/>
                  </a:cubicBezTo>
                  <a:cubicBezTo>
                    <a:pt x="197" y="392"/>
                    <a:pt x="197" y="389"/>
                    <a:pt x="197" y="404"/>
                  </a:cubicBezTo>
                  <a:cubicBezTo>
                    <a:pt x="203" y="413"/>
                    <a:pt x="209" y="419"/>
                    <a:pt x="203" y="434"/>
                  </a:cubicBezTo>
                  <a:cubicBezTo>
                    <a:pt x="203" y="440"/>
                    <a:pt x="209" y="449"/>
                    <a:pt x="209" y="464"/>
                  </a:cubicBezTo>
                  <a:cubicBezTo>
                    <a:pt x="206" y="467"/>
                    <a:pt x="203" y="470"/>
                    <a:pt x="203" y="470"/>
                  </a:cubicBezTo>
                  <a:close/>
                </a:path>
              </a:pathLst>
            </a:custGeom>
            <a:solidFill>
              <a:sysClr val="window" lastClr="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33" name="Freeform 21">
              <a:extLst>
                <a:ext uri="{FF2B5EF4-FFF2-40B4-BE49-F238E27FC236}">
                  <a16:creationId xmlns:a16="http://schemas.microsoft.com/office/drawing/2014/main" id="{C1597B19-1318-463B-ADBE-1BEDAEC9A4C2}"/>
                </a:ext>
              </a:extLst>
            </p:cNvPr>
            <p:cNvSpPr>
              <a:spLocks/>
            </p:cNvSpPr>
            <p:nvPr/>
          </p:nvSpPr>
          <p:spPr bwMode="auto">
            <a:xfrm>
              <a:off x="4841875" y="4406900"/>
              <a:ext cx="792163" cy="701675"/>
            </a:xfrm>
            <a:custGeom>
              <a:avLst/>
              <a:gdLst>
                <a:gd name="T0" fmla="*/ 2147483647 w 302"/>
                <a:gd name="T1" fmla="*/ 2147483647 h 267"/>
                <a:gd name="T2" fmla="*/ 2147483647 w 302"/>
                <a:gd name="T3" fmla="*/ 2147483647 h 267"/>
                <a:gd name="T4" fmla="*/ 2147483647 w 302"/>
                <a:gd name="T5" fmla="*/ 2147483647 h 267"/>
                <a:gd name="T6" fmla="*/ 2147483647 w 302"/>
                <a:gd name="T7" fmla="*/ 2147483647 h 267"/>
                <a:gd name="T8" fmla="*/ 2147483647 w 302"/>
                <a:gd name="T9" fmla="*/ 2147483647 h 267"/>
                <a:gd name="T10" fmla="*/ 2147483647 w 302"/>
                <a:gd name="T11" fmla="*/ 2147483647 h 267"/>
                <a:gd name="T12" fmla="*/ 2147483647 w 302"/>
                <a:gd name="T13" fmla="*/ 2147483647 h 267"/>
                <a:gd name="T14" fmla="*/ 2147483647 w 302"/>
                <a:gd name="T15" fmla="*/ 2147483647 h 267"/>
                <a:gd name="T16" fmla="*/ 2147483647 w 302"/>
                <a:gd name="T17" fmla="*/ 2147483647 h 267"/>
                <a:gd name="T18" fmla="*/ 2147483647 w 302"/>
                <a:gd name="T19" fmla="*/ 2147483647 h 267"/>
                <a:gd name="T20" fmla="*/ 2147483647 w 302"/>
                <a:gd name="T21" fmla="*/ 2147483647 h 267"/>
                <a:gd name="T22" fmla="*/ 2147483647 w 302"/>
                <a:gd name="T23" fmla="*/ 2147483647 h 267"/>
                <a:gd name="T24" fmla="*/ 2147483647 w 302"/>
                <a:gd name="T25" fmla="*/ 2147483647 h 267"/>
                <a:gd name="T26" fmla="*/ 2147483647 w 302"/>
                <a:gd name="T27" fmla="*/ 2147483647 h 267"/>
                <a:gd name="T28" fmla="*/ 0 w 302"/>
                <a:gd name="T29" fmla="*/ 2147483647 h 267"/>
                <a:gd name="T30" fmla="*/ 2147483647 w 302"/>
                <a:gd name="T31" fmla="*/ 2147483647 h 267"/>
                <a:gd name="T32" fmla="*/ 2147483647 w 302"/>
                <a:gd name="T33" fmla="*/ 2147483647 h 267"/>
                <a:gd name="T34" fmla="*/ 2147483647 w 302"/>
                <a:gd name="T35" fmla="*/ 2147483647 h 267"/>
                <a:gd name="T36" fmla="*/ 2147483647 w 302"/>
                <a:gd name="T37" fmla="*/ 2147483647 h 267"/>
                <a:gd name="T38" fmla="*/ 2147483647 w 302"/>
                <a:gd name="T39" fmla="*/ 2147483647 h 267"/>
                <a:gd name="T40" fmla="*/ 2147483647 w 302"/>
                <a:gd name="T41" fmla="*/ 2147483647 h 267"/>
                <a:gd name="T42" fmla="*/ 2147483647 w 302"/>
                <a:gd name="T43" fmla="*/ 2147483647 h 267"/>
                <a:gd name="T44" fmla="*/ 2147483647 w 302"/>
                <a:gd name="T45" fmla="*/ 2147483647 h 267"/>
                <a:gd name="T46" fmla="*/ 2147483647 w 302"/>
                <a:gd name="T47" fmla="*/ 2147483647 h 267"/>
                <a:gd name="T48" fmla="*/ 2147483647 w 302"/>
                <a:gd name="T49" fmla="*/ 2147483647 h 267"/>
                <a:gd name="T50" fmla="*/ 2147483647 w 302"/>
                <a:gd name="T51" fmla="*/ 2147483647 h 267"/>
                <a:gd name="T52" fmla="*/ 2147483647 w 302"/>
                <a:gd name="T53" fmla="*/ 2147483647 h 267"/>
                <a:gd name="T54" fmla="*/ 2147483647 w 302"/>
                <a:gd name="T55" fmla="*/ 2147483647 h 267"/>
                <a:gd name="T56" fmla="*/ 2147483647 w 302"/>
                <a:gd name="T57" fmla="*/ 0 h 267"/>
                <a:gd name="T58" fmla="*/ 2147483647 w 302"/>
                <a:gd name="T59" fmla="*/ 2147483647 h 267"/>
                <a:gd name="T60" fmla="*/ 2147483647 w 302"/>
                <a:gd name="T61" fmla="*/ 2147483647 h 267"/>
                <a:gd name="T62" fmla="*/ 2147483647 w 302"/>
                <a:gd name="T63" fmla="*/ 2147483647 h 267"/>
                <a:gd name="T64" fmla="*/ 2147483647 w 302"/>
                <a:gd name="T65" fmla="*/ 2147483647 h 267"/>
                <a:gd name="T66" fmla="*/ 2147483647 w 302"/>
                <a:gd name="T67" fmla="*/ 2147483647 h 267"/>
                <a:gd name="T68" fmla="*/ 2147483647 w 302"/>
                <a:gd name="T69" fmla="*/ 2147483647 h 267"/>
                <a:gd name="T70" fmla="*/ 2147483647 w 302"/>
                <a:gd name="T71" fmla="*/ 2147483647 h 267"/>
                <a:gd name="T72" fmla="*/ 2147483647 w 302"/>
                <a:gd name="T73" fmla="*/ 2147483647 h 267"/>
                <a:gd name="T74" fmla="*/ 2147483647 w 302"/>
                <a:gd name="T75" fmla="*/ 2147483647 h 267"/>
                <a:gd name="T76" fmla="*/ 2147483647 w 302"/>
                <a:gd name="T77" fmla="*/ 2147483647 h 267"/>
                <a:gd name="T78" fmla="*/ 2147483647 w 302"/>
                <a:gd name="T79" fmla="*/ 2147483647 h 267"/>
                <a:gd name="T80" fmla="*/ 2147483647 w 302"/>
                <a:gd name="T81" fmla="*/ 2147483647 h 267"/>
                <a:gd name="T82" fmla="*/ 2147483647 w 302"/>
                <a:gd name="T83" fmla="*/ 2147483647 h 267"/>
                <a:gd name="T84" fmla="*/ 2147483647 w 302"/>
                <a:gd name="T85" fmla="*/ 2147483647 h 267"/>
                <a:gd name="T86" fmla="*/ 2147483647 w 302"/>
                <a:gd name="T87" fmla="*/ 2147483647 h 267"/>
                <a:gd name="T88" fmla="*/ 2147483647 w 302"/>
                <a:gd name="T89" fmla="*/ 2147483647 h 267"/>
                <a:gd name="T90" fmla="*/ 2147483647 w 302"/>
                <a:gd name="T91" fmla="*/ 2147483647 h 267"/>
                <a:gd name="T92" fmla="*/ 2147483647 w 302"/>
                <a:gd name="T93" fmla="*/ 2147483647 h 267"/>
                <a:gd name="T94" fmla="*/ 2147483647 w 302"/>
                <a:gd name="T95" fmla="*/ 2147483647 h 2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02"/>
                <a:gd name="T145" fmla="*/ 0 h 267"/>
                <a:gd name="T146" fmla="*/ 302 w 302"/>
                <a:gd name="T147" fmla="*/ 267 h 2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02" h="267">
                  <a:moveTo>
                    <a:pt x="119" y="267"/>
                  </a:moveTo>
                  <a:cubicBezTo>
                    <a:pt x="105" y="261"/>
                    <a:pt x="102" y="255"/>
                    <a:pt x="96" y="249"/>
                  </a:cubicBezTo>
                  <a:cubicBezTo>
                    <a:pt x="93" y="249"/>
                    <a:pt x="90" y="246"/>
                    <a:pt x="87" y="246"/>
                  </a:cubicBezTo>
                  <a:cubicBezTo>
                    <a:pt x="69" y="246"/>
                    <a:pt x="66" y="246"/>
                    <a:pt x="54" y="255"/>
                  </a:cubicBezTo>
                  <a:cubicBezTo>
                    <a:pt x="54" y="258"/>
                    <a:pt x="51" y="261"/>
                    <a:pt x="48" y="264"/>
                  </a:cubicBezTo>
                  <a:cubicBezTo>
                    <a:pt x="48" y="255"/>
                    <a:pt x="48" y="252"/>
                    <a:pt x="51" y="246"/>
                  </a:cubicBezTo>
                  <a:cubicBezTo>
                    <a:pt x="51" y="240"/>
                    <a:pt x="51" y="234"/>
                    <a:pt x="51" y="225"/>
                  </a:cubicBezTo>
                  <a:cubicBezTo>
                    <a:pt x="45" y="222"/>
                    <a:pt x="36" y="219"/>
                    <a:pt x="30" y="216"/>
                  </a:cubicBezTo>
                  <a:cubicBezTo>
                    <a:pt x="30" y="213"/>
                    <a:pt x="33" y="207"/>
                    <a:pt x="33" y="204"/>
                  </a:cubicBezTo>
                  <a:cubicBezTo>
                    <a:pt x="36" y="195"/>
                    <a:pt x="39" y="186"/>
                    <a:pt x="42" y="177"/>
                  </a:cubicBezTo>
                  <a:cubicBezTo>
                    <a:pt x="45" y="174"/>
                    <a:pt x="42" y="162"/>
                    <a:pt x="42" y="159"/>
                  </a:cubicBezTo>
                  <a:cubicBezTo>
                    <a:pt x="39" y="156"/>
                    <a:pt x="36" y="153"/>
                    <a:pt x="36" y="153"/>
                  </a:cubicBezTo>
                  <a:cubicBezTo>
                    <a:pt x="27" y="153"/>
                    <a:pt x="18" y="153"/>
                    <a:pt x="9" y="156"/>
                  </a:cubicBezTo>
                  <a:cubicBezTo>
                    <a:pt x="0" y="156"/>
                    <a:pt x="3" y="147"/>
                    <a:pt x="3" y="144"/>
                  </a:cubicBezTo>
                  <a:cubicBezTo>
                    <a:pt x="0" y="141"/>
                    <a:pt x="0" y="141"/>
                    <a:pt x="0" y="138"/>
                  </a:cubicBezTo>
                  <a:cubicBezTo>
                    <a:pt x="0" y="114"/>
                    <a:pt x="9" y="114"/>
                    <a:pt x="30" y="108"/>
                  </a:cubicBezTo>
                  <a:cubicBezTo>
                    <a:pt x="33" y="108"/>
                    <a:pt x="33" y="108"/>
                    <a:pt x="36" y="108"/>
                  </a:cubicBezTo>
                  <a:cubicBezTo>
                    <a:pt x="45" y="114"/>
                    <a:pt x="57" y="120"/>
                    <a:pt x="72" y="114"/>
                  </a:cubicBezTo>
                  <a:cubicBezTo>
                    <a:pt x="75" y="111"/>
                    <a:pt x="75" y="108"/>
                    <a:pt x="78" y="108"/>
                  </a:cubicBezTo>
                  <a:cubicBezTo>
                    <a:pt x="78" y="105"/>
                    <a:pt x="81" y="99"/>
                    <a:pt x="81" y="96"/>
                  </a:cubicBezTo>
                  <a:cubicBezTo>
                    <a:pt x="81" y="96"/>
                    <a:pt x="84" y="96"/>
                    <a:pt x="87" y="96"/>
                  </a:cubicBezTo>
                  <a:cubicBezTo>
                    <a:pt x="90" y="102"/>
                    <a:pt x="110" y="102"/>
                    <a:pt x="125" y="102"/>
                  </a:cubicBezTo>
                  <a:cubicBezTo>
                    <a:pt x="134" y="93"/>
                    <a:pt x="131" y="81"/>
                    <a:pt x="131" y="72"/>
                  </a:cubicBezTo>
                  <a:cubicBezTo>
                    <a:pt x="119" y="60"/>
                    <a:pt x="107" y="57"/>
                    <a:pt x="99" y="54"/>
                  </a:cubicBezTo>
                  <a:cubicBezTo>
                    <a:pt x="93" y="42"/>
                    <a:pt x="96" y="39"/>
                    <a:pt x="107" y="39"/>
                  </a:cubicBezTo>
                  <a:cubicBezTo>
                    <a:pt x="110" y="42"/>
                    <a:pt x="113" y="45"/>
                    <a:pt x="116" y="45"/>
                  </a:cubicBezTo>
                  <a:cubicBezTo>
                    <a:pt x="125" y="48"/>
                    <a:pt x="131" y="48"/>
                    <a:pt x="137" y="51"/>
                  </a:cubicBezTo>
                  <a:cubicBezTo>
                    <a:pt x="158" y="51"/>
                    <a:pt x="182" y="33"/>
                    <a:pt x="191" y="15"/>
                  </a:cubicBezTo>
                  <a:cubicBezTo>
                    <a:pt x="191" y="0"/>
                    <a:pt x="203" y="0"/>
                    <a:pt x="215" y="0"/>
                  </a:cubicBezTo>
                  <a:cubicBezTo>
                    <a:pt x="224" y="3"/>
                    <a:pt x="230" y="18"/>
                    <a:pt x="233" y="33"/>
                  </a:cubicBezTo>
                  <a:cubicBezTo>
                    <a:pt x="242" y="42"/>
                    <a:pt x="248" y="54"/>
                    <a:pt x="263" y="66"/>
                  </a:cubicBezTo>
                  <a:cubicBezTo>
                    <a:pt x="266" y="66"/>
                    <a:pt x="272" y="69"/>
                    <a:pt x="278" y="69"/>
                  </a:cubicBezTo>
                  <a:cubicBezTo>
                    <a:pt x="278" y="78"/>
                    <a:pt x="287" y="90"/>
                    <a:pt x="278" y="102"/>
                  </a:cubicBezTo>
                  <a:cubicBezTo>
                    <a:pt x="260" y="114"/>
                    <a:pt x="248" y="105"/>
                    <a:pt x="251" y="132"/>
                  </a:cubicBezTo>
                  <a:cubicBezTo>
                    <a:pt x="254" y="132"/>
                    <a:pt x="260" y="129"/>
                    <a:pt x="263" y="129"/>
                  </a:cubicBezTo>
                  <a:cubicBezTo>
                    <a:pt x="272" y="129"/>
                    <a:pt x="278" y="129"/>
                    <a:pt x="284" y="129"/>
                  </a:cubicBezTo>
                  <a:cubicBezTo>
                    <a:pt x="284" y="138"/>
                    <a:pt x="284" y="150"/>
                    <a:pt x="284" y="162"/>
                  </a:cubicBezTo>
                  <a:cubicBezTo>
                    <a:pt x="284" y="168"/>
                    <a:pt x="287" y="171"/>
                    <a:pt x="296" y="177"/>
                  </a:cubicBezTo>
                  <a:cubicBezTo>
                    <a:pt x="296" y="180"/>
                    <a:pt x="299" y="183"/>
                    <a:pt x="302" y="189"/>
                  </a:cubicBezTo>
                  <a:cubicBezTo>
                    <a:pt x="290" y="189"/>
                    <a:pt x="284" y="195"/>
                    <a:pt x="275" y="198"/>
                  </a:cubicBezTo>
                  <a:cubicBezTo>
                    <a:pt x="266" y="213"/>
                    <a:pt x="251" y="219"/>
                    <a:pt x="239" y="228"/>
                  </a:cubicBezTo>
                  <a:cubicBezTo>
                    <a:pt x="230" y="234"/>
                    <a:pt x="218" y="237"/>
                    <a:pt x="209" y="234"/>
                  </a:cubicBezTo>
                  <a:cubicBezTo>
                    <a:pt x="203" y="234"/>
                    <a:pt x="200" y="231"/>
                    <a:pt x="194" y="228"/>
                  </a:cubicBezTo>
                  <a:cubicBezTo>
                    <a:pt x="182" y="213"/>
                    <a:pt x="182" y="219"/>
                    <a:pt x="170" y="216"/>
                  </a:cubicBezTo>
                  <a:cubicBezTo>
                    <a:pt x="167" y="219"/>
                    <a:pt x="164" y="219"/>
                    <a:pt x="164" y="222"/>
                  </a:cubicBezTo>
                  <a:cubicBezTo>
                    <a:pt x="164" y="225"/>
                    <a:pt x="164" y="228"/>
                    <a:pt x="164" y="231"/>
                  </a:cubicBezTo>
                  <a:cubicBezTo>
                    <a:pt x="155" y="240"/>
                    <a:pt x="143" y="249"/>
                    <a:pt x="137" y="261"/>
                  </a:cubicBezTo>
                  <a:cubicBezTo>
                    <a:pt x="128" y="264"/>
                    <a:pt x="122" y="264"/>
                    <a:pt x="119" y="267"/>
                  </a:cubicBezTo>
                  <a:close/>
                </a:path>
              </a:pathLst>
            </a:custGeom>
            <a:solidFill>
              <a:sysClr val="window" lastClr="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34" name="Freeform 22">
              <a:extLst>
                <a:ext uri="{FF2B5EF4-FFF2-40B4-BE49-F238E27FC236}">
                  <a16:creationId xmlns:a16="http://schemas.microsoft.com/office/drawing/2014/main" id="{A676D2F6-5220-4E7A-B52C-249AD72FF494}"/>
                </a:ext>
              </a:extLst>
            </p:cNvPr>
            <p:cNvSpPr>
              <a:spLocks/>
            </p:cNvSpPr>
            <p:nvPr/>
          </p:nvSpPr>
          <p:spPr bwMode="auto">
            <a:xfrm>
              <a:off x="4975225" y="4864100"/>
              <a:ext cx="971550" cy="730250"/>
            </a:xfrm>
            <a:custGeom>
              <a:avLst/>
              <a:gdLst>
                <a:gd name="T0" fmla="*/ 2147483647 w 370"/>
                <a:gd name="T1" fmla="*/ 2147483647 h 278"/>
                <a:gd name="T2" fmla="*/ 2147483647 w 370"/>
                <a:gd name="T3" fmla="*/ 2147483647 h 278"/>
                <a:gd name="T4" fmla="*/ 2147483647 w 370"/>
                <a:gd name="T5" fmla="*/ 2147483647 h 278"/>
                <a:gd name="T6" fmla="*/ 2147483647 w 370"/>
                <a:gd name="T7" fmla="*/ 2147483647 h 278"/>
                <a:gd name="T8" fmla="*/ 2147483647 w 370"/>
                <a:gd name="T9" fmla="*/ 2147483647 h 278"/>
                <a:gd name="T10" fmla="*/ 2147483647 w 370"/>
                <a:gd name="T11" fmla="*/ 2147483647 h 278"/>
                <a:gd name="T12" fmla="*/ 2147483647 w 370"/>
                <a:gd name="T13" fmla="*/ 2147483647 h 278"/>
                <a:gd name="T14" fmla="*/ 2147483647 w 370"/>
                <a:gd name="T15" fmla="*/ 2147483647 h 278"/>
                <a:gd name="T16" fmla="*/ 2147483647 w 370"/>
                <a:gd name="T17" fmla="*/ 2147483647 h 278"/>
                <a:gd name="T18" fmla="*/ 2147483647 w 370"/>
                <a:gd name="T19" fmla="*/ 2147483647 h 278"/>
                <a:gd name="T20" fmla="*/ 2147483647 w 370"/>
                <a:gd name="T21" fmla="*/ 2147483647 h 278"/>
                <a:gd name="T22" fmla="*/ 2147483647 w 370"/>
                <a:gd name="T23" fmla="*/ 2147483647 h 278"/>
                <a:gd name="T24" fmla="*/ 2147483647 w 370"/>
                <a:gd name="T25" fmla="*/ 2147483647 h 278"/>
                <a:gd name="T26" fmla="*/ 2147483647 w 370"/>
                <a:gd name="T27" fmla="*/ 2147483647 h 278"/>
                <a:gd name="T28" fmla="*/ 2147483647 w 370"/>
                <a:gd name="T29" fmla="*/ 2147483647 h 278"/>
                <a:gd name="T30" fmla="*/ 2147483647 w 370"/>
                <a:gd name="T31" fmla="*/ 2147483647 h 278"/>
                <a:gd name="T32" fmla="*/ 2147483647 w 370"/>
                <a:gd name="T33" fmla="*/ 2147483647 h 278"/>
                <a:gd name="T34" fmla="*/ 2147483647 w 370"/>
                <a:gd name="T35" fmla="*/ 2147483647 h 278"/>
                <a:gd name="T36" fmla="*/ 2147483647 w 370"/>
                <a:gd name="T37" fmla="*/ 2147483647 h 278"/>
                <a:gd name="T38" fmla="*/ 2147483647 w 370"/>
                <a:gd name="T39" fmla="*/ 2147483647 h 278"/>
                <a:gd name="T40" fmla="*/ 2147483647 w 370"/>
                <a:gd name="T41" fmla="*/ 2147483647 h 278"/>
                <a:gd name="T42" fmla="*/ 2147483647 w 370"/>
                <a:gd name="T43" fmla="*/ 2147483647 h 278"/>
                <a:gd name="T44" fmla="*/ 2147483647 w 370"/>
                <a:gd name="T45" fmla="*/ 2147483647 h 278"/>
                <a:gd name="T46" fmla="*/ 2147483647 w 370"/>
                <a:gd name="T47" fmla="*/ 2147483647 h 278"/>
                <a:gd name="T48" fmla="*/ 2147483647 w 370"/>
                <a:gd name="T49" fmla="*/ 2147483647 h 278"/>
                <a:gd name="T50" fmla="*/ 2147483647 w 370"/>
                <a:gd name="T51" fmla="*/ 2147483647 h 278"/>
                <a:gd name="T52" fmla="*/ 2147483647 w 370"/>
                <a:gd name="T53" fmla="*/ 2147483647 h 278"/>
                <a:gd name="T54" fmla="*/ 2147483647 w 370"/>
                <a:gd name="T55" fmla="*/ 2147483647 h 278"/>
                <a:gd name="T56" fmla="*/ 2147483647 w 370"/>
                <a:gd name="T57" fmla="*/ 2147483647 h 278"/>
                <a:gd name="T58" fmla="*/ 2147483647 w 370"/>
                <a:gd name="T59" fmla="*/ 2147483647 h 278"/>
                <a:gd name="T60" fmla="*/ 2147483647 w 370"/>
                <a:gd name="T61" fmla="*/ 2147483647 h 278"/>
                <a:gd name="T62" fmla="*/ 2147483647 w 370"/>
                <a:gd name="T63" fmla="*/ 2147483647 h 2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0"/>
                <a:gd name="T97" fmla="*/ 0 h 278"/>
                <a:gd name="T98" fmla="*/ 370 w 370"/>
                <a:gd name="T99" fmla="*/ 278 h 2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0" h="278">
                  <a:moveTo>
                    <a:pt x="224" y="278"/>
                  </a:moveTo>
                  <a:cubicBezTo>
                    <a:pt x="224" y="275"/>
                    <a:pt x="224" y="272"/>
                    <a:pt x="224" y="269"/>
                  </a:cubicBezTo>
                  <a:cubicBezTo>
                    <a:pt x="221" y="269"/>
                    <a:pt x="221" y="266"/>
                    <a:pt x="218" y="266"/>
                  </a:cubicBezTo>
                  <a:cubicBezTo>
                    <a:pt x="215" y="266"/>
                    <a:pt x="215" y="263"/>
                    <a:pt x="212" y="263"/>
                  </a:cubicBezTo>
                  <a:cubicBezTo>
                    <a:pt x="209" y="251"/>
                    <a:pt x="203" y="251"/>
                    <a:pt x="197" y="254"/>
                  </a:cubicBezTo>
                  <a:cubicBezTo>
                    <a:pt x="194" y="260"/>
                    <a:pt x="194" y="263"/>
                    <a:pt x="194" y="266"/>
                  </a:cubicBezTo>
                  <a:cubicBezTo>
                    <a:pt x="182" y="269"/>
                    <a:pt x="170" y="269"/>
                    <a:pt x="158" y="269"/>
                  </a:cubicBezTo>
                  <a:cubicBezTo>
                    <a:pt x="152" y="269"/>
                    <a:pt x="146" y="266"/>
                    <a:pt x="137" y="266"/>
                  </a:cubicBezTo>
                  <a:cubicBezTo>
                    <a:pt x="131" y="263"/>
                    <a:pt x="128" y="263"/>
                    <a:pt x="122" y="263"/>
                  </a:cubicBezTo>
                  <a:cubicBezTo>
                    <a:pt x="116" y="257"/>
                    <a:pt x="113" y="254"/>
                    <a:pt x="107" y="248"/>
                  </a:cubicBezTo>
                  <a:cubicBezTo>
                    <a:pt x="107" y="245"/>
                    <a:pt x="104" y="242"/>
                    <a:pt x="101" y="239"/>
                  </a:cubicBezTo>
                  <a:cubicBezTo>
                    <a:pt x="101" y="239"/>
                    <a:pt x="101" y="239"/>
                    <a:pt x="101" y="239"/>
                  </a:cubicBezTo>
                  <a:cubicBezTo>
                    <a:pt x="95" y="227"/>
                    <a:pt x="101" y="224"/>
                    <a:pt x="104" y="215"/>
                  </a:cubicBezTo>
                  <a:cubicBezTo>
                    <a:pt x="104" y="212"/>
                    <a:pt x="104" y="206"/>
                    <a:pt x="104" y="203"/>
                  </a:cubicBezTo>
                  <a:cubicBezTo>
                    <a:pt x="101" y="200"/>
                    <a:pt x="95" y="197"/>
                    <a:pt x="92" y="194"/>
                  </a:cubicBezTo>
                  <a:cubicBezTo>
                    <a:pt x="92" y="191"/>
                    <a:pt x="92" y="191"/>
                    <a:pt x="92" y="191"/>
                  </a:cubicBezTo>
                  <a:cubicBezTo>
                    <a:pt x="74" y="191"/>
                    <a:pt x="62" y="191"/>
                    <a:pt x="51" y="188"/>
                  </a:cubicBezTo>
                  <a:cubicBezTo>
                    <a:pt x="48" y="188"/>
                    <a:pt x="45" y="185"/>
                    <a:pt x="39" y="185"/>
                  </a:cubicBezTo>
                  <a:cubicBezTo>
                    <a:pt x="39" y="179"/>
                    <a:pt x="36" y="176"/>
                    <a:pt x="36" y="170"/>
                  </a:cubicBezTo>
                  <a:cubicBezTo>
                    <a:pt x="39" y="170"/>
                    <a:pt x="45" y="170"/>
                    <a:pt x="51" y="170"/>
                  </a:cubicBezTo>
                  <a:cubicBezTo>
                    <a:pt x="56" y="170"/>
                    <a:pt x="62" y="161"/>
                    <a:pt x="68" y="158"/>
                  </a:cubicBezTo>
                  <a:cubicBezTo>
                    <a:pt x="74" y="147"/>
                    <a:pt x="74" y="138"/>
                    <a:pt x="68" y="132"/>
                  </a:cubicBezTo>
                  <a:cubicBezTo>
                    <a:pt x="65" y="132"/>
                    <a:pt x="59" y="132"/>
                    <a:pt x="56" y="132"/>
                  </a:cubicBezTo>
                  <a:cubicBezTo>
                    <a:pt x="39" y="120"/>
                    <a:pt x="21" y="117"/>
                    <a:pt x="9" y="111"/>
                  </a:cubicBezTo>
                  <a:cubicBezTo>
                    <a:pt x="3" y="105"/>
                    <a:pt x="0" y="99"/>
                    <a:pt x="0" y="96"/>
                  </a:cubicBezTo>
                  <a:cubicBezTo>
                    <a:pt x="9" y="81"/>
                    <a:pt x="9" y="78"/>
                    <a:pt x="30" y="78"/>
                  </a:cubicBezTo>
                  <a:cubicBezTo>
                    <a:pt x="36" y="78"/>
                    <a:pt x="39" y="81"/>
                    <a:pt x="45" y="81"/>
                  </a:cubicBezTo>
                  <a:cubicBezTo>
                    <a:pt x="48" y="87"/>
                    <a:pt x="54" y="90"/>
                    <a:pt x="59" y="96"/>
                  </a:cubicBezTo>
                  <a:cubicBezTo>
                    <a:pt x="65" y="96"/>
                    <a:pt x="71" y="99"/>
                    <a:pt x="83" y="96"/>
                  </a:cubicBezTo>
                  <a:cubicBezTo>
                    <a:pt x="95" y="87"/>
                    <a:pt x="107" y="69"/>
                    <a:pt x="119" y="60"/>
                  </a:cubicBezTo>
                  <a:cubicBezTo>
                    <a:pt x="119" y="57"/>
                    <a:pt x="119" y="54"/>
                    <a:pt x="119" y="48"/>
                  </a:cubicBezTo>
                  <a:cubicBezTo>
                    <a:pt x="122" y="48"/>
                    <a:pt x="125" y="48"/>
                    <a:pt x="131" y="48"/>
                  </a:cubicBezTo>
                  <a:cubicBezTo>
                    <a:pt x="131" y="51"/>
                    <a:pt x="134" y="51"/>
                    <a:pt x="134" y="54"/>
                  </a:cubicBezTo>
                  <a:cubicBezTo>
                    <a:pt x="140" y="57"/>
                    <a:pt x="149" y="63"/>
                    <a:pt x="161" y="69"/>
                  </a:cubicBezTo>
                  <a:cubicBezTo>
                    <a:pt x="164" y="69"/>
                    <a:pt x="167" y="69"/>
                    <a:pt x="170" y="69"/>
                  </a:cubicBezTo>
                  <a:cubicBezTo>
                    <a:pt x="176" y="66"/>
                    <a:pt x="182" y="63"/>
                    <a:pt x="191" y="60"/>
                  </a:cubicBezTo>
                  <a:cubicBezTo>
                    <a:pt x="200" y="51"/>
                    <a:pt x="206" y="48"/>
                    <a:pt x="218" y="42"/>
                  </a:cubicBezTo>
                  <a:cubicBezTo>
                    <a:pt x="218" y="39"/>
                    <a:pt x="221" y="39"/>
                    <a:pt x="224" y="36"/>
                  </a:cubicBezTo>
                  <a:cubicBezTo>
                    <a:pt x="233" y="24"/>
                    <a:pt x="239" y="21"/>
                    <a:pt x="254" y="18"/>
                  </a:cubicBezTo>
                  <a:cubicBezTo>
                    <a:pt x="260" y="18"/>
                    <a:pt x="266" y="18"/>
                    <a:pt x="275" y="18"/>
                  </a:cubicBezTo>
                  <a:cubicBezTo>
                    <a:pt x="290" y="9"/>
                    <a:pt x="293" y="0"/>
                    <a:pt x="314" y="0"/>
                  </a:cubicBezTo>
                  <a:cubicBezTo>
                    <a:pt x="317" y="6"/>
                    <a:pt x="320" y="12"/>
                    <a:pt x="326" y="18"/>
                  </a:cubicBezTo>
                  <a:cubicBezTo>
                    <a:pt x="329" y="21"/>
                    <a:pt x="332" y="24"/>
                    <a:pt x="335" y="27"/>
                  </a:cubicBezTo>
                  <a:cubicBezTo>
                    <a:pt x="329" y="36"/>
                    <a:pt x="323" y="45"/>
                    <a:pt x="317" y="57"/>
                  </a:cubicBezTo>
                  <a:cubicBezTo>
                    <a:pt x="317" y="60"/>
                    <a:pt x="317" y="66"/>
                    <a:pt x="317" y="69"/>
                  </a:cubicBezTo>
                  <a:cubicBezTo>
                    <a:pt x="320" y="72"/>
                    <a:pt x="326" y="72"/>
                    <a:pt x="335" y="72"/>
                  </a:cubicBezTo>
                  <a:cubicBezTo>
                    <a:pt x="335" y="78"/>
                    <a:pt x="338" y="81"/>
                    <a:pt x="338" y="87"/>
                  </a:cubicBezTo>
                  <a:cubicBezTo>
                    <a:pt x="341" y="90"/>
                    <a:pt x="341" y="90"/>
                    <a:pt x="344" y="93"/>
                  </a:cubicBezTo>
                  <a:cubicBezTo>
                    <a:pt x="349" y="93"/>
                    <a:pt x="358" y="90"/>
                    <a:pt x="364" y="90"/>
                  </a:cubicBezTo>
                  <a:cubicBezTo>
                    <a:pt x="370" y="96"/>
                    <a:pt x="370" y="108"/>
                    <a:pt x="370" y="120"/>
                  </a:cubicBezTo>
                  <a:cubicBezTo>
                    <a:pt x="370" y="123"/>
                    <a:pt x="367" y="126"/>
                    <a:pt x="361" y="129"/>
                  </a:cubicBezTo>
                  <a:cubicBezTo>
                    <a:pt x="361" y="132"/>
                    <a:pt x="358" y="132"/>
                    <a:pt x="355" y="132"/>
                  </a:cubicBezTo>
                  <a:cubicBezTo>
                    <a:pt x="355" y="141"/>
                    <a:pt x="355" y="149"/>
                    <a:pt x="352" y="155"/>
                  </a:cubicBezTo>
                  <a:cubicBezTo>
                    <a:pt x="352" y="161"/>
                    <a:pt x="349" y="164"/>
                    <a:pt x="346" y="170"/>
                  </a:cubicBezTo>
                  <a:cubicBezTo>
                    <a:pt x="344" y="170"/>
                    <a:pt x="338" y="173"/>
                    <a:pt x="338" y="179"/>
                  </a:cubicBezTo>
                  <a:cubicBezTo>
                    <a:pt x="326" y="179"/>
                    <a:pt x="317" y="203"/>
                    <a:pt x="308" y="209"/>
                  </a:cubicBezTo>
                  <a:cubicBezTo>
                    <a:pt x="308" y="212"/>
                    <a:pt x="299" y="215"/>
                    <a:pt x="299" y="215"/>
                  </a:cubicBezTo>
                  <a:cubicBezTo>
                    <a:pt x="293" y="221"/>
                    <a:pt x="287" y="227"/>
                    <a:pt x="284" y="230"/>
                  </a:cubicBezTo>
                  <a:cubicBezTo>
                    <a:pt x="284" y="233"/>
                    <a:pt x="284" y="233"/>
                    <a:pt x="284" y="233"/>
                  </a:cubicBezTo>
                  <a:cubicBezTo>
                    <a:pt x="281" y="233"/>
                    <a:pt x="281" y="233"/>
                    <a:pt x="281" y="233"/>
                  </a:cubicBezTo>
                  <a:cubicBezTo>
                    <a:pt x="281" y="236"/>
                    <a:pt x="281" y="236"/>
                    <a:pt x="281" y="236"/>
                  </a:cubicBezTo>
                  <a:cubicBezTo>
                    <a:pt x="275" y="236"/>
                    <a:pt x="269" y="245"/>
                    <a:pt x="266" y="248"/>
                  </a:cubicBezTo>
                  <a:cubicBezTo>
                    <a:pt x="263" y="254"/>
                    <a:pt x="260" y="260"/>
                    <a:pt x="257" y="266"/>
                  </a:cubicBezTo>
                  <a:cubicBezTo>
                    <a:pt x="245" y="269"/>
                    <a:pt x="239" y="272"/>
                    <a:pt x="233" y="278"/>
                  </a:cubicBezTo>
                  <a:cubicBezTo>
                    <a:pt x="227" y="278"/>
                    <a:pt x="227" y="278"/>
                    <a:pt x="224" y="278"/>
                  </a:cubicBezTo>
                  <a:close/>
                </a:path>
              </a:pathLst>
            </a:custGeom>
            <a:solidFill>
              <a:sysClr val="window" lastClr="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35" name="Freeform 23">
              <a:extLst>
                <a:ext uri="{FF2B5EF4-FFF2-40B4-BE49-F238E27FC236}">
                  <a16:creationId xmlns:a16="http://schemas.microsoft.com/office/drawing/2014/main" id="{4DF04562-5A31-4501-A752-F9F612BA2BEF}"/>
                </a:ext>
              </a:extLst>
            </p:cNvPr>
            <p:cNvSpPr>
              <a:spLocks/>
            </p:cNvSpPr>
            <p:nvPr/>
          </p:nvSpPr>
          <p:spPr bwMode="auto">
            <a:xfrm>
              <a:off x="5641741" y="4965022"/>
              <a:ext cx="1018512" cy="794866"/>
            </a:xfrm>
            <a:custGeom>
              <a:avLst/>
              <a:gdLst>
                <a:gd name="T0" fmla="*/ 2147483647 w 388"/>
                <a:gd name="T1" fmla="*/ 2147483647 h 302"/>
                <a:gd name="T2" fmla="*/ 2147483647 w 388"/>
                <a:gd name="T3" fmla="*/ 2147483647 h 302"/>
                <a:gd name="T4" fmla="*/ 0 w 388"/>
                <a:gd name="T5" fmla="*/ 2147483647 h 302"/>
                <a:gd name="T6" fmla="*/ 2147483647 w 388"/>
                <a:gd name="T7" fmla="*/ 2147483647 h 302"/>
                <a:gd name="T8" fmla="*/ 2147483647 w 388"/>
                <a:gd name="T9" fmla="*/ 2147483647 h 302"/>
                <a:gd name="T10" fmla="*/ 2147483647 w 388"/>
                <a:gd name="T11" fmla="*/ 2147483647 h 302"/>
                <a:gd name="T12" fmla="*/ 2147483647 w 388"/>
                <a:gd name="T13" fmla="*/ 2147483647 h 302"/>
                <a:gd name="T14" fmla="*/ 2147483647 w 388"/>
                <a:gd name="T15" fmla="*/ 2147483647 h 302"/>
                <a:gd name="T16" fmla="*/ 2147483647 w 388"/>
                <a:gd name="T17" fmla="*/ 2147483647 h 302"/>
                <a:gd name="T18" fmla="*/ 2147483647 w 388"/>
                <a:gd name="T19" fmla="*/ 2147483647 h 302"/>
                <a:gd name="T20" fmla="*/ 2147483647 w 388"/>
                <a:gd name="T21" fmla="*/ 2147483647 h 302"/>
                <a:gd name="T22" fmla="*/ 2147483647 w 388"/>
                <a:gd name="T23" fmla="*/ 2147483647 h 302"/>
                <a:gd name="T24" fmla="*/ 2147483647 w 388"/>
                <a:gd name="T25" fmla="*/ 2147483647 h 302"/>
                <a:gd name="T26" fmla="*/ 2147483647 w 388"/>
                <a:gd name="T27" fmla="*/ 2147483647 h 302"/>
                <a:gd name="T28" fmla="*/ 2147483647 w 388"/>
                <a:gd name="T29" fmla="*/ 2147483647 h 302"/>
                <a:gd name="T30" fmla="*/ 2147483647 w 388"/>
                <a:gd name="T31" fmla="*/ 2147483647 h 302"/>
                <a:gd name="T32" fmla="*/ 2147483647 w 388"/>
                <a:gd name="T33" fmla="*/ 2147483647 h 302"/>
                <a:gd name="T34" fmla="*/ 2147483647 w 388"/>
                <a:gd name="T35" fmla="*/ 2147483647 h 302"/>
                <a:gd name="T36" fmla="*/ 2147483647 w 388"/>
                <a:gd name="T37" fmla="*/ 2147483647 h 302"/>
                <a:gd name="T38" fmla="*/ 2147483647 w 388"/>
                <a:gd name="T39" fmla="*/ 0 h 302"/>
                <a:gd name="T40" fmla="*/ 2147483647 w 388"/>
                <a:gd name="T41" fmla="*/ 0 h 302"/>
                <a:gd name="T42" fmla="*/ 2147483647 w 388"/>
                <a:gd name="T43" fmla="*/ 2147483647 h 302"/>
                <a:gd name="T44" fmla="*/ 2147483647 w 388"/>
                <a:gd name="T45" fmla="*/ 2147483647 h 302"/>
                <a:gd name="T46" fmla="*/ 2147483647 w 388"/>
                <a:gd name="T47" fmla="*/ 2147483647 h 302"/>
                <a:gd name="T48" fmla="*/ 2147483647 w 388"/>
                <a:gd name="T49" fmla="*/ 2147483647 h 302"/>
                <a:gd name="T50" fmla="*/ 2147483647 w 388"/>
                <a:gd name="T51" fmla="*/ 2147483647 h 302"/>
                <a:gd name="T52" fmla="*/ 2147483647 w 388"/>
                <a:gd name="T53" fmla="*/ 2147483647 h 302"/>
                <a:gd name="T54" fmla="*/ 2147483647 w 388"/>
                <a:gd name="T55" fmla="*/ 2147483647 h 302"/>
                <a:gd name="T56" fmla="*/ 2147483647 w 388"/>
                <a:gd name="T57" fmla="*/ 2147483647 h 302"/>
                <a:gd name="T58" fmla="*/ 2147483647 w 388"/>
                <a:gd name="T59" fmla="*/ 2147483647 h 302"/>
                <a:gd name="T60" fmla="*/ 2147483647 w 388"/>
                <a:gd name="T61" fmla="*/ 2147483647 h 302"/>
                <a:gd name="T62" fmla="*/ 2147483647 w 388"/>
                <a:gd name="T63" fmla="*/ 2147483647 h 302"/>
                <a:gd name="T64" fmla="*/ 2147483647 w 388"/>
                <a:gd name="T65" fmla="*/ 2147483647 h 302"/>
                <a:gd name="T66" fmla="*/ 2147483647 w 388"/>
                <a:gd name="T67" fmla="*/ 2147483647 h 302"/>
                <a:gd name="T68" fmla="*/ 2147483647 w 388"/>
                <a:gd name="T69" fmla="*/ 2147483647 h 302"/>
                <a:gd name="T70" fmla="*/ 2147483647 w 388"/>
                <a:gd name="T71" fmla="*/ 2147483647 h 302"/>
                <a:gd name="T72" fmla="*/ 2147483647 w 388"/>
                <a:gd name="T73" fmla="*/ 2147483647 h 302"/>
                <a:gd name="T74" fmla="*/ 2147483647 w 388"/>
                <a:gd name="T75" fmla="*/ 2147483647 h 302"/>
                <a:gd name="T76" fmla="*/ 2147483647 w 388"/>
                <a:gd name="T77" fmla="*/ 2147483647 h 302"/>
                <a:gd name="T78" fmla="*/ 2147483647 w 388"/>
                <a:gd name="T79" fmla="*/ 2147483647 h 302"/>
                <a:gd name="T80" fmla="*/ 2147483647 w 388"/>
                <a:gd name="T81" fmla="*/ 2147483647 h 302"/>
                <a:gd name="T82" fmla="*/ 2147483647 w 388"/>
                <a:gd name="T83" fmla="*/ 2147483647 h 302"/>
                <a:gd name="T84" fmla="*/ 2147483647 w 388"/>
                <a:gd name="T85" fmla="*/ 2147483647 h 302"/>
                <a:gd name="T86" fmla="*/ 2147483647 w 388"/>
                <a:gd name="T87" fmla="*/ 2147483647 h 302"/>
                <a:gd name="T88" fmla="*/ 2147483647 w 388"/>
                <a:gd name="T89" fmla="*/ 2147483647 h 302"/>
                <a:gd name="T90" fmla="*/ 2147483647 w 388"/>
                <a:gd name="T91" fmla="*/ 2147483647 h 302"/>
                <a:gd name="T92" fmla="*/ 2147483647 w 388"/>
                <a:gd name="T93" fmla="*/ 2147483647 h 302"/>
                <a:gd name="T94" fmla="*/ 2147483647 w 388"/>
                <a:gd name="T95" fmla="*/ 2147483647 h 302"/>
                <a:gd name="T96" fmla="*/ 2147483647 w 388"/>
                <a:gd name="T97" fmla="*/ 2147483647 h 302"/>
                <a:gd name="T98" fmla="*/ 2147483647 w 388"/>
                <a:gd name="T99" fmla="*/ 2147483647 h 302"/>
                <a:gd name="T100" fmla="*/ 2147483647 w 388"/>
                <a:gd name="T101" fmla="*/ 2147483647 h 302"/>
                <a:gd name="T102" fmla="*/ 2147483647 w 388"/>
                <a:gd name="T103" fmla="*/ 2147483647 h 302"/>
                <a:gd name="T104" fmla="*/ 2147483647 w 388"/>
                <a:gd name="T105" fmla="*/ 2147483647 h 302"/>
                <a:gd name="T106" fmla="*/ 2147483647 w 388"/>
                <a:gd name="T107" fmla="*/ 2147483647 h 302"/>
                <a:gd name="T108" fmla="*/ 2147483647 w 388"/>
                <a:gd name="T109" fmla="*/ 2147483647 h 302"/>
                <a:gd name="T110" fmla="*/ 2147483647 w 388"/>
                <a:gd name="T111" fmla="*/ 2147483647 h 302"/>
                <a:gd name="T112" fmla="*/ 2147483647 w 388"/>
                <a:gd name="T113" fmla="*/ 2147483647 h 302"/>
                <a:gd name="T114" fmla="*/ 2147483647 w 388"/>
                <a:gd name="T115" fmla="*/ 2147483647 h 302"/>
                <a:gd name="T116" fmla="*/ 2147483647 w 388"/>
                <a:gd name="T117" fmla="*/ 2147483647 h 302"/>
                <a:gd name="T118" fmla="*/ 2147483647 w 388"/>
                <a:gd name="T119" fmla="*/ 2147483647 h 302"/>
                <a:gd name="T120" fmla="*/ 2147483647 w 388"/>
                <a:gd name="T121" fmla="*/ 2147483647 h 302"/>
                <a:gd name="T122" fmla="*/ 2147483647 w 388"/>
                <a:gd name="T123" fmla="*/ 2147483647 h 3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8"/>
                <a:gd name="T187" fmla="*/ 0 h 302"/>
                <a:gd name="T188" fmla="*/ 388 w 388"/>
                <a:gd name="T189" fmla="*/ 302 h 30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8" h="302">
                  <a:moveTo>
                    <a:pt x="27" y="302"/>
                  </a:moveTo>
                  <a:cubicBezTo>
                    <a:pt x="15" y="293"/>
                    <a:pt x="15" y="287"/>
                    <a:pt x="12" y="281"/>
                  </a:cubicBezTo>
                  <a:cubicBezTo>
                    <a:pt x="9" y="272"/>
                    <a:pt x="3" y="266"/>
                    <a:pt x="0" y="260"/>
                  </a:cubicBezTo>
                  <a:cubicBezTo>
                    <a:pt x="0" y="245"/>
                    <a:pt x="0" y="248"/>
                    <a:pt x="9" y="239"/>
                  </a:cubicBezTo>
                  <a:cubicBezTo>
                    <a:pt x="12" y="215"/>
                    <a:pt x="12" y="212"/>
                    <a:pt x="33" y="197"/>
                  </a:cubicBezTo>
                  <a:cubicBezTo>
                    <a:pt x="42" y="188"/>
                    <a:pt x="51" y="179"/>
                    <a:pt x="63" y="170"/>
                  </a:cubicBezTo>
                  <a:cubicBezTo>
                    <a:pt x="72" y="158"/>
                    <a:pt x="81" y="149"/>
                    <a:pt x="92" y="137"/>
                  </a:cubicBezTo>
                  <a:cubicBezTo>
                    <a:pt x="101" y="131"/>
                    <a:pt x="101" y="125"/>
                    <a:pt x="104" y="116"/>
                  </a:cubicBezTo>
                  <a:cubicBezTo>
                    <a:pt x="104" y="93"/>
                    <a:pt x="110" y="99"/>
                    <a:pt x="122" y="84"/>
                  </a:cubicBezTo>
                  <a:cubicBezTo>
                    <a:pt x="122" y="75"/>
                    <a:pt x="122" y="63"/>
                    <a:pt x="122" y="54"/>
                  </a:cubicBezTo>
                  <a:cubicBezTo>
                    <a:pt x="128" y="48"/>
                    <a:pt x="128" y="39"/>
                    <a:pt x="131" y="33"/>
                  </a:cubicBezTo>
                  <a:cubicBezTo>
                    <a:pt x="131" y="27"/>
                    <a:pt x="134" y="24"/>
                    <a:pt x="137" y="21"/>
                  </a:cubicBezTo>
                  <a:cubicBezTo>
                    <a:pt x="140" y="21"/>
                    <a:pt x="143" y="21"/>
                    <a:pt x="146" y="21"/>
                  </a:cubicBezTo>
                  <a:cubicBezTo>
                    <a:pt x="152" y="24"/>
                    <a:pt x="158" y="30"/>
                    <a:pt x="164" y="36"/>
                  </a:cubicBezTo>
                  <a:cubicBezTo>
                    <a:pt x="167" y="36"/>
                    <a:pt x="170" y="36"/>
                    <a:pt x="173" y="36"/>
                  </a:cubicBezTo>
                  <a:cubicBezTo>
                    <a:pt x="179" y="30"/>
                    <a:pt x="179" y="21"/>
                    <a:pt x="179" y="18"/>
                  </a:cubicBezTo>
                  <a:cubicBezTo>
                    <a:pt x="176" y="15"/>
                    <a:pt x="170" y="9"/>
                    <a:pt x="167" y="6"/>
                  </a:cubicBezTo>
                  <a:cubicBezTo>
                    <a:pt x="170" y="6"/>
                    <a:pt x="170" y="6"/>
                    <a:pt x="170" y="6"/>
                  </a:cubicBezTo>
                  <a:cubicBezTo>
                    <a:pt x="188" y="6"/>
                    <a:pt x="203" y="6"/>
                    <a:pt x="218" y="6"/>
                  </a:cubicBezTo>
                  <a:cubicBezTo>
                    <a:pt x="224" y="9"/>
                    <a:pt x="242" y="9"/>
                    <a:pt x="251" y="0"/>
                  </a:cubicBezTo>
                  <a:cubicBezTo>
                    <a:pt x="254" y="0"/>
                    <a:pt x="254" y="0"/>
                    <a:pt x="257" y="0"/>
                  </a:cubicBezTo>
                  <a:cubicBezTo>
                    <a:pt x="257" y="6"/>
                    <a:pt x="257" y="9"/>
                    <a:pt x="257" y="12"/>
                  </a:cubicBezTo>
                  <a:cubicBezTo>
                    <a:pt x="251" y="18"/>
                    <a:pt x="242" y="27"/>
                    <a:pt x="236" y="36"/>
                  </a:cubicBezTo>
                  <a:cubicBezTo>
                    <a:pt x="236" y="48"/>
                    <a:pt x="239" y="51"/>
                    <a:pt x="260" y="51"/>
                  </a:cubicBezTo>
                  <a:cubicBezTo>
                    <a:pt x="269" y="45"/>
                    <a:pt x="278" y="42"/>
                    <a:pt x="290" y="39"/>
                  </a:cubicBezTo>
                  <a:cubicBezTo>
                    <a:pt x="293" y="39"/>
                    <a:pt x="296" y="39"/>
                    <a:pt x="299" y="39"/>
                  </a:cubicBezTo>
                  <a:cubicBezTo>
                    <a:pt x="299" y="39"/>
                    <a:pt x="302" y="42"/>
                    <a:pt x="305" y="42"/>
                  </a:cubicBezTo>
                  <a:cubicBezTo>
                    <a:pt x="320" y="42"/>
                    <a:pt x="329" y="21"/>
                    <a:pt x="353" y="30"/>
                  </a:cubicBezTo>
                  <a:cubicBezTo>
                    <a:pt x="359" y="36"/>
                    <a:pt x="362" y="42"/>
                    <a:pt x="368" y="48"/>
                  </a:cubicBezTo>
                  <a:cubicBezTo>
                    <a:pt x="374" y="57"/>
                    <a:pt x="382" y="66"/>
                    <a:pt x="388" y="78"/>
                  </a:cubicBezTo>
                  <a:cubicBezTo>
                    <a:pt x="388" y="81"/>
                    <a:pt x="388" y="81"/>
                    <a:pt x="388" y="84"/>
                  </a:cubicBezTo>
                  <a:cubicBezTo>
                    <a:pt x="379" y="84"/>
                    <a:pt x="379" y="87"/>
                    <a:pt x="374" y="90"/>
                  </a:cubicBezTo>
                  <a:cubicBezTo>
                    <a:pt x="368" y="96"/>
                    <a:pt x="353" y="99"/>
                    <a:pt x="362" y="113"/>
                  </a:cubicBezTo>
                  <a:cubicBezTo>
                    <a:pt x="362" y="113"/>
                    <a:pt x="362" y="113"/>
                    <a:pt x="362" y="116"/>
                  </a:cubicBezTo>
                  <a:cubicBezTo>
                    <a:pt x="347" y="122"/>
                    <a:pt x="329" y="134"/>
                    <a:pt x="314" y="143"/>
                  </a:cubicBezTo>
                  <a:cubicBezTo>
                    <a:pt x="314" y="143"/>
                    <a:pt x="311" y="146"/>
                    <a:pt x="308" y="149"/>
                  </a:cubicBezTo>
                  <a:cubicBezTo>
                    <a:pt x="302" y="149"/>
                    <a:pt x="299" y="146"/>
                    <a:pt x="299" y="146"/>
                  </a:cubicBezTo>
                  <a:cubicBezTo>
                    <a:pt x="296" y="146"/>
                    <a:pt x="293" y="146"/>
                    <a:pt x="290" y="146"/>
                  </a:cubicBezTo>
                  <a:cubicBezTo>
                    <a:pt x="287" y="146"/>
                    <a:pt x="284" y="149"/>
                    <a:pt x="284" y="152"/>
                  </a:cubicBezTo>
                  <a:cubicBezTo>
                    <a:pt x="281" y="152"/>
                    <a:pt x="278" y="152"/>
                    <a:pt x="278" y="152"/>
                  </a:cubicBezTo>
                  <a:cubicBezTo>
                    <a:pt x="269" y="143"/>
                    <a:pt x="266" y="146"/>
                    <a:pt x="260" y="146"/>
                  </a:cubicBezTo>
                  <a:cubicBezTo>
                    <a:pt x="260" y="152"/>
                    <a:pt x="260" y="155"/>
                    <a:pt x="260" y="161"/>
                  </a:cubicBezTo>
                  <a:cubicBezTo>
                    <a:pt x="254" y="167"/>
                    <a:pt x="248" y="158"/>
                    <a:pt x="245" y="173"/>
                  </a:cubicBezTo>
                  <a:cubicBezTo>
                    <a:pt x="233" y="173"/>
                    <a:pt x="236" y="170"/>
                    <a:pt x="233" y="164"/>
                  </a:cubicBezTo>
                  <a:cubicBezTo>
                    <a:pt x="230" y="164"/>
                    <a:pt x="230" y="164"/>
                    <a:pt x="230" y="164"/>
                  </a:cubicBezTo>
                  <a:cubicBezTo>
                    <a:pt x="224" y="158"/>
                    <a:pt x="221" y="155"/>
                    <a:pt x="215" y="152"/>
                  </a:cubicBezTo>
                  <a:cubicBezTo>
                    <a:pt x="215" y="152"/>
                    <a:pt x="212" y="152"/>
                    <a:pt x="209" y="152"/>
                  </a:cubicBezTo>
                  <a:cubicBezTo>
                    <a:pt x="206" y="158"/>
                    <a:pt x="206" y="158"/>
                    <a:pt x="203" y="164"/>
                  </a:cubicBezTo>
                  <a:cubicBezTo>
                    <a:pt x="200" y="170"/>
                    <a:pt x="194" y="176"/>
                    <a:pt x="191" y="182"/>
                  </a:cubicBezTo>
                  <a:cubicBezTo>
                    <a:pt x="179" y="188"/>
                    <a:pt x="179" y="188"/>
                    <a:pt x="173" y="197"/>
                  </a:cubicBezTo>
                  <a:cubicBezTo>
                    <a:pt x="170" y="197"/>
                    <a:pt x="167" y="200"/>
                    <a:pt x="161" y="200"/>
                  </a:cubicBezTo>
                  <a:cubicBezTo>
                    <a:pt x="158" y="203"/>
                    <a:pt x="155" y="206"/>
                    <a:pt x="152" y="209"/>
                  </a:cubicBezTo>
                  <a:cubicBezTo>
                    <a:pt x="137" y="209"/>
                    <a:pt x="134" y="209"/>
                    <a:pt x="128" y="215"/>
                  </a:cubicBezTo>
                  <a:cubicBezTo>
                    <a:pt x="128" y="215"/>
                    <a:pt x="128" y="218"/>
                    <a:pt x="125" y="221"/>
                  </a:cubicBezTo>
                  <a:cubicBezTo>
                    <a:pt x="125" y="221"/>
                    <a:pt x="122" y="221"/>
                    <a:pt x="119" y="221"/>
                  </a:cubicBezTo>
                  <a:cubicBezTo>
                    <a:pt x="107" y="215"/>
                    <a:pt x="107" y="218"/>
                    <a:pt x="98" y="221"/>
                  </a:cubicBezTo>
                  <a:cubicBezTo>
                    <a:pt x="87" y="224"/>
                    <a:pt x="78" y="227"/>
                    <a:pt x="69" y="230"/>
                  </a:cubicBezTo>
                  <a:cubicBezTo>
                    <a:pt x="54" y="233"/>
                    <a:pt x="48" y="233"/>
                    <a:pt x="39" y="242"/>
                  </a:cubicBezTo>
                  <a:cubicBezTo>
                    <a:pt x="39" y="248"/>
                    <a:pt x="36" y="251"/>
                    <a:pt x="36" y="254"/>
                  </a:cubicBezTo>
                  <a:cubicBezTo>
                    <a:pt x="27" y="260"/>
                    <a:pt x="24" y="260"/>
                    <a:pt x="24" y="272"/>
                  </a:cubicBezTo>
                  <a:cubicBezTo>
                    <a:pt x="30" y="275"/>
                    <a:pt x="42" y="284"/>
                    <a:pt x="42" y="296"/>
                  </a:cubicBezTo>
                  <a:cubicBezTo>
                    <a:pt x="36" y="299"/>
                    <a:pt x="30" y="302"/>
                    <a:pt x="27" y="302"/>
                  </a:cubicBezTo>
                  <a:close/>
                </a:path>
              </a:pathLst>
            </a:custGeom>
            <a:solidFill>
              <a:sysClr val="window" lastClr="FFFFFF"/>
            </a:solidFill>
            <a:ln w="25400" cap="flat" cmpd="sng" algn="ctr">
              <a:solidFill>
                <a:srgbClr val="F79646"/>
              </a:solidFill>
              <a:prstDash val="soli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36" name="Freeform 24">
              <a:extLst>
                <a:ext uri="{FF2B5EF4-FFF2-40B4-BE49-F238E27FC236}">
                  <a16:creationId xmlns:a16="http://schemas.microsoft.com/office/drawing/2014/main" id="{76667E50-8B52-47FB-8EA6-4C14D55A76DB}"/>
                </a:ext>
              </a:extLst>
            </p:cNvPr>
            <p:cNvSpPr>
              <a:spLocks/>
            </p:cNvSpPr>
            <p:nvPr/>
          </p:nvSpPr>
          <p:spPr bwMode="auto">
            <a:xfrm>
              <a:off x="5516563" y="4249738"/>
              <a:ext cx="698500" cy="850900"/>
            </a:xfrm>
            <a:custGeom>
              <a:avLst/>
              <a:gdLst>
                <a:gd name="T0" fmla="*/ 2147483647 w 266"/>
                <a:gd name="T1" fmla="*/ 2147483647 h 324"/>
                <a:gd name="T2" fmla="*/ 2147483647 w 266"/>
                <a:gd name="T3" fmla="*/ 2147483647 h 324"/>
                <a:gd name="T4" fmla="*/ 2147483647 w 266"/>
                <a:gd name="T5" fmla="*/ 2147483647 h 324"/>
                <a:gd name="T6" fmla="*/ 2147483647 w 266"/>
                <a:gd name="T7" fmla="*/ 2147483647 h 324"/>
                <a:gd name="T8" fmla="*/ 2147483647 w 266"/>
                <a:gd name="T9" fmla="*/ 2147483647 h 324"/>
                <a:gd name="T10" fmla="*/ 2147483647 w 266"/>
                <a:gd name="T11" fmla="*/ 2147483647 h 324"/>
                <a:gd name="T12" fmla="*/ 2147483647 w 266"/>
                <a:gd name="T13" fmla="*/ 2147483647 h 324"/>
                <a:gd name="T14" fmla="*/ 2147483647 w 266"/>
                <a:gd name="T15" fmla="*/ 2147483647 h 324"/>
                <a:gd name="T16" fmla="*/ 2147483647 w 266"/>
                <a:gd name="T17" fmla="*/ 2147483647 h 324"/>
                <a:gd name="T18" fmla="*/ 2147483647 w 266"/>
                <a:gd name="T19" fmla="*/ 2147483647 h 324"/>
                <a:gd name="T20" fmla="*/ 2147483647 w 266"/>
                <a:gd name="T21" fmla="*/ 2147483647 h 324"/>
                <a:gd name="T22" fmla="*/ 2147483647 w 266"/>
                <a:gd name="T23" fmla="*/ 2147483647 h 324"/>
                <a:gd name="T24" fmla="*/ 2147483647 w 266"/>
                <a:gd name="T25" fmla="*/ 2147483647 h 324"/>
                <a:gd name="T26" fmla="*/ 2147483647 w 266"/>
                <a:gd name="T27" fmla="*/ 2147483647 h 324"/>
                <a:gd name="T28" fmla="*/ 0 w 266"/>
                <a:gd name="T29" fmla="*/ 2147483647 h 324"/>
                <a:gd name="T30" fmla="*/ 2147483647 w 266"/>
                <a:gd name="T31" fmla="*/ 2147483647 h 324"/>
                <a:gd name="T32" fmla="*/ 2147483647 w 266"/>
                <a:gd name="T33" fmla="*/ 2147483647 h 324"/>
                <a:gd name="T34" fmla="*/ 2147483647 w 266"/>
                <a:gd name="T35" fmla="*/ 2147483647 h 324"/>
                <a:gd name="T36" fmla="*/ 2147483647 w 266"/>
                <a:gd name="T37" fmla="*/ 2147483647 h 324"/>
                <a:gd name="T38" fmla="*/ 2147483647 w 266"/>
                <a:gd name="T39" fmla="*/ 2147483647 h 324"/>
                <a:gd name="T40" fmla="*/ 2147483647 w 266"/>
                <a:gd name="T41" fmla="*/ 2147483647 h 324"/>
                <a:gd name="T42" fmla="*/ 2147483647 w 266"/>
                <a:gd name="T43" fmla="*/ 2147483647 h 324"/>
                <a:gd name="T44" fmla="*/ 2147483647 w 266"/>
                <a:gd name="T45" fmla="*/ 2147483647 h 324"/>
                <a:gd name="T46" fmla="*/ 2147483647 w 266"/>
                <a:gd name="T47" fmla="*/ 2147483647 h 324"/>
                <a:gd name="T48" fmla="*/ 2147483647 w 266"/>
                <a:gd name="T49" fmla="*/ 2147483647 h 324"/>
                <a:gd name="T50" fmla="*/ 2147483647 w 266"/>
                <a:gd name="T51" fmla="*/ 2147483647 h 324"/>
                <a:gd name="T52" fmla="*/ 2147483647 w 266"/>
                <a:gd name="T53" fmla="*/ 2147483647 h 324"/>
                <a:gd name="T54" fmla="*/ 2147483647 w 266"/>
                <a:gd name="T55" fmla="*/ 2147483647 h 324"/>
                <a:gd name="T56" fmla="*/ 2147483647 w 266"/>
                <a:gd name="T57" fmla="*/ 2147483647 h 324"/>
                <a:gd name="T58" fmla="*/ 2147483647 w 266"/>
                <a:gd name="T59" fmla="*/ 2147483647 h 324"/>
                <a:gd name="T60" fmla="*/ 2147483647 w 266"/>
                <a:gd name="T61" fmla="*/ 2147483647 h 324"/>
                <a:gd name="T62" fmla="*/ 2147483647 w 266"/>
                <a:gd name="T63" fmla="*/ 2147483647 h 324"/>
                <a:gd name="T64" fmla="*/ 2147483647 w 266"/>
                <a:gd name="T65" fmla="*/ 2147483647 h 324"/>
                <a:gd name="T66" fmla="*/ 2147483647 w 266"/>
                <a:gd name="T67" fmla="*/ 2147483647 h 324"/>
                <a:gd name="T68" fmla="*/ 2147483647 w 266"/>
                <a:gd name="T69" fmla="*/ 2147483647 h 324"/>
                <a:gd name="T70" fmla="*/ 2147483647 w 266"/>
                <a:gd name="T71" fmla="*/ 2147483647 h 324"/>
                <a:gd name="T72" fmla="*/ 2147483647 w 266"/>
                <a:gd name="T73" fmla="*/ 2147483647 h 324"/>
                <a:gd name="T74" fmla="*/ 2147483647 w 266"/>
                <a:gd name="T75" fmla="*/ 2147483647 h 324"/>
                <a:gd name="T76" fmla="*/ 2147483647 w 266"/>
                <a:gd name="T77" fmla="*/ 2147483647 h 324"/>
                <a:gd name="T78" fmla="*/ 2147483647 w 266"/>
                <a:gd name="T79" fmla="*/ 2147483647 h 324"/>
                <a:gd name="T80" fmla="*/ 2147483647 w 266"/>
                <a:gd name="T81" fmla="*/ 2147483647 h 324"/>
                <a:gd name="T82" fmla="*/ 2147483647 w 266"/>
                <a:gd name="T83" fmla="*/ 2147483647 h 324"/>
                <a:gd name="T84" fmla="*/ 2147483647 w 266"/>
                <a:gd name="T85" fmla="*/ 2147483647 h 324"/>
                <a:gd name="T86" fmla="*/ 2147483647 w 266"/>
                <a:gd name="T87" fmla="*/ 2147483647 h 324"/>
                <a:gd name="T88" fmla="*/ 2147483647 w 266"/>
                <a:gd name="T89" fmla="*/ 2147483647 h 324"/>
                <a:gd name="T90" fmla="*/ 2147483647 w 266"/>
                <a:gd name="T91" fmla="*/ 2147483647 h 3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6"/>
                <a:gd name="T139" fmla="*/ 0 h 324"/>
                <a:gd name="T140" fmla="*/ 266 w 266"/>
                <a:gd name="T141" fmla="*/ 324 h 3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6" h="324">
                  <a:moveTo>
                    <a:pt x="164" y="324"/>
                  </a:moveTo>
                  <a:cubicBezTo>
                    <a:pt x="155" y="315"/>
                    <a:pt x="146" y="321"/>
                    <a:pt x="140" y="321"/>
                  </a:cubicBezTo>
                  <a:cubicBezTo>
                    <a:pt x="138" y="321"/>
                    <a:pt x="138" y="318"/>
                    <a:pt x="135" y="315"/>
                  </a:cubicBezTo>
                  <a:cubicBezTo>
                    <a:pt x="135" y="297"/>
                    <a:pt x="123" y="300"/>
                    <a:pt x="117" y="300"/>
                  </a:cubicBezTo>
                  <a:cubicBezTo>
                    <a:pt x="117" y="300"/>
                    <a:pt x="117" y="297"/>
                    <a:pt x="117" y="294"/>
                  </a:cubicBezTo>
                  <a:cubicBezTo>
                    <a:pt x="123" y="282"/>
                    <a:pt x="132" y="270"/>
                    <a:pt x="132" y="258"/>
                  </a:cubicBezTo>
                  <a:cubicBezTo>
                    <a:pt x="126" y="249"/>
                    <a:pt x="117" y="243"/>
                    <a:pt x="117" y="234"/>
                  </a:cubicBezTo>
                  <a:cubicBezTo>
                    <a:pt x="111" y="225"/>
                    <a:pt x="108" y="228"/>
                    <a:pt x="102" y="228"/>
                  </a:cubicBezTo>
                  <a:cubicBezTo>
                    <a:pt x="96" y="231"/>
                    <a:pt x="90" y="231"/>
                    <a:pt x="84" y="231"/>
                  </a:cubicBezTo>
                  <a:cubicBezTo>
                    <a:pt x="78" y="240"/>
                    <a:pt x="72" y="243"/>
                    <a:pt x="66" y="246"/>
                  </a:cubicBezTo>
                  <a:cubicBezTo>
                    <a:pt x="60" y="246"/>
                    <a:pt x="54" y="249"/>
                    <a:pt x="48" y="249"/>
                  </a:cubicBezTo>
                  <a:cubicBezTo>
                    <a:pt x="48" y="234"/>
                    <a:pt x="39" y="231"/>
                    <a:pt x="33" y="225"/>
                  </a:cubicBezTo>
                  <a:cubicBezTo>
                    <a:pt x="30" y="222"/>
                    <a:pt x="30" y="222"/>
                    <a:pt x="30" y="222"/>
                  </a:cubicBezTo>
                  <a:cubicBezTo>
                    <a:pt x="30" y="207"/>
                    <a:pt x="30" y="195"/>
                    <a:pt x="30" y="180"/>
                  </a:cubicBezTo>
                  <a:cubicBezTo>
                    <a:pt x="18" y="180"/>
                    <a:pt x="9" y="183"/>
                    <a:pt x="0" y="186"/>
                  </a:cubicBezTo>
                  <a:cubicBezTo>
                    <a:pt x="0" y="171"/>
                    <a:pt x="3" y="174"/>
                    <a:pt x="15" y="171"/>
                  </a:cubicBezTo>
                  <a:cubicBezTo>
                    <a:pt x="24" y="168"/>
                    <a:pt x="30" y="156"/>
                    <a:pt x="30" y="147"/>
                  </a:cubicBezTo>
                  <a:cubicBezTo>
                    <a:pt x="27" y="135"/>
                    <a:pt x="24" y="126"/>
                    <a:pt x="24" y="117"/>
                  </a:cubicBezTo>
                  <a:cubicBezTo>
                    <a:pt x="21" y="105"/>
                    <a:pt x="21" y="93"/>
                    <a:pt x="21" y="81"/>
                  </a:cubicBezTo>
                  <a:cubicBezTo>
                    <a:pt x="21" y="78"/>
                    <a:pt x="21" y="72"/>
                    <a:pt x="18" y="69"/>
                  </a:cubicBezTo>
                  <a:cubicBezTo>
                    <a:pt x="30" y="63"/>
                    <a:pt x="36" y="54"/>
                    <a:pt x="39" y="42"/>
                  </a:cubicBezTo>
                  <a:cubicBezTo>
                    <a:pt x="48" y="36"/>
                    <a:pt x="57" y="30"/>
                    <a:pt x="69" y="33"/>
                  </a:cubicBezTo>
                  <a:cubicBezTo>
                    <a:pt x="75" y="33"/>
                    <a:pt x="81" y="33"/>
                    <a:pt x="84" y="27"/>
                  </a:cubicBezTo>
                  <a:cubicBezTo>
                    <a:pt x="84" y="15"/>
                    <a:pt x="81" y="12"/>
                    <a:pt x="75" y="9"/>
                  </a:cubicBezTo>
                  <a:cubicBezTo>
                    <a:pt x="78" y="0"/>
                    <a:pt x="93" y="6"/>
                    <a:pt x="105" y="12"/>
                  </a:cubicBezTo>
                  <a:cubicBezTo>
                    <a:pt x="108" y="12"/>
                    <a:pt x="114" y="12"/>
                    <a:pt x="120" y="12"/>
                  </a:cubicBezTo>
                  <a:cubicBezTo>
                    <a:pt x="129" y="18"/>
                    <a:pt x="143" y="24"/>
                    <a:pt x="155" y="33"/>
                  </a:cubicBezTo>
                  <a:cubicBezTo>
                    <a:pt x="158" y="33"/>
                    <a:pt x="164" y="36"/>
                    <a:pt x="170" y="39"/>
                  </a:cubicBezTo>
                  <a:cubicBezTo>
                    <a:pt x="173" y="39"/>
                    <a:pt x="179" y="39"/>
                    <a:pt x="185" y="39"/>
                  </a:cubicBezTo>
                  <a:cubicBezTo>
                    <a:pt x="188" y="33"/>
                    <a:pt x="191" y="30"/>
                    <a:pt x="194" y="27"/>
                  </a:cubicBezTo>
                  <a:cubicBezTo>
                    <a:pt x="200" y="27"/>
                    <a:pt x="206" y="30"/>
                    <a:pt x="215" y="42"/>
                  </a:cubicBezTo>
                  <a:cubicBezTo>
                    <a:pt x="218" y="42"/>
                    <a:pt x="221" y="45"/>
                    <a:pt x="224" y="45"/>
                  </a:cubicBezTo>
                  <a:cubicBezTo>
                    <a:pt x="233" y="48"/>
                    <a:pt x="245" y="60"/>
                    <a:pt x="257" y="72"/>
                  </a:cubicBezTo>
                  <a:cubicBezTo>
                    <a:pt x="260" y="84"/>
                    <a:pt x="263" y="96"/>
                    <a:pt x="257" y="111"/>
                  </a:cubicBezTo>
                  <a:cubicBezTo>
                    <a:pt x="239" y="129"/>
                    <a:pt x="230" y="138"/>
                    <a:pt x="245" y="165"/>
                  </a:cubicBezTo>
                  <a:cubicBezTo>
                    <a:pt x="245" y="168"/>
                    <a:pt x="248" y="171"/>
                    <a:pt x="248" y="174"/>
                  </a:cubicBezTo>
                  <a:cubicBezTo>
                    <a:pt x="251" y="177"/>
                    <a:pt x="257" y="201"/>
                    <a:pt x="260" y="213"/>
                  </a:cubicBezTo>
                  <a:cubicBezTo>
                    <a:pt x="266" y="222"/>
                    <a:pt x="266" y="228"/>
                    <a:pt x="263" y="240"/>
                  </a:cubicBezTo>
                  <a:cubicBezTo>
                    <a:pt x="263" y="249"/>
                    <a:pt x="263" y="258"/>
                    <a:pt x="266" y="273"/>
                  </a:cubicBezTo>
                  <a:cubicBezTo>
                    <a:pt x="248" y="273"/>
                    <a:pt x="230" y="273"/>
                    <a:pt x="212" y="273"/>
                  </a:cubicBezTo>
                  <a:cubicBezTo>
                    <a:pt x="206" y="279"/>
                    <a:pt x="215" y="288"/>
                    <a:pt x="221" y="294"/>
                  </a:cubicBezTo>
                  <a:cubicBezTo>
                    <a:pt x="221" y="297"/>
                    <a:pt x="218" y="300"/>
                    <a:pt x="218" y="303"/>
                  </a:cubicBezTo>
                  <a:cubicBezTo>
                    <a:pt x="212" y="303"/>
                    <a:pt x="200" y="288"/>
                    <a:pt x="200" y="288"/>
                  </a:cubicBezTo>
                  <a:cubicBezTo>
                    <a:pt x="194" y="288"/>
                    <a:pt x="188" y="288"/>
                    <a:pt x="182" y="288"/>
                  </a:cubicBezTo>
                  <a:cubicBezTo>
                    <a:pt x="179" y="291"/>
                    <a:pt x="176" y="297"/>
                    <a:pt x="173" y="303"/>
                  </a:cubicBezTo>
                  <a:cubicBezTo>
                    <a:pt x="173" y="306"/>
                    <a:pt x="173" y="318"/>
                    <a:pt x="164" y="324"/>
                  </a:cubicBezTo>
                  <a:close/>
                </a:path>
              </a:pathLst>
            </a:custGeom>
            <a:solidFill>
              <a:sysClr val="window" lastClr="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37" name="Freeform 25">
              <a:extLst>
                <a:ext uri="{FF2B5EF4-FFF2-40B4-BE49-F238E27FC236}">
                  <a16:creationId xmlns:a16="http://schemas.microsoft.com/office/drawing/2014/main" id="{CA5049D0-8F6B-4C42-AAD0-1A3FC21EA778}"/>
                </a:ext>
              </a:extLst>
            </p:cNvPr>
            <p:cNvSpPr>
              <a:spLocks/>
            </p:cNvSpPr>
            <p:nvPr/>
          </p:nvSpPr>
          <p:spPr bwMode="auto">
            <a:xfrm>
              <a:off x="6143891" y="4210372"/>
              <a:ext cx="620582" cy="875299"/>
            </a:xfrm>
            <a:custGeom>
              <a:avLst/>
              <a:gdLst>
                <a:gd name="T0" fmla="*/ 2147483647 w 236"/>
                <a:gd name="T1" fmla="*/ 2147483647 h 333"/>
                <a:gd name="T2" fmla="*/ 2147483647 w 236"/>
                <a:gd name="T3" fmla="*/ 2147483647 h 333"/>
                <a:gd name="T4" fmla="*/ 2147483647 w 236"/>
                <a:gd name="T5" fmla="*/ 2147483647 h 333"/>
                <a:gd name="T6" fmla="*/ 2147483647 w 236"/>
                <a:gd name="T7" fmla="*/ 2147483647 h 333"/>
                <a:gd name="T8" fmla="*/ 2147483647 w 236"/>
                <a:gd name="T9" fmla="*/ 2147483647 h 333"/>
                <a:gd name="T10" fmla="*/ 2147483647 w 236"/>
                <a:gd name="T11" fmla="*/ 2147483647 h 333"/>
                <a:gd name="T12" fmla="*/ 2147483647 w 236"/>
                <a:gd name="T13" fmla="*/ 2147483647 h 333"/>
                <a:gd name="T14" fmla="*/ 2147483647 w 236"/>
                <a:gd name="T15" fmla="*/ 2147483647 h 333"/>
                <a:gd name="T16" fmla="*/ 2147483647 w 236"/>
                <a:gd name="T17" fmla="*/ 2147483647 h 333"/>
                <a:gd name="T18" fmla="*/ 2147483647 w 236"/>
                <a:gd name="T19" fmla="*/ 2147483647 h 333"/>
                <a:gd name="T20" fmla="*/ 2147483647 w 236"/>
                <a:gd name="T21" fmla="*/ 2147483647 h 333"/>
                <a:gd name="T22" fmla="*/ 2147483647 w 236"/>
                <a:gd name="T23" fmla="*/ 2147483647 h 333"/>
                <a:gd name="T24" fmla="*/ 2147483647 w 236"/>
                <a:gd name="T25" fmla="*/ 2147483647 h 333"/>
                <a:gd name="T26" fmla="*/ 2147483647 w 236"/>
                <a:gd name="T27" fmla="*/ 2147483647 h 333"/>
                <a:gd name="T28" fmla="*/ 2147483647 w 236"/>
                <a:gd name="T29" fmla="*/ 2147483647 h 333"/>
                <a:gd name="T30" fmla="*/ 2147483647 w 236"/>
                <a:gd name="T31" fmla="*/ 2147483647 h 333"/>
                <a:gd name="T32" fmla="*/ 2147483647 w 236"/>
                <a:gd name="T33" fmla="*/ 2147483647 h 333"/>
                <a:gd name="T34" fmla="*/ 2147483647 w 236"/>
                <a:gd name="T35" fmla="*/ 2147483647 h 333"/>
                <a:gd name="T36" fmla="*/ 2147483647 w 236"/>
                <a:gd name="T37" fmla="*/ 2147483647 h 333"/>
                <a:gd name="T38" fmla="*/ 2147483647 w 236"/>
                <a:gd name="T39" fmla="*/ 2147483647 h 333"/>
                <a:gd name="T40" fmla="*/ 2147483647 w 236"/>
                <a:gd name="T41" fmla="*/ 2147483647 h 333"/>
                <a:gd name="T42" fmla="*/ 2147483647 w 236"/>
                <a:gd name="T43" fmla="*/ 0 h 333"/>
                <a:gd name="T44" fmla="*/ 2147483647 w 236"/>
                <a:gd name="T45" fmla="*/ 2147483647 h 333"/>
                <a:gd name="T46" fmla="*/ 2147483647 w 236"/>
                <a:gd name="T47" fmla="*/ 2147483647 h 333"/>
                <a:gd name="T48" fmla="*/ 2147483647 w 236"/>
                <a:gd name="T49" fmla="*/ 2147483647 h 333"/>
                <a:gd name="T50" fmla="*/ 2147483647 w 236"/>
                <a:gd name="T51" fmla="*/ 2147483647 h 333"/>
                <a:gd name="T52" fmla="*/ 2147483647 w 236"/>
                <a:gd name="T53" fmla="*/ 2147483647 h 333"/>
                <a:gd name="T54" fmla="*/ 2147483647 w 236"/>
                <a:gd name="T55" fmla="*/ 2147483647 h 333"/>
                <a:gd name="T56" fmla="*/ 2147483647 w 236"/>
                <a:gd name="T57" fmla="*/ 2147483647 h 333"/>
                <a:gd name="T58" fmla="*/ 2147483647 w 236"/>
                <a:gd name="T59" fmla="*/ 2147483647 h 333"/>
                <a:gd name="T60" fmla="*/ 2147483647 w 236"/>
                <a:gd name="T61" fmla="*/ 2147483647 h 333"/>
                <a:gd name="T62" fmla="*/ 2147483647 w 236"/>
                <a:gd name="T63" fmla="*/ 2147483647 h 333"/>
                <a:gd name="T64" fmla="*/ 2147483647 w 236"/>
                <a:gd name="T65" fmla="*/ 2147483647 h 333"/>
                <a:gd name="T66" fmla="*/ 2147483647 w 236"/>
                <a:gd name="T67" fmla="*/ 2147483647 h 333"/>
                <a:gd name="T68" fmla="*/ 2147483647 w 236"/>
                <a:gd name="T69" fmla="*/ 2147483647 h 333"/>
                <a:gd name="T70" fmla="*/ 2147483647 w 236"/>
                <a:gd name="T71" fmla="*/ 2147483647 h 333"/>
                <a:gd name="T72" fmla="*/ 2147483647 w 236"/>
                <a:gd name="T73" fmla="*/ 2147483647 h 333"/>
                <a:gd name="T74" fmla="*/ 2147483647 w 236"/>
                <a:gd name="T75" fmla="*/ 2147483647 h 333"/>
                <a:gd name="T76" fmla="*/ 2147483647 w 236"/>
                <a:gd name="T77" fmla="*/ 2147483647 h 333"/>
                <a:gd name="T78" fmla="*/ 2147483647 w 236"/>
                <a:gd name="T79" fmla="*/ 2147483647 h 333"/>
                <a:gd name="T80" fmla="*/ 2147483647 w 236"/>
                <a:gd name="T81" fmla="*/ 2147483647 h 333"/>
                <a:gd name="T82" fmla="*/ 2147483647 w 236"/>
                <a:gd name="T83" fmla="*/ 2147483647 h 333"/>
                <a:gd name="T84" fmla="*/ 2147483647 w 236"/>
                <a:gd name="T85" fmla="*/ 2147483647 h 333"/>
                <a:gd name="T86" fmla="*/ 2147483647 w 236"/>
                <a:gd name="T87" fmla="*/ 2147483647 h 333"/>
                <a:gd name="T88" fmla="*/ 2147483647 w 236"/>
                <a:gd name="T89" fmla="*/ 2147483647 h 33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6"/>
                <a:gd name="T136" fmla="*/ 0 h 333"/>
                <a:gd name="T137" fmla="*/ 236 w 236"/>
                <a:gd name="T138" fmla="*/ 333 h 33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6" h="333">
                  <a:moveTo>
                    <a:pt x="63" y="333"/>
                  </a:moveTo>
                  <a:cubicBezTo>
                    <a:pt x="60" y="330"/>
                    <a:pt x="54" y="330"/>
                    <a:pt x="51" y="330"/>
                  </a:cubicBezTo>
                  <a:cubicBezTo>
                    <a:pt x="51" y="327"/>
                    <a:pt x="51" y="327"/>
                    <a:pt x="51" y="327"/>
                  </a:cubicBezTo>
                  <a:cubicBezTo>
                    <a:pt x="57" y="318"/>
                    <a:pt x="66" y="309"/>
                    <a:pt x="72" y="300"/>
                  </a:cubicBezTo>
                  <a:cubicBezTo>
                    <a:pt x="72" y="291"/>
                    <a:pt x="69" y="288"/>
                    <a:pt x="69" y="285"/>
                  </a:cubicBezTo>
                  <a:cubicBezTo>
                    <a:pt x="57" y="285"/>
                    <a:pt x="54" y="285"/>
                    <a:pt x="48" y="288"/>
                  </a:cubicBezTo>
                  <a:cubicBezTo>
                    <a:pt x="45" y="288"/>
                    <a:pt x="39" y="288"/>
                    <a:pt x="33" y="291"/>
                  </a:cubicBezTo>
                  <a:cubicBezTo>
                    <a:pt x="33" y="282"/>
                    <a:pt x="30" y="276"/>
                    <a:pt x="27" y="270"/>
                  </a:cubicBezTo>
                  <a:cubicBezTo>
                    <a:pt x="27" y="255"/>
                    <a:pt x="33" y="243"/>
                    <a:pt x="30" y="228"/>
                  </a:cubicBezTo>
                  <a:cubicBezTo>
                    <a:pt x="27" y="228"/>
                    <a:pt x="27" y="225"/>
                    <a:pt x="24" y="225"/>
                  </a:cubicBezTo>
                  <a:cubicBezTo>
                    <a:pt x="24" y="207"/>
                    <a:pt x="15" y="192"/>
                    <a:pt x="12" y="180"/>
                  </a:cubicBezTo>
                  <a:cubicBezTo>
                    <a:pt x="6" y="162"/>
                    <a:pt x="0" y="156"/>
                    <a:pt x="9" y="144"/>
                  </a:cubicBezTo>
                  <a:cubicBezTo>
                    <a:pt x="15" y="141"/>
                    <a:pt x="24" y="126"/>
                    <a:pt x="27" y="123"/>
                  </a:cubicBezTo>
                  <a:cubicBezTo>
                    <a:pt x="27" y="114"/>
                    <a:pt x="27" y="105"/>
                    <a:pt x="27" y="96"/>
                  </a:cubicBezTo>
                  <a:cubicBezTo>
                    <a:pt x="24" y="90"/>
                    <a:pt x="21" y="84"/>
                    <a:pt x="18" y="78"/>
                  </a:cubicBezTo>
                  <a:cubicBezTo>
                    <a:pt x="15" y="75"/>
                    <a:pt x="15" y="75"/>
                    <a:pt x="15" y="75"/>
                  </a:cubicBezTo>
                  <a:cubicBezTo>
                    <a:pt x="18" y="72"/>
                    <a:pt x="24" y="66"/>
                    <a:pt x="27" y="63"/>
                  </a:cubicBezTo>
                  <a:cubicBezTo>
                    <a:pt x="27" y="63"/>
                    <a:pt x="42" y="63"/>
                    <a:pt x="45" y="60"/>
                  </a:cubicBezTo>
                  <a:cubicBezTo>
                    <a:pt x="45" y="57"/>
                    <a:pt x="48" y="57"/>
                    <a:pt x="48" y="57"/>
                  </a:cubicBezTo>
                  <a:cubicBezTo>
                    <a:pt x="57" y="45"/>
                    <a:pt x="72" y="39"/>
                    <a:pt x="84" y="30"/>
                  </a:cubicBezTo>
                  <a:cubicBezTo>
                    <a:pt x="90" y="18"/>
                    <a:pt x="114" y="24"/>
                    <a:pt x="129" y="12"/>
                  </a:cubicBezTo>
                  <a:cubicBezTo>
                    <a:pt x="132" y="0"/>
                    <a:pt x="132" y="0"/>
                    <a:pt x="147" y="0"/>
                  </a:cubicBezTo>
                  <a:cubicBezTo>
                    <a:pt x="147" y="9"/>
                    <a:pt x="147" y="18"/>
                    <a:pt x="147" y="24"/>
                  </a:cubicBezTo>
                  <a:cubicBezTo>
                    <a:pt x="150" y="30"/>
                    <a:pt x="156" y="30"/>
                    <a:pt x="162" y="30"/>
                  </a:cubicBezTo>
                  <a:cubicBezTo>
                    <a:pt x="171" y="24"/>
                    <a:pt x="168" y="12"/>
                    <a:pt x="171" y="9"/>
                  </a:cubicBezTo>
                  <a:cubicBezTo>
                    <a:pt x="174" y="12"/>
                    <a:pt x="177" y="27"/>
                    <a:pt x="188" y="27"/>
                  </a:cubicBezTo>
                  <a:cubicBezTo>
                    <a:pt x="197" y="27"/>
                    <a:pt x="206" y="27"/>
                    <a:pt x="215" y="21"/>
                  </a:cubicBezTo>
                  <a:cubicBezTo>
                    <a:pt x="218" y="21"/>
                    <a:pt x="221" y="21"/>
                    <a:pt x="224" y="21"/>
                  </a:cubicBezTo>
                  <a:cubicBezTo>
                    <a:pt x="221" y="33"/>
                    <a:pt x="206" y="36"/>
                    <a:pt x="212" y="51"/>
                  </a:cubicBezTo>
                  <a:cubicBezTo>
                    <a:pt x="221" y="60"/>
                    <a:pt x="227" y="69"/>
                    <a:pt x="236" y="84"/>
                  </a:cubicBezTo>
                  <a:cubicBezTo>
                    <a:pt x="236" y="90"/>
                    <a:pt x="236" y="93"/>
                    <a:pt x="236" y="96"/>
                  </a:cubicBezTo>
                  <a:cubicBezTo>
                    <a:pt x="233" y="99"/>
                    <a:pt x="230" y="105"/>
                    <a:pt x="227" y="111"/>
                  </a:cubicBezTo>
                  <a:cubicBezTo>
                    <a:pt x="215" y="126"/>
                    <a:pt x="203" y="120"/>
                    <a:pt x="191" y="126"/>
                  </a:cubicBezTo>
                  <a:cubicBezTo>
                    <a:pt x="180" y="138"/>
                    <a:pt x="177" y="135"/>
                    <a:pt x="180" y="153"/>
                  </a:cubicBezTo>
                  <a:cubicBezTo>
                    <a:pt x="183" y="159"/>
                    <a:pt x="183" y="165"/>
                    <a:pt x="180" y="174"/>
                  </a:cubicBezTo>
                  <a:cubicBezTo>
                    <a:pt x="174" y="177"/>
                    <a:pt x="171" y="180"/>
                    <a:pt x="168" y="186"/>
                  </a:cubicBezTo>
                  <a:cubicBezTo>
                    <a:pt x="150" y="198"/>
                    <a:pt x="150" y="195"/>
                    <a:pt x="153" y="222"/>
                  </a:cubicBezTo>
                  <a:cubicBezTo>
                    <a:pt x="153" y="225"/>
                    <a:pt x="153" y="231"/>
                    <a:pt x="150" y="234"/>
                  </a:cubicBezTo>
                  <a:cubicBezTo>
                    <a:pt x="138" y="246"/>
                    <a:pt x="135" y="246"/>
                    <a:pt x="135" y="264"/>
                  </a:cubicBezTo>
                  <a:cubicBezTo>
                    <a:pt x="135" y="267"/>
                    <a:pt x="138" y="270"/>
                    <a:pt x="138" y="273"/>
                  </a:cubicBezTo>
                  <a:cubicBezTo>
                    <a:pt x="135" y="282"/>
                    <a:pt x="129" y="297"/>
                    <a:pt x="132" y="309"/>
                  </a:cubicBezTo>
                  <a:cubicBezTo>
                    <a:pt x="132" y="312"/>
                    <a:pt x="132" y="315"/>
                    <a:pt x="135" y="315"/>
                  </a:cubicBezTo>
                  <a:cubicBezTo>
                    <a:pt x="129" y="318"/>
                    <a:pt x="123" y="321"/>
                    <a:pt x="117" y="327"/>
                  </a:cubicBezTo>
                  <a:cubicBezTo>
                    <a:pt x="105" y="315"/>
                    <a:pt x="93" y="324"/>
                    <a:pt x="78" y="330"/>
                  </a:cubicBezTo>
                  <a:cubicBezTo>
                    <a:pt x="72" y="330"/>
                    <a:pt x="69" y="333"/>
                    <a:pt x="63" y="333"/>
                  </a:cubicBezTo>
                  <a:close/>
                </a:path>
              </a:pathLst>
            </a:custGeom>
            <a:solidFill>
              <a:sysClr val="window" lastClr="FFFFFF"/>
            </a:solidFill>
            <a:ln w="25400" cap="flat" cmpd="sng" algn="ctr">
              <a:solidFill>
                <a:srgbClr val="F79646"/>
              </a:solidFill>
              <a:prstDash val="soli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38" name="Freeform 26">
              <a:extLst>
                <a:ext uri="{FF2B5EF4-FFF2-40B4-BE49-F238E27FC236}">
                  <a16:creationId xmlns:a16="http://schemas.microsoft.com/office/drawing/2014/main" id="{7EB8D141-B995-421C-BC80-4C80DE07A182}"/>
                </a:ext>
              </a:extLst>
            </p:cNvPr>
            <p:cNvSpPr>
              <a:spLocks/>
            </p:cNvSpPr>
            <p:nvPr/>
          </p:nvSpPr>
          <p:spPr bwMode="auto">
            <a:xfrm>
              <a:off x="6499186" y="4470596"/>
              <a:ext cx="547155" cy="707337"/>
            </a:xfrm>
            <a:custGeom>
              <a:avLst/>
              <a:gdLst>
                <a:gd name="T0" fmla="*/ 2147483647 w 209"/>
                <a:gd name="T1" fmla="*/ 2147483647 h 270"/>
                <a:gd name="T2" fmla="*/ 2147483647 w 209"/>
                <a:gd name="T3" fmla="*/ 2147483647 h 270"/>
                <a:gd name="T4" fmla="*/ 2147483647 w 209"/>
                <a:gd name="T5" fmla="*/ 2147483647 h 270"/>
                <a:gd name="T6" fmla="*/ 2147483647 w 209"/>
                <a:gd name="T7" fmla="*/ 2147483647 h 270"/>
                <a:gd name="T8" fmla="*/ 2147483647 w 209"/>
                <a:gd name="T9" fmla="*/ 2147483647 h 270"/>
                <a:gd name="T10" fmla="*/ 2147483647 w 209"/>
                <a:gd name="T11" fmla="*/ 2147483647 h 270"/>
                <a:gd name="T12" fmla="*/ 2147483647 w 209"/>
                <a:gd name="T13" fmla="*/ 2147483647 h 270"/>
                <a:gd name="T14" fmla="*/ 2147483647 w 209"/>
                <a:gd name="T15" fmla="*/ 2147483647 h 270"/>
                <a:gd name="T16" fmla="*/ 2147483647 w 209"/>
                <a:gd name="T17" fmla="*/ 2147483647 h 270"/>
                <a:gd name="T18" fmla="*/ 2147483647 w 209"/>
                <a:gd name="T19" fmla="*/ 2147483647 h 270"/>
                <a:gd name="T20" fmla="*/ 2147483647 w 209"/>
                <a:gd name="T21" fmla="*/ 2147483647 h 270"/>
                <a:gd name="T22" fmla="*/ 2147483647 w 209"/>
                <a:gd name="T23" fmla="*/ 2147483647 h 270"/>
                <a:gd name="T24" fmla="*/ 2147483647 w 209"/>
                <a:gd name="T25" fmla="*/ 2147483647 h 270"/>
                <a:gd name="T26" fmla="*/ 2147483647 w 209"/>
                <a:gd name="T27" fmla="*/ 2147483647 h 270"/>
                <a:gd name="T28" fmla="*/ 2147483647 w 209"/>
                <a:gd name="T29" fmla="*/ 2147483647 h 270"/>
                <a:gd name="T30" fmla="*/ 2147483647 w 209"/>
                <a:gd name="T31" fmla="*/ 2147483647 h 270"/>
                <a:gd name="T32" fmla="*/ 2147483647 w 209"/>
                <a:gd name="T33" fmla="*/ 2147483647 h 270"/>
                <a:gd name="T34" fmla="*/ 2147483647 w 209"/>
                <a:gd name="T35" fmla="*/ 2147483647 h 270"/>
                <a:gd name="T36" fmla="*/ 2147483647 w 209"/>
                <a:gd name="T37" fmla="*/ 2147483647 h 270"/>
                <a:gd name="T38" fmla="*/ 2147483647 w 209"/>
                <a:gd name="T39" fmla="*/ 2147483647 h 270"/>
                <a:gd name="T40" fmla="*/ 2147483647 w 209"/>
                <a:gd name="T41" fmla="*/ 2147483647 h 270"/>
                <a:gd name="T42" fmla="*/ 2147483647 w 209"/>
                <a:gd name="T43" fmla="*/ 2147483647 h 270"/>
                <a:gd name="T44" fmla="*/ 2147483647 w 209"/>
                <a:gd name="T45" fmla="*/ 2147483647 h 270"/>
                <a:gd name="T46" fmla="*/ 2147483647 w 209"/>
                <a:gd name="T47" fmla="*/ 2147483647 h 270"/>
                <a:gd name="T48" fmla="*/ 2147483647 w 209"/>
                <a:gd name="T49" fmla="*/ 2147483647 h 270"/>
                <a:gd name="T50" fmla="*/ 2147483647 w 209"/>
                <a:gd name="T51" fmla="*/ 2147483647 h 270"/>
                <a:gd name="T52" fmla="*/ 2147483647 w 209"/>
                <a:gd name="T53" fmla="*/ 2147483647 h 270"/>
                <a:gd name="T54" fmla="*/ 2147483647 w 209"/>
                <a:gd name="T55" fmla="*/ 2147483647 h 270"/>
                <a:gd name="T56" fmla="*/ 2147483647 w 209"/>
                <a:gd name="T57" fmla="*/ 2147483647 h 270"/>
                <a:gd name="T58" fmla="*/ 2147483647 w 209"/>
                <a:gd name="T59" fmla="*/ 2147483647 h 270"/>
                <a:gd name="T60" fmla="*/ 2147483647 w 209"/>
                <a:gd name="T61" fmla="*/ 2147483647 h 270"/>
                <a:gd name="T62" fmla="*/ 2147483647 w 209"/>
                <a:gd name="T63" fmla="*/ 2147483647 h 270"/>
                <a:gd name="T64" fmla="*/ 2147483647 w 209"/>
                <a:gd name="T65" fmla="*/ 2147483647 h 270"/>
                <a:gd name="T66" fmla="*/ 2147483647 w 209"/>
                <a:gd name="T67" fmla="*/ 2147483647 h 270"/>
                <a:gd name="T68" fmla="*/ 2147483647 w 209"/>
                <a:gd name="T69" fmla="*/ 2147483647 h 270"/>
                <a:gd name="T70" fmla="*/ 2147483647 w 209"/>
                <a:gd name="T71" fmla="*/ 2147483647 h 270"/>
                <a:gd name="T72" fmla="*/ 2147483647 w 209"/>
                <a:gd name="T73" fmla="*/ 2147483647 h 270"/>
                <a:gd name="T74" fmla="*/ 2147483647 w 209"/>
                <a:gd name="T75" fmla="*/ 2147483647 h 270"/>
                <a:gd name="T76" fmla="*/ 2147483647 w 209"/>
                <a:gd name="T77" fmla="*/ 2147483647 h 270"/>
                <a:gd name="T78" fmla="*/ 2147483647 w 209"/>
                <a:gd name="T79" fmla="*/ 2147483647 h 270"/>
                <a:gd name="T80" fmla="*/ 2147483647 w 209"/>
                <a:gd name="T81" fmla="*/ 2147483647 h 2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9"/>
                <a:gd name="T124" fmla="*/ 0 h 270"/>
                <a:gd name="T125" fmla="*/ 209 w 209"/>
                <a:gd name="T126" fmla="*/ 270 h 2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9" h="270">
                  <a:moveTo>
                    <a:pt x="68" y="270"/>
                  </a:moveTo>
                  <a:cubicBezTo>
                    <a:pt x="68" y="261"/>
                    <a:pt x="62" y="255"/>
                    <a:pt x="59" y="252"/>
                  </a:cubicBezTo>
                  <a:cubicBezTo>
                    <a:pt x="59" y="252"/>
                    <a:pt x="59" y="252"/>
                    <a:pt x="59" y="252"/>
                  </a:cubicBezTo>
                  <a:cubicBezTo>
                    <a:pt x="51" y="237"/>
                    <a:pt x="42" y="225"/>
                    <a:pt x="30" y="213"/>
                  </a:cubicBezTo>
                  <a:cubicBezTo>
                    <a:pt x="18" y="210"/>
                    <a:pt x="9" y="213"/>
                    <a:pt x="3" y="210"/>
                  </a:cubicBezTo>
                  <a:cubicBezTo>
                    <a:pt x="0" y="198"/>
                    <a:pt x="3" y="192"/>
                    <a:pt x="6" y="180"/>
                  </a:cubicBezTo>
                  <a:cubicBezTo>
                    <a:pt x="9" y="171"/>
                    <a:pt x="6" y="162"/>
                    <a:pt x="6" y="156"/>
                  </a:cubicBezTo>
                  <a:cubicBezTo>
                    <a:pt x="12" y="147"/>
                    <a:pt x="18" y="141"/>
                    <a:pt x="21" y="135"/>
                  </a:cubicBezTo>
                  <a:cubicBezTo>
                    <a:pt x="21" y="132"/>
                    <a:pt x="24" y="129"/>
                    <a:pt x="24" y="123"/>
                  </a:cubicBezTo>
                  <a:cubicBezTo>
                    <a:pt x="24" y="114"/>
                    <a:pt x="21" y="102"/>
                    <a:pt x="27" y="96"/>
                  </a:cubicBezTo>
                  <a:cubicBezTo>
                    <a:pt x="30" y="93"/>
                    <a:pt x="36" y="90"/>
                    <a:pt x="39" y="87"/>
                  </a:cubicBezTo>
                  <a:cubicBezTo>
                    <a:pt x="42" y="84"/>
                    <a:pt x="45" y="81"/>
                    <a:pt x="48" y="78"/>
                  </a:cubicBezTo>
                  <a:cubicBezTo>
                    <a:pt x="51" y="75"/>
                    <a:pt x="51" y="72"/>
                    <a:pt x="53" y="69"/>
                  </a:cubicBezTo>
                  <a:cubicBezTo>
                    <a:pt x="53" y="66"/>
                    <a:pt x="53" y="63"/>
                    <a:pt x="53" y="60"/>
                  </a:cubicBezTo>
                  <a:cubicBezTo>
                    <a:pt x="45" y="42"/>
                    <a:pt x="48" y="39"/>
                    <a:pt x="62" y="33"/>
                  </a:cubicBezTo>
                  <a:cubicBezTo>
                    <a:pt x="71" y="30"/>
                    <a:pt x="77" y="30"/>
                    <a:pt x="86" y="24"/>
                  </a:cubicBezTo>
                  <a:cubicBezTo>
                    <a:pt x="95" y="21"/>
                    <a:pt x="101" y="9"/>
                    <a:pt x="104" y="3"/>
                  </a:cubicBezTo>
                  <a:cubicBezTo>
                    <a:pt x="107" y="0"/>
                    <a:pt x="110" y="0"/>
                    <a:pt x="116" y="6"/>
                  </a:cubicBezTo>
                  <a:cubicBezTo>
                    <a:pt x="122" y="18"/>
                    <a:pt x="122" y="39"/>
                    <a:pt x="140" y="48"/>
                  </a:cubicBezTo>
                  <a:cubicBezTo>
                    <a:pt x="149" y="51"/>
                    <a:pt x="161" y="51"/>
                    <a:pt x="170" y="51"/>
                  </a:cubicBezTo>
                  <a:cubicBezTo>
                    <a:pt x="176" y="45"/>
                    <a:pt x="191" y="45"/>
                    <a:pt x="203" y="45"/>
                  </a:cubicBezTo>
                  <a:cubicBezTo>
                    <a:pt x="206" y="45"/>
                    <a:pt x="206" y="45"/>
                    <a:pt x="209" y="45"/>
                  </a:cubicBezTo>
                  <a:cubicBezTo>
                    <a:pt x="203" y="51"/>
                    <a:pt x="197" y="54"/>
                    <a:pt x="194" y="63"/>
                  </a:cubicBezTo>
                  <a:cubicBezTo>
                    <a:pt x="194" y="69"/>
                    <a:pt x="194" y="75"/>
                    <a:pt x="194" y="78"/>
                  </a:cubicBezTo>
                  <a:cubicBezTo>
                    <a:pt x="179" y="78"/>
                    <a:pt x="161" y="75"/>
                    <a:pt x="164" y="90"/>
                  </a:cubicBezTo>
                  <a:cubicBezTo>
                    <a:pt x="170" y="93"/>
                    <a:pt x="173" y="96"/>
                    <a:pt x="176" y="102"/>
                  </a:cubicBezTo>
                  <a:cubicBezTo>
                    <a:pt x="179" y="102"/>
                    <a:pt x="182" y="105"/>
                    <a:pt x="182" y="105"/>
                  </a:cubicBezTo>
                  <a:cubicBezTo>
                    <a:pt x="182" y="108"/>
                    <a:pt x="179" y="111"/>
                    <a:pt x="176" y="111"/>
                  </a:cubicBezTo>
                  <a:cubicBezTo>
                    <a:pt x="176" y="123"/>
                    <a:pt x="167" y="138"/>
                    <a:pt x="173" y="150"/>
                  </a:cubicBezTo>
                  <a:cubicBezTo>
                    <a:pt x="176" y="150"/>
                    <a:pt x="176" y="153"/>
                    <a:pt x="179" y="153"/>
                  </a:cubicBezTo>
                  <a:cubicBezTo>
                    <a:pt x="179" y="156"/>
                    <a:pt x="179" y="156"/>
                    <a:pt x="179" y="156"/>
                  </a:cubicBezTo>
                  <a:cubicBezTo>
                    <a:pt x="176" y="153"/>
                    <a:pt x="176" y="153"/>
                    <a:pt x="176" y="153"/>
                  </a:cubicBezTo>
                  <a:cubicBezTo>
                    <a:pt x="173" y="153"/>
                    <a:pt x="167" y="153"/>
                    <a:pt x="161" y="156"/>
                  </a:cubicBezTo>
                  <a:cubicBezTo>
                    <a:pt x="158" y="159"/>
                    <a:pt x="161" y="159"/>
                    <a:pt x="161" y="168"/>
                  </a:cubicBezTo>
                  <a:cubicBezTo>
                    <a:pt x="146" y="180"/>
                    <a:pt x="149" y="174"/>
                    <a:pt x="146" y="195"/>
                  </a:cubicBezTo>
                  <a:cubicBezTo>
                    <a:pt x="143" y="198"/>
                    <a:pt x="137" y="201"/>
                    <a:pt x="134" y="204"/>
                  </a:cubicBezTo>
                  <a:cubicBezTo>
                    <a:pt x="128" y="204"/>
                    <a:pt x="122" y="207"/>
                    <a:pt x="119" y="207"/>
                  </a:cubicBezTo>
                  <a:cubicBezTo>
                    <a:pt x="113" y="210"/>
                    <a:pt x="113" y="216"/>
                    <a:pt x="122" y="222"/>
                  </a:cubicBezTo>
                  <a:cubicBezTo>
                    <a:pt x="104" y="225"/>
                    <a:pt x="95" y="240"/>
                    <a:pt x="86" y="252"/>
                  </a:cubicBezTo>
                  <a:cubicBezTo>
                    <a:pt x="86" y="252"/>
                    <a:pt x="86" y="255"/>
                    <a:pt x="83" y="258"/>
                  </a:cubicBezTo>
                  <a:cubicBezTo>
                    <a:pt x="80" y="264"/>
                    <a:pt x="74" y="267"/>
                    <a:pt x="68" y="270"/>
                  </a:cubicBezTo>
                  <a:close/>
                </a:path>
              </a:pathLst>
            </a:custGeom>
            <a:solidFill>
              <a:sysClr val="window" lastClr="FFFFFF"/>
            </a:solidFill>
            <a:ln w="25400" cap="flat" cmpd="sng" algn="ctr">
              <a:solidFill>
                <a:srgbClr val="F79646"/>
              </a:solidFill>
              <a:prstDash val="soli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39" name="Freeform 27">
              <a:extLst>
                <a:ext uri="{FF2B5EF4-FFF2-40B4-BE49-F238E27FC236}">
                  <a16:creationId xmlns:a16="http://schemas.microsoft.com/office/drawing/2014/main" id="{A83E5481-BEF8-426A-AE75-63D7B1DC5626}"/>
                </a:ext>
              </a:extLst>
            </p:cNvPr>
            <p:cNvSpPr>
              <a:spLocks/>
            </p:cNvSpPr>
            <p:nvPr/>
          </p:nvSpPr>
          <p:spPr bwMode="auto">
            <a:xfrm>
              <a:off x="5697538" y="3295650"/>
              <a:ext cx="730250" cy="709613"/>
            </a:xfrm>
            <a:custGeom>
              <a:avLst/>
              <a:gdLst>
                <a:gd name="T0" fmla="*/ 2147483647 w 278"/>
                <a:gd name="T1" fmla="*/ 2147483647 h 270"/>
                <a:gd name="T2" fmla="*/ 2147483647 w 278"/>
                <a:gd name="T3" fmla="*/ 2147483647 h 270"/>
                <a:gd name="T4" fmla="*/ 2147483647 w 278"/>
                <a:gd name="T5" fmla="*/ 2147483647 h 270"/>
                <a:gd name="T6" fmla="*/ 2147483647 w 278"/>
                <a:gd name="T7" fmla="*/ 2147483647 h 270"/>
                <a:gd name="T8" fmla="*/ 2147483647 w 278"/>
                <a:gd name="T9" fmla="*/ 2147483647 h 270"/>
                <a:gd name="T10" fmla="*/ 2147483647 w 278"/>
                <a:gd name="T11" fmla="*/ 2147483647 h 270"/>
                <a:gd name="T12" fmla="*/ 2147483647 w 278"/>
                <a:gd name="T13" fmla="*/ 2147483647 h 270"/>
                <a:gd name="T14" fmla="*/ 2147483647 w 278"/>
                <a:gd name="T15" fmla="*/ 2147483647 h 270"/>
                <a:gd name="T16" fmla="*/ 2147483647 w 278"/>
                <a:gd name="T17" fmla="*/ 2147483647 h 270"/>
                <a:gd name="T18" fmla="*/ 2147483647 w 278"/>
                <a:gd name="T19" fmla="*/ 2147483647 h 270"/>
                <a:gd name="T20" fmla="*/ 0 w 278"/>
                <a:gd name="T21" fmla="*/ 2147483647 h 270"/>
                <a:gd name="T22" fmla="*/ 0 w 278"/>
                <a:gd name="T23" fmla="*/ 2147483647 h 270"/>
                <a:gd name="T24" fmla="*/ 2147483647 w 278"/>
                <a:gd name="T25" fmla="*/ 2147483647 h 270"/>
                <a:gd name="T26" fmla="*/ 2147483647 w 278"/>
                <a:gd name="T27" fmla="*/ 2147483647 h 270"/>
                <a:gd name="T28" fmla="*/ 2147483647 w 278"/>
                <a:gd name="T29" fmla="*/ 2147483647 h 270"/>
                <a:gd name="T30" fmla="*/ 2147483647 w 278"/>
                <a:gd name="T31" fmla="*/ 2147483647 h 270"/>
                <a:gd name="T32" fmla="*/ 2147483647 w 278"/>
                <a:gd name="T33" fmla="*/ 2147483647 h 270"/>
                <a:gd name="T34" fmla="*/ 2147483647 w 278"/>
                <a:gd name="T35" fmla="*/ 0 h 270"/>
                <a:gd name="T36" fmla="*/ 2147483647 w 278"/>
                <a:gd name="T37" fmla="*/ 2147483647 h 270"/>
                <a:gd name="T38" fmla="*/ 2147483647 w 278"/>
                <a:gd name="T39" fmla="*/ 2147483647 h 270"/>
                <a:gd name="T40" fmla="*/ 2147483647 w 278"/>
                <a:gd name="T41" fmla="*/ 2147483647 h 270"/>
                <a:gd name="T42" fmla="*/ 2147483647 w 278"/>
                <a:gd name="T43" fmla="*/ 2147483647 h 270"/>
                <a:gd name="T44" fmla="*/ 2147483647 w 278"/>
                <a:gd name="T45" fmla="*/ 2147483647 h 270"/>
                <a:gd name="T46" fmla="*/ 2147483647 w 278"/>
                <a:gd name="T47" fmla="*/ 2147483647 h 270"/>
                <a:gd name="T48" fmla="*/ 2147483647 w 278"/>
                <a:gd name="T49" fmla="*/ 2147483647 h 270"/>
                <a:gd name="T50" fmla="*/ 2147483647 w 278"/>
                <a:gd name="T51" fmla="*/ 2147483647 h 270"/>
                <a:gd name="T52" fmla="*/ 2147483647 w 278"/>
                <a:gd name="T53" fmla="*/ 2147483647 h 270"/>
                <a:gd name="T54" fmla="*/ 2147483647 w 278"/>
                <a:gd name="T55" fmla="*/ 2147483647 h 270"/>
                <a:gd name="T56" fmla="*/ 2147483647 w 278"/>
                <a:gd name="T57" fmla="*/ 2147483647 h 270"/>
                <a:gd name="T58" fmla="*/ 2147483647 w 278"/>
                <a:gd name="T59" fmla="*/ 2147483647 h 270"/>
                <a:gd name="T60" fmla="*/ 2147483647 w 278"/>
                <a:gd name="T61" fmla="*/ 2147483647 h 270"/>
                <a:gd name="T62" fmla="*/ 2147483647 w 278"/>
                <a:gd name="T63" fmla="*/ 2147483647 h 270"/>
                <a:gd name="T64" fmla="*/ 2147483647 w 278"/>
                <a:gd name="T65" fmla="*/ 2147483647 h 270"/>
                <a:gd name="T66" fmla="*/ 2147483647 w 278"/>
                <a:gd name="T67" fmla="*/ 2147483647 h 270"/>
                <a:gd name="T68" fmla="*/ 2147483647 w 278"/>
                <a:gd name="T69" fmla="*/ 2147483647 h 270"/>
                <a:gd name="T70" fmla="*/ 2147483647 w 278"/>
                <a:gd name="T71" fmla="*/ 2147483647 h 270"/>
                <a:gd name="T72" fmla="*/ 2147483647 w 278"/>
                <a:gd name="T73" fmla="*/ 2147483647 h 270"/>
                <a:gd name="T74" fmla="*/ 2147483647 w 278"/>
                <a:gd name="T75" fmla="*/ 2147483647 h 270"/>
                <a:gd name="T76" fmla="*/ 2147483647 w 278"/>
                <a:gd name="T77" fmla="*/ 2147483647 h 270"/>
                <a:gd name="T78" fmla="*/ 2147483647 w 278"/>
                <a:gd name="T79" fmla="*/ 2147483647 h 270"/>
                <a:gd name="T80" fmla="*/ 2147483647 w 278"/>
                <a:gd name="T81" fmla="*/ 2147483647 h 270"/>
                <a:gd name="T82" fmla="*/ 2147483647 w 278"/>
                <a:gd name="T83" fmla="*/ 2147483647 h 270"/>
                <a:gd name="T84" fmla="*/ 2147483647 w 278"/>
                <a:gd name="T85" fmla="*/ 2147483647 h 270"/>
                <a:gd name="T86" fmla="*/ 2147483647 w 278"/>
                <a:gd name="T87" fmla="*/ 2147483647 h 2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8"/>
                <a:gd name="T133" fmla="*/ 0 h 270"/>
                <a:gd name="T134" fmla="*/ 278 w 278"/>
                <a:gd name="T135" fmla="*/ 270 h 2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8" h="270">
                  <a:moveTo>
                    <a:pt x="239" y="270"/>
                  </a:moveTo>
                  <a:cubicBezTo>
                    <a:pt x="230" y="270"/>
                    <a:pt x="224" y="270"/>
                    <a:pt x="215" y="267"/>
                  </a:cubicBezTo>
                  <a:cubicBezTo>
                    <a:pt x="209" y="264"/>
                    <a:pt x="203" y="261"/>
                    <a:pt x="197" y="258"/>
                  </a:cubicBezTo>
                  <a:cubicBezTo>
                    <a:pt x="179" y="258"/>
                    <a:pt x="173" y="258"/>
                    <a:pt x="164" y="252"/>
                  </a:cubicBezTo>
                  <a:cubicBezTo>
                    <a:pt x="161" y="246"/>
                    <a:pt x="158" y="243"/>
                    <a:pt x="155" y="237"/>
                  </a:cubicBezTo>
                  <a:cubicBezTo>
                    <a:pt x="149" y="234"/>
                    <a:pt x="146" y="231"/>
                    <a:pt x="140" y="228"/>
                  </a:cubicBezTo>
                  <a:cubicBezTo>
                    <a:pt x="119" y="228"/>
                    <a:pt x="98" y="228"/>
                    <a:pt x="80" y="225"/>
                  </a:cubicBezTo>
                  <a:cubicBezTo>
                    <a:pt x="66" y="222"/>
                    <a:pt x="45" y="213"/>
                    <a:pt x="42" y="207"/>
                  </a:cubicBezTo>
                  <a:cubicBezTo>
                    <a:pt x="33" y="201"/>
                    <a:pt x="33" y="198"/>
                    <a:pt x="30" y="195"/>
                  </a:cubicBezTo>
                  <a:cubicBezTo>
                    <a:pt x="27" y="171"/>
                    <a:pt x="15" y="159"/>
                    <a:pt x="9" y="147"/>
                  </a:cubicBezTo>
                  <a:cubicBezTo>
                    <a:pt x="6" y="138"/>
                    <a:pt x="3" y="132"/>
                    <a:pt x="0" y="123"/>
                  </a:cubicBezTo>
                  <a:cubicBezTo>
                    <a:pt x="0" y="117"/>
                    <a:pt x="0" y="111"/>
                    <a:pt x="0" y="105"/>
                  </a:cubicBezTo>
                  <a:cubicBezTo>
                    <a:pt x="9" y="105"/>
                    <a:pt x="18" y="96"/>
                    <a:pt x="24" y="90"/>
                  </a:cubicBezTo>
                  <a:cubicBezTo>
                    <a:pt x="27" y="90"/>
                    <a:pt x="30" y="87"/>
                    <a:pt x="33" y="87"/>
                  </a:cubicBezTo>
                  <a:cubicBezTo>
                    <a:pt x="45" y="87"/>
                    <a:pt x="57" y="81"/>
                    <a:pt x="69" y="72"/>
                  </a:cubicBezTo>
                  <a:cubicBezTo>
                    <a:pt x="77" y="72"/>
                    <a:pt x="89" y="66"/>
                    <a:pt x="101" y="63"/>
                  </a:cubicBezTo>
                  <a:cubicBezTo>
                    <a:pt x="113" y="57"/>
                    <a:pt x="119" y="51"/>
                    <a:pt x="128" y="42"/>
                  </a:cubicBezTo>
                  <a:cubicBezTo>
                    <a:pt x="140" y="33"/>
                    <a:pt x="140" y="12"/>
                    <a:pt x="140" y="0"/>
                  </a:cubicBezTo>
                  <a:cubicBezTo>
                    <a:pt x="149" y="3"/>
                    <a:pt x="158" y="3"/>
                    <a:pt x="167" y="6"/>
                  </a:cubicBezTo>
                  <a:cubicBezTo>
                    <a:pt x="179" y="6"/>
                    <a:pt x="194" y="6"/>
                    <a:pt x="206" y="6"/>
                  </a:cubicBezTo>
                  <a:cubicBezTo>
                    <a:pt x="209" y="9"/>
                    <a:pt x="209" y="12"/>
                    <a:pt x="212" y="15"/>
                  </a:cubicBezTo>
                  <a:cubicBezTo>
                    <a:pt x="218" y="18"/>
                    <a:pt x="224" y="30"/>
                    <a:pt x="218" y="42"/>
                  </a:cubicBezTo>
                  <a:cubicBezTo>
                    <a:pt x="209" y="45"/>
                    <a:pt x="203" y="48"/>
                    <a:pt x="203" y="60"/>
                  </a:cubicBezTo>
                  <a:cubicBezTo>
                    <a:pt x="200" y="60"/>
                    <a:pt x="197" y="60"/>
                    <a:pt x="197" y="63"/>
                  </a:cubicBezTo>
                  <a:cubicBezTo>
                    <a:pt x="197" y="63"/>
                    <a:pt x="197" y="63"/>
                    <a:pt x="197" y="66"/>
                  </a:cubicBezTo>
                  <a:cubicBezTo>
                    <a:pt x="203" y="69"/>
                    <a:pt x="209" y="75"/>
                    <a:pt x="215" y="78"/>
                  </a:cubicBezTo>
                  <a:cubicBezTo>
                    <a:pt x="215" y="81"/>
                    <a:pt x="215" y="81"/>
                    <a:pt x="215" y="81"/>
                  </a:cubicBezTo>
                  <a:cubicBezTo>
                    <a:pt x="224" y="87"/>
                    <a:pt x="239" y="105"/>
                    <a:pt x="254" y="93"/>
                  </a:cubicBezTo>
                  <a:cubicBezTo>
                    <a:pt x="257" y="93"/>
                    <a:pt x="260" y="96"/>
                    <a:pt x="263" y="102"/>
                  </a:cubicBezTo>
                  <a:cubicBezTo>
                    <a:pt x="269" y="105"/>
                    <a:pt x="272" y="108"/>
                    <a:pt x="278" y="114"/>
                  </a:cubicBezTo>
                  <a:cubicBezTo>
                    <a:pt x="278" y="117"/>
                    <a:pt x="278" y="117"/>
                    <a:pt x="278" y="117"/>
                  </a:cubicBezTo>
                  <a:cubicBezTo>
                    <a:pt x="272" y="123"/>
                    <a:pt x="272" y="135"/>
                    <a:pt x="269" y="141"/>
                  </a:cubicBezTo>
                  <a:cubicBezTo>
                    <a:pt x="266" y="141"/>
                    <a:pt x="263" y="138"/>
                    <a:pt x="263" y="138"/>
                  </a:cubicBezTo>
                  <a:cubicBezTo>
                    <a:pt x="251" y="126"/>
                    <a:pt x="251" y="111"/>
                    <a:pt x="236" y="117"/>
                  </a:cubicBezTo>
                  <a:cubicBezTo>
                    <a:pt x="236" y="129"/>
                    <a:pt x="236" y="141"/>
                    <a:pt x="236" y="153"/>
                  </a:cubicBezTo>
                  <a:cubicBezTo>
                    <a:pt x="233" y="159"/>
                    <a:pt x="221" y="171"/>
                    <a:pt x="212" y="177"/>
                  </a:cubicBezTo>
                  <a:cubicBezTo>
                    <a:pt x="212" y="180"/>
                    <a:pt x="212" y="186"/>
                    <a:pt x="212" y="189"/>
                  </a:cubicBezTo>
                  <a:cubicBezTo>
                    <a:pt x="215" y="192"/>
                    <a:pt x="218" y="195"/>
                    <a:pt x="224" y="198"/>
                  </a:cubicBezTo>
                  <a:cubicBezTo>
                    <a:pt x="224" y="201"/>
                    <a:pt x="227" y="210"/>
                    <a:pt x="227" y="216"/>
                  </a:cubicBezTo>
                  <a:cubicBezTo>
                    <a:pt x="230" y="216"/>
                    <a:pt x="233" y="222"/>
                    <a:pt x="242" y="222"/>
                  </a:cubicBezTo>
                  <a:cubicBezTo>
                    <a:pt x="248" y="219"/>
                    <a:pt x="245" y="216"/>
                    <a:pt x="254" y="219"/>
                  </a:cubicBezTo>
                  <a:cubicBezTo>
                    <a:pt x="257" y="225"/>
                    <a:pt x="266" y="240"/>
                    <a:pt x="260" y="252"/>
                  </a:cubicBezTo>
                  <a:cubicBezTo>
                    <a:pt x="257" y="252"/>
                    <a:pt x="245" y="258"/>
                    <a:pt x="245" y="261"/>
                  </a:cubicBezTo>
                  <a:cubicBezTo>
                    <a:pt x="242" y="264"/>
                    <a:pt x="239" y="267"/>
                    <a:pt x="239" y="270"/>
                  </a:cubicBezTo>
                  <a:close/>
                </a:path>
              </a:pathLst>
            </a:custGeom>
            <a:solidFill>
              <a:sysClr val="window" lastClr="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40" name="Freeform 28">
              <a:extLst>
                <a:ext uri="{FF2B5EF4-FFF2-40B4-BE49-F238E27FC236}">
                  <a16:creationId xmlns:a16="http://schemas.microsoft.com/office/drawing/2014/main" id="{7339B6D0-C31B-4F1E-988C-5153078A18B1}"/>
                </a:ext>
              </a:extLst>
            </p:cNvPr>
            <p:cNvSpPr>
              <a:spLocks/>
            </p:cNvSpPr>
            <p:nvPr/>
          </p:nvSpPr>
          <p:spPr bwMode="auto">
            <a:xfrm>
              <a:off x="5453063" y="3808413"/>
              <a:ext cx="990600" cy="606425"/>
            </a:xfrm>
            <a:custGeom>
              <a:avLst/>
              <a:gdLst>
                <a:gd name="T0" fmla="*/ 2147483647 w 377"/>
                <a:gd name="T1" fmla="*/ 2147483647 h 231"/>
                <a:gd name="T2" fmla="*/ 2147483647 w 377"/>
                <a:gd name="T3" fmla="*/ 2147483647 h 231"/>
                <a:gd name="T4" fmla="*/ 2147483647 w 377"/>
                <a:gd name="T5" fmla="*/ 2147483647 h 231"/>
                <a:gd name="T6" fmla="*/ 2147483647 w 377"/>
                <a:gd name="T7" fmla="*/ 2147483647 h 231"/>
                <a:gd name="T8" fmla="*/ 0 w 377"/>
                <a:gd name="T9" fmla="*/ 2147483647 h 231"/>
                <a:gd name="T10" fmla="*/ 2147483647 w 377"/>
                <a:gd name="T11" fmla="*/ 2147483647 h 231"/>
                <a:gd name="T12" fmla="*/ 2147483647 w 377"/>
                <a:gd name="T13" fmla="*/ 2147483647 h 231"/>
                <a:gd name="T14" fmla="*/ 2147483647 w 377"/>
                <a:gd name="T15" fmla="*/ 2147483647 h 231"/>
                <a:gd name="T16" fmla="*/ 2147483647 w 377"/>
                <a:gd name="T17" fmla="*/ 2147483647 h 231"/>
                <a:gd name="T18" fmla="*/ 2147483647 w 377"/>
                <a:gd name="T19" fmla="*/ 2147483647 h 231"/>
                <a:gd name="T20" fmla="*/ 2147483647 w 377"/>
                <a:gd name="T21" fmla="*/ 2147483647 h 231"/>
                <a:gd name="T22" fmla="*/ 2147483647 w 377"/>
                <a:gd name="T23" fmla="*/ 2147483647 h 231"/>
                <a:gd name="T24" fmla="*/ 2147483647 w 377"/>
                <a:gd name="T25" fmla="*/ 2147483647 h 231"/>
                <a:gd name="T26" fmla="*/ 2147483647 w 377"/>
                <a:gd name="T27" fmla="*/ 2147483647 h 231"/>
                <a:gd name="T28" fmla="*/ 2147483647 w 377"/>
                <a:gd name="T29" fmla="*/ 0 h 231"/>
                <a:gd name="T30" fmla="*/ 2147483647 w 377"/>
                <a:gd name="T31" fmla="*/ 0 h 231"/>
                <a:gd name="T32" fmla="*/ 2147483647 w 377"/>
                <a:gd name="T33" fmla="*/ 2147483647 h 231"/>
                <a:gd name="T34" fmla="*/ 2147483647 w 377"/>
                <a:gd name="T35" fmla="*/ 2147483647 h 231"/>
                <a:gd name="T36" fmla="*/ 2147483647 w 377"/>
                <a:gd name="T37" fmla="*/ 2147483647 h 231"/>
                <a:gd name="T38" fmla="*/ 2147483647 w 377"/>
                <a:gd name="T39" fmla="*/ 2147483647 h 231"/>
                <a:gd name="T40" fmla="*/ 2147483647 w 377"/>
                <a:gd name="T41" fmla="*/ 2147483647 h 231"/>
                <a:gd name="T42" fmla="*/ 2147483647 w 377"/>
                <a:gd name="T43" fmla="*/ 2147483647 h 231"/>
                <a:gd name="T44" fmla="*/ 2147483647 w 377"/>
                <a:gd name="T45" fmla="*/ 2147483647 h 231"/>
                <a:gd name="T46" fmla="*/ 2147483647 w 377"/>
                <a:gd name="T47" fmla="*/ 2147483647 h 231"/>
                <a:gd name="T48" fmla="*/ 2147483647 w 377"/>
                <a:gd name="T49" fmla="*/ 2147483647 h 231"/>
                <a:gd name="T50" fmla="*/ 2147483647 w 377"/>
                <a:gd name="T51" fmla="*/ 2147483647 h 231"/>
                <a:gd name="T52" fmla="*/ 2147483647 w 377"/>
                <a:gd name="T53" fmla="*/ 2147483647 h 231"/>
                <a:gd name="T54" fmla="*/ 2147483647 w 377"/>
                <a:gd name="T55" fmla="*/ 2147483647 h 231"/>
                <a:gd name="T56" fmla="*/ 2147483647 w 377"/>
                <a:gd name="T57" fmla="*/ 2147483647 h 231"/>
                <a:gd name="T58" fmla="*/ 2147483647 w 377"/>
                <a:gd name="T59" fmla="*/ 2147483647 h 231"/>
                <a:gd name="T60" fmla="*/ 2147483647 w 377"/>
                <a:gd name="T61" fmla="*/ 2147483647 h 231"/>
                <a:gd name="T62" fmla="*/ 2147483647 w 377"/>
                <a:gd name="T63" fmla="*/ 2147483647 h 231"/>
                <a:gd name="T64" fmla="*/ 2147483647 w 377"/>
                <a:gd name="T65" fmla="*/ 2147483647 h 231"/>
                <a:gd name="T66" fmla="*/ 2147483647 w 377"/>
                <a:gd name="T67" fmla="*/ 2147483647 h 231"/>
                <a:gd name="T68" fmla="*/ 2147483647 w 377"/>
                <a:gd name="T69" fmla="*/ 2147483647 h 231"/>
                <a:gd name="T70" fmla="*/ 2147483647 w 377"/>
                <a:gd name="T71" fmla="*/ 2147483647 h 231"/>
                <a:gd name="T72" fmla="*/ 2147483647 w 377"/>
                <a:gd name="T73" fmla="*/ 2147483647 h 231"/>
                <a:gd name="T74" fmla="*/ 2147483647 w 377"/>
                <a:gd name="T75" fmla="*/ 2147483647 h 231"/>
                <a:gd name="T76" fmla="*/ 2147483647 w 377"/>
                <a:gd name="T77" fmla="*/ 2147483647 h 231"/>
                <a:gd name="T78" fmla="*/ 2147483647 w 377"/>
                <a:gd name="T79" fmla="*/ 2147483647 h 231"/>
                <a:gd name="T80" fmla="*/ 2147483647 w 377"/>
                <a:gd name="T81" fmla="*/ 2147483647 h 231"/>
                <a:gd name="T82" fmla="*/ 2147483647 w 377"/>
                <a:gd name="T83" fmla="*/ 2147483647 h 231"/>
                <a:gd name="T84" fmla="*/ 2147483647 w 377"/>
                <a:gd name="T85" fmla="*/ 2147483647 h 231"/>
                <a:gd name="T86" fmla="*/ 2147483647 w 377"/>
                <a:gd name="T87" fmla="*/ 2147483647 h 231"/>
                <a:gd name="T88" fmla="*/ 2147483647 w 377"/>
                <a:gd name="T89" fmla="*/ 2147483647 h 2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77"/>
                <a:gd name="T136" fmla="*/ 0 h 231"/>
                <a:gd name="T137" fmla="*/ 377 w 377"/>
                <a:gd name="T138" fmla="*/ 231 h 2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77" h="231">
                  <a:moveTo>
                    <a:pt x="42" y="231"/>
                  </a:moveTo>
                  <a:cubicBezTo>
                    <a:pt x="33" y="213"/>
                    <a:pt x="15" y="201"/>
                    <a:pt x="3" y="189"/>
                  </a:cubicBezTo>
                  <a:cubicBezTo>
                    <a:pt x="0" y="180"/>
                    <a:pt x="3" y="180"/>
                    <a:pt x="3" y="174"/>
                  </a:cubicBezTo>
                  <a:cubicBezTo>
                    <a:pt x="3" y="171"/>
                    <a:pt x="3" y="168"/>
                    <a:pt x="6" y="162"/>
                  </a:cubicBezTo>
                  <a:cubicBezTo>
                    <a:pt x="3" y="159"/>
                    <a:pt x="3" y="156"/>
                    <a:pt x="0" y="156"/>
                  </a:cubicBezTo>
                  <a:cubicBezTo>
                    <a:pt x="9" y="147"/>
                    <a:pt x="36" y="150"/>
                    <a:pt x="48" y="150"/>
                  </a:cubicBezTo>
                  <a:cubicBezTo>
                    <a:pt x="60" y="147"/>
                    <a:pt x="69" y="141"/>
                    <a:pt x="78" y="132"/>
                  </a:cubicBezTo>
                  <a:cubicBezTo>
                    <a:pt x="81" y="129"/>
                    <a:pt x="87" y="126"/>
                    <a:pt x="90" y="123"/>
                  </a:cubicBezTo>
                  <a:cubicBezTo>
                    <a:pt x="90" y="117"/>
                    <a:pt x="90" y="114"/>
                    <a:pt x="90" y="111"/>
                  </a:cubicBezTo>
                  <a:cubicBezTo>
                    <a:pt x="81" y="93"/>
                    <a:pt x="66" y="84"/>
                    <a:pt x="54" y="78"/>
                  </a:cubicBezTo>
                  <a:cubicBezTo>
                    <a:pt x="54" y="75"/>
                    <a:pt x="51" y="72"/>
                    <a:pt x="51" y="72"/>
                  </a:cubicBezTo>
                  <a:cubicBezTo>
                    <a:pt x="51" y="63"/>
                    <a:pt x="51" y="54"/>
                    <a:pt x="51" y="48"/>
                  </a:cubicBezTo>
                  <a:cubicBezTo>
                    <a:pt x="57" y="42"/>
                    <a:pt x="60" y="36"/>
                    <a:pt x="69" y="33"/>
                  </a:cubicBezTo>
                  <a:cubicBezTo>
                    <a:pt x="81" y="27"/>
                    <a:pt x="72" y="15"/>
                    <a:pt x="69" y="9"/>
                  </a:cubicBezTo>
                  <a:cubicBezTo>
                    <a:pt x="63" y="6"/>
                    <a:pt x="57" y="3"/>
                    <a:pt x="54" y="0"/>
                  </a:cubicBezTo>
                  <a:cubicBezTo>
                    <a:pt x="69" y="0"/>
                    <a:pt x="84" y="0"/>
                    <a:pt x="99" y="0"/>
                  </a:cubicBezTo>
                  <a:cubicBezTo>
                    <a:pt x="105" y="0"/>
                    <a:pt x="111" y="0"/>
                    <a:pt x="117" y="3"/>
                  </a:cubicBezTo>
                  <a:cubicBezTo>
                    <a:pt x="123" y="12"/>
                    <a:pt x="141" y="27"/>
                    <a:pt x="159" y="30"/>
                  </a:cubicBezTo>
                  <a:cubicBezTo>
                    <a:pt x="162" y="33"/>
                    <a:pt x="164" y="33"/>
                    <a:pt x="170" y="36"/>
                  </a:cubicBezTo>
                  <a:cubicBezTo>
                    <a:pt x="188" y="36"/>
                    <a:pt x="209" y="36"/>
                    <a:pt x="227" y="36"/>
                  </a:cubicBezTo>
                  <a:cubicBezTo>
                    <a:pt x="236" y="42"/>
                    <a:pt x="242" y="45"/>
                    <a:pt x="248" y="48"/>
                  </a:cubicBezTo>
                  <a:cubicBezTo>
                    <a:pt x="248" y="54"/>
                    <a:pt x="254" y="60"/>
                    <a:pt x="263" y="66"/>
                  </a:cubicBezTo>
                  <a:cubicBezTo>
                    <a:pt x="272" y="69"/>
                    <a:pt x="281" y="69"/>
                    <a:pt x="290" y="69"/>
                  </a:cubicBezTo>
                  <a:cubicBezTo>
                    <a:pt x="296" y="72"/>
                    <a:pt x="302" y="75"/>
                    <a:pt x="311" y="78"/>
                  </a:cubicBezTo>
                  <a:cubicBezTo>
                    <a:pt x="311" y="81"/>
                    <a:pt x="323" y="78"/>
                    <a:pt x="335" y="84"/>
                  </a:cubicBezTo>
                  <a:cubicBezTo>
                    <a:pt x="335" y="87"/>
                    <a:pt x="335" y="90"/>
                    <a:pt x="341" y="96"/>
                  </a:cubicBezTo>
                  <a:cubicBezTo>
                    <a:pt x="344" y="96"/>
                    <a:pt x="359" y="96"/>
                    <a:pt x="359" y="105"/>
                  </a:cubicBezTo>
                  <a:cubicBezTo>
                    <a:pt x="353" y="114"/>
                    <a:pt x="353" y="111"/>
                    <a:pt x="353" y="123"/>
                  </a:cubicBezTo>
                  <a:cubicBezTo>
                    <a:pt x="353" y="129"/>
                    <a:pt x="362" y="132"/>
                    <a:pt x="365" y="144"/>
                  </a:cubicBezTo>
                  <a:cubicBezTo>
                    <a:pt x="365" y="150"/>
                    <a:pt x="365" y="159"/>
                    <a:pt x="377" y="165"/>
                  </a:cubicBezTo>
                  <a:cubicBezTo>
                    <a:pt x="377" y="165"/>
                    <a:pt x="377" y="165"/>
                    <a:pt x="377" y="168"/>
                  </a:cubicBezTo>
                  <a:cubicBezTo>
                    <a:pt x="350" y="171"/>
                    <a:pt x="344" y="180"/>
                    <a:pt x="320" y="195"/>
                  </a:cubicBezTo>
                  <a:cubicBezTo>
                    <a:pt x="314" y="198"/>
                    <a:pt x="311" y="201"/>
                    <a:pt x="308" y="207"/>
                  </a:cubicBezTo>
                  <a:cubicBezTo>
                    <a:pt x="293" y="213"/>
                    <a:pt x="287" y="207"/>
                    <a:pt x="278" y="222"/>
                  </a:cubicBezTo>
                  <a:cubicBezTo>
                    <a:pt x="275" y="222"/>
                    <a:pt x="275" y="222"/>
                    <a:pt x="272" y="225"/>
                  </a:cubicBezTo>
                  <a:cubicBezTo>
                    <a:pt x="266" y="219"/>
                    <a:pt x="263" y="213"/>
                    <a:pt x="257" y="210"/>
                  </a:cubicBezTo>
                  <a:cubicBezTo>
                    <a:pt x="239" y="207"/>
                    <a:pt x="233" y="195"/>
                    <a:pt x="224" y="189"/>
                  </a:cubicBezTo>
                  <a:cubicBezTo>
                    <a:pt x="212" y="189"/>
                    <a:pt x="212" y="192"/>
                    <a:pt x="206" y="201"/>
                  </a:cubicBezTo>
                  <a:cubicBezTo>
                    <a:pt x="179" y="201"/>
                    <a:pt x="159" y="183"/>
                    <a:pt x="144" y="174"/>
                  </a:cubicBezTo>
                  <a:cubicBezTo>
                    <a:pt x="132" y="174"/>
                    <a:pt x="123" y="171"/>
                    <a:pt x="114" y="168"/>
                  </a:cubicBezTo>
                  <a:cubicBezTo>
                    <a:pt x="93" y="168"/>
                    <a:pt x="87" y="171"/>
                    <a:pt x="102" y="189"/>
                  </a:cubicBezTo>
                  <a:cubicBezTo>
                    <a:pt x="102" y="192"/>
                    <a:pt x="102" y="192"/>
                    <a:pt x="99" y="195"/>
                  </a:cubicBezTo>
                  <a:cubicBezTo>
                    <a:pt x="96" y="195"/>
                    <a:pt x="93" y="195"/>
                    <a:pt x="93" y="195"/>
                  </a:cubicBezTo>
                  <a:cubicBezTo>
                    <a:pt x="66" y="195"/>
                    <a:pt x="60" y="204"/>
                    <a:pt x="51" y="225"/>
                  </a:cubicBezTo>
                  <a:cubicBezTo>
                    <a:pt x="45" y="228"/>
                    <a:pt x="45" y="231"/>
                    <a:pt x="42" y="231"/>
                  </a:cubicBezTo>
                  <a:close/>
                </a:path>
              </a:pathLst>
            </a:custGeom>
            <a:solidFill>
              <a:srgbClr val="00B050"/>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41" name="Freeform 29">
              <a:extLst>
                <a:ext uri="{FF2B5EF4-FFF2-40B4-BE49-F238E27FC236}">
                  <a16:creationId xmlns:a16="http://schemas.microsoft.com/office/drawing/2014/main" id="{0F24FDB6-8FCD-49AC-852B-646B6C0A9288}"/>
                </a:ext>
              </a:extLst>
            </p:cNvPr>
            <p:cNvSpPr>
              <a:spLocks/>
            </p:cNvSpPr>
            <p:nvPr/>
          </p:nvSpPr>
          <p:spPr bwMode="auto">
            <a:xfrm>
              <a:off x="5070901" y="3933589"/>
              <a:ext cx="611107" cy="645828"/>
            </a:xfrm>
            <a:custGeom>
              <a:avLst/>
              <a:gdLst>
                <a:gd name="T0" fmla="*/ 2147483647 w 233"/>
                <a:gd name="T1" fmla="*/ 2147483647 h 246"/>
                <a:gd name="T2" fmla="*/ 2147483647 w 233"/>
                <a:gd name="T3" fmla="*/ 2147483647 h 246"/>
                <a:gd name="T4" fmla="*/ 2147483647 w 233"/>
                <a:gd name="T5" fmla="*/ 2147483647 h 246"/>
                <a:gd name="T6" fmla="*/ 2147483647 w 233"/>
                <a:gd name="T7" fmla="*/ 2147483647 h 246"/>
                <a:gd name="T8" fmla="*/ 2147483647 w 233"/>
                <a:gd name="T9" fmla="*/ 2147483647 h 246"/>
                <a:gd name="T10" fmla="*/ 2147483647 w 233"/>
                <a:gd name="T11" fmla="*/ 2147483647 h 246"/>
                <a:gd name="T12" fmla="*/ 2147483647 w 233"/>
                <a:gd name="T13" fmla="*/ 2147483647 h 246"/>
                <a:gd name="T14" fmla="*/ 2147483647 w 233"/>
                <a:gd name="T15" fmla="*/ 2147483647 h 246"/>
                <a:gd name="T16" fmla="*/ 2147483647 w 233"/>
                <a:gd name="T17" fmla="*/ 2147483647 h 246"/>
                <a:gd name="T18" fmla="*/ 2147483647 w 233"/>
                <a:gd name="T19" fmla="*/ 2147483647 h 246"/>
                <a:gd name="T20" fmla="*/ 2147483647 w 233"/>
                <a:gd name="T21" fmla="*/ 2147483647 h 246"/>
                <a:gd name="T22" fmla="*/ 2147483647 w 233"/>
                <a:gd name="T23" fmla="*/ 2147483647 h 246"/>
                <a:gd name="T24" fmla="*/ 2147483647 w 233"/>
                <a:gd name="T25" fmla="*/ 2147483647 h 246"/>
                <a:gd name="T26" fmla="*/ 2147483647 w 233"/>
                <a:gd name="T27" fmla="*/ 2147483647 h 246"/>
                <a:gd name="T28" fmla="*/ 2147483647 w 233"/>
                <a:gd name="T29" fmla="*/ 2147483647 h 246"/>
                <a:gd name="T30" fmla="*/ 2147483647 w 233"/>
                <a:gd name="T31" fmla="*/ 2147483647 h 246"/>
                <a:gd name="T32" fmla="*/ 2147483647 w 233"/>
                <a:gd name="T33" fmla="*/ 2147483647 h 246"/>
                <a:gd name="T34" fmla="*/ 2147483647 w 233"/>
                <a:gd name="T35" fmla="*/ 2147483647 h 246"/>
                <a:gd name="T36" fmla="*/ 2147483647 w 233"/>
                <a:gd name="T37" fmla="*/ 2147483647 h 246"/>
                <a:gd name="T38" fmla="*/ 2147483647 w 233"/>
                <a:gd name="T39" fmla="*/ 2147483647 h 246"/>
                <a:gd name="T40" fmla="*/ 2147483647 w 233"/>
                <a:gd name="T41" fmla="*/ 2147483647 h 246"/>
                <a:gd name="T42" fmla="*/ 2147483647 w 233"/>
                <a:gd name="T43" fmla="*/ 2147483647 h 246"/>
                <a:gd name="T44" fmla="*/ 2147483647 w 233"/>
                <a:gd name="T45" fmla="*/ 2147483647 h 246"/>
                <a:gd name="T46" fmla="*/ 2147483647 w 233"/>
                <a:gd name="T47" fmla="*/ 2147483647 h 246"/>
                <a:gd name="T48" fmla="*/ 2147483647 w 233"/>
                <a:gd name="T49" fmla="*/ 2147483647 h 246"/>
                <a:gd name="T50" fmla="*/ 2147483647 w 233"/>
                <a:gd name="T51" fmla="*/ 2147483647 h 246"/>
                <a:gd name="T52" fmla="*/ 2147483647 w 233"/>
                <a:gd name="T53" fmla="*/ 2147483647 h 246"/>
                <a:gd name="T54" fmla="*/ 2147483647 w 233"/>
                <a:gd name="T55" fmla="*/ 2147483647 h 246"/>
                <a:gd name="T56" fmla="*/ 2147483647 w 233"/>
                <a:gd name="T57" fmla="*/ 2147483647 h 246"/>
                <a:gd name="T58" fmla="*/ 2147483647 w 233"/>
                <a:gd name="T59" fmla="*/ 2147483647 h 246"/>
                <a:gd name="T60" fmla="*/ 2147483647 w 233"/>
                <a:gd name="T61" fmla="*/ 2147483647 h 246"/>
                <a:gd name="T62" fmla="*/ 2147483647 w 233"/>
                <a:gd name="T63" fmla="*/ 2147483647 h 2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3"/>
                <a:gd name="T97" fmla="*/ 0 h 246"/>
                <a:gd name="T98" fmla="*/ 233 w 233"/>
                <a:gd name="T99" fmla="*/ 246 h 2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3" h="246">
                  <a:moveTo>
                    <a:pt x="188" y="246"/>
                  </a:moveTo>
                  <a:cubicBezTo>
                    <a:pt x="167" y="237"/>
                    <a:pt x="161" y="222"/>
                    <a:pt x="152" y="210"/>
                  </a:cubicBezTo>
                  <a:cubicBezTo>
                    <a:pt x="149" y="186"/>
                    <a:pt x="131" y="165"/>
                    <a:pt x="107" y="177"/>
                  </a:cubicBezTo>
                  <a:cubicBezTo>
                    <a:pt x="101" y="183"/>
                    <a:pt x="101" y="183"/>
                    <a:pt x="101" y="192"/>
                  </a:cubicBezTo>
                  <a:cubicBezTo>
                    <a:pt x="95" y="201"/>
                    <a:pt x="86" y="210"/>
                    <a:pt x="77" y="216"/>
                  </a:cubicBezTo>
                  <a:cubicBezTo>
                    <a:pt x="77" y="216"/>
                    <a:pt x="77" y="216"/>
                    <a:pt x="77" y="219"/>
                  </a:cubicBezTo>
                  <a:cubicBezTo>
                    <a:pt x="74" y="219"/>
                    <a:pt x="71" y="219"/>
                    <a:pt x="71" y="222"/>
                  </a:cubicBezTo>
                  <a:cubicBezTo>
                    <a:pt x="68" y="222"/>
                    <a:pt x="65" y="225"/>
                    <a:pt x="59" y="225"/>
                  </a:cubicBezTo>
                  <a:cubicBezTo>
                    <a:pt x="44" y="225"/>
                    <a:pt x="29" y="222"/>
                    <a:pt x="20" y="213"/>
                  </a:cubicBezTo>
                  <a:cubicBezTo>
                    <a:pt x="26" y="201"/>
                    <a:pt x="26" y="192"/>
                    <a:pt x="23" y="186"/>
                  </a:cubicBezTo>
                  <a:cubicBezTo>
                    <a:pt x="15" y="177"/>
                    <a:pt x="6" y="168"/>
                    <a:pt x="3" y="162"/>
                  </a:cubicBezTo>
                  <a:cubicBezTo>
                    <a:pt x="3" y="147"/>
                    <a:pt x="6" y="132"/>
                    <a:pt x="6" y="120"/>
                  </a:cubicBezTo>
                  <a:cubicBezTo>
                    <a:pt x="3" y="105"/>
                    <a:pt x="0" y="99"/>
                    <a:pt x="3" y="90"/>
                  </a:cubicBezTo>
                  <a:cubicBezTo>
                    <a:pt x="3" y="87"/>
                    <a:pt x="3" y="87"/>
                    <a:pt x="3" y="87"/>
                  </a:cubicBezTo>
                  <a:cubicBezTo>
                    <a:pt x="9" y="90"/>
                    <a:pt x="15" y="96"/>
                    <a:pt x="20" y="99"/>
                  </a:cubicBezTo>
                  <a:cubicBezTo>
                    <a:pt x="23" y="102"/>
                    <a:pt x="29" y="108"/>
                    <a:pt x="32" y="111"/>
                  </a:cubicBezTo>
                  <a:cubicBezTo>
                    <a:pt x="59" y="123"/>
                    <a:pt x="80" y="84"/>
                    <a:pt x="89" y="63"/>
                  </a:cubicBezTo>
                  <a:cubicBezTo>
                    <a:pt x="95" y="54"/>
                    <a:pt x="101" y="45"/>
                    <a:pt x="107" y="36"/>
                  </a:cubicBezTo>
                  <a:cubicBezTo>
                    <a:pt x="107" y="27"/>
                    <a:pt x="107" y="21"/>
                    <a:pt x="107" y="12"/>
                  </a:cubicBezTo>
                  <a:cubicBezTo>
                    <a:pt x="110" y="9"/>
                    <a:pt x="113" y="9"/>
                    <a:pt x="116" y="6"/>
                  </a:cubicBezTo>
                  <a:cubicBezTo>
                    <a:pt x="131" y="6"/>
                    <a:pt x="143" y="0"/>
                    <a:pt x="161" y="15"/>
                  </a:cubicBezTo>
                  <a:cubicBezTo>
                    <a:pt x="167" y="18"/>
                    <a:pt x="170" y="24"/>
                    <a:pt x="176" y="30"/>
                  </a:cubicBezTo>
                  <a:cubicBezTo>
                    <a:pt x="185" y="30"/>
                    <a:pt x="191" y="33"/>
                    <a:pt x="197" y="36"/>
                  </a:cubicBezTo>
                  <a:cubicBezTo>
                    <a:pt x="206" y="39"/>
                    <a:pt x="233" y="54"/>
                    <a:pt x="233" y="72"/>
                  </a:cubicBezTo>
                  <a:cubicBezTo>
                    <a:pt x="221" y="78"/>
                    <a:pt x="212" y="90"/>
                    <a:pt x="203" y="96"/>
                  </a:cubicBezTo>
                  <a:cubicBezTo>
                    <a:pt x="179" y="102"/>
                    <a:pt x="158" y="93"/>
                    <a:pt x="143" y="102"/>
                  </a:cubicBezTo>
                  <a:cubicBezTo>
                    <a:pt x="143" y="108"/>
                    <a:pt x="143" y="111"/>
                    <a:pt x="143" y="114"/>
                  </a:cubicBezTo>
                  <a:cubicBezTo>
                    <a:pt x="152" y="126"/>
                    <a:pt x="131" y="138"/>
                    <a:pt x="152" y="153"/>
                  </a:cubicBezTo>
                  <a:cubicBezTo>
                    <a:pt x="158" y="156"/>
                    <a:pt x="164" y="162"/>
                    <a:pt x="167" y="168"/>
                  </a:cubicBezTo>
                  <a:cubicBezTo>
                    <a:pt x="173" y="174"/>
                    <a:pt x="176" y="180"/>
                    <a:pt x="182" y="186"/>
                  </a:cubicBezTo>
                  <a:cubicBezTo>
                    <a:pt x="185" y="192"/>
                    <a:pt x="185" y="198"/>
                    <a:pt x="188" y="204"/>
                  </a:cubicBezTo>
                  <a:cubicBezTo>
                    <a:pt x="188" y="219"/>
                    <a:pt x="188" y="231"/>
                    <a:pt x="188" y="246"/>
                  </a:cubicBezTo>
                  <a:close/>
                </a:path>
              </a:pathLst>
            </a:custGeom>
            <a:solidFill>
              <a:sysClr val="window" lastClr="FFFFFF"/>
            </a:solidFill>
            <a:ln w="25400" cap="flat" cmpd="sng" algn="ctr">
              <a:solidFill>
                <a:srgbClr val="F79646"/>
              </a:solidFill>
              <a:prstDash val="soli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2" name="Freeform 30">
              <a:extLst>
                <a:ext uri="{FF2B5EF4-FFF2-40B4-BE49-F238E27FC236}">
                  <a16:creationId xmlns:a16="http://schemas.microsoft.com/office/drawing/2014/main" id="{2B8CFD28-C5E9-4F93-AFE4-21268EEA96DB}"/>
                </a:ext>
              </a:extLst>
            </p:cNvPr>
            <p:cNvSpPr>
              <a:spLocks/>
            </p:cNvSpPr>
            <p:nvPr/>
          </p:nvSpPr>
          <p:spPr bwMode="auto">
            <a:xfrm>
              <a:off x="6270625" y="3524250"/>
              <a:ext cx="603250" cy="749300"/>
            </a:xfrm>
            <a:custGeom>
              <a:avLst/>
              <a:gdLst>
                <a:gd name="T0" fmla="*/ 2147483647 w 230"/>
                <a:gd name="T1" fmla="*/ 2147483647 h 285"/>
                <a:gd name="T2" fmla="*/ 2147483647 w 230"/>
                <a:gd name="T3" fmla="*/ 2147483647 h 285"/>
                <a:gd name="T4" fmla="*/ 2147483647 w 230"/>
                <a:gd name="T5" fmla="*/ 2147483647 h 285"/>
                <a:gd name="T6" fmla="*/ 2147483647 w 230"/>
                <a:gd name="T7" fmla="*/ 2147483647 h 285"/>
                <a:gd name="T8" fmla="*/ 2147483647 w 230"/>
                <a:gd name="T9" fmla="*/ 2147483647 h 285"/>
                <a:gd name="T10" fmla="*/ 2147483647 w 230"/>
                <a:gd name="T11" fmla="*/ 2147483647 h 285"/>
                <a:gd name="T12" fmla="*/ 2147483647 w 230"/>
                <a:gd name="T13" fmla="*/ 2147483647 h 285"/>
                <a:gd name="T14" fmla="*/ 2147483647 w 230"/>
                <a:gd name="T15" fmla="*/ 2147483647 h 285"/>
                <a:gd name="T16" fmla="*/ 2147483647 w 230"/>
                <a:gd name="T17" fmla="*/ 2147483647 h 285"/>
                <a:gd name="T18" fmla="*/ 2147483647 w 230"/>
                <a:gd name="T19" fmla="*/ 2147483647 h 285"/>
                <a:gd name="T20" fmla="*/ 2147483647 w 230"/>
                <a:gd name="T21" fmla="*/ 2147483647 h 285"/>
                <a:gd name="T22" fmla="*/ 2147483647 w 230"/>
                <a:gd name="T23" fmla="*/ 2147483647 h 285"/>
                <a:gd name="T24" fmla="*/ 2147483647 w 230"/>
                <a:gd name="T25" fmla="*/ 2147483647 h 285"/>
                <a:gd name="T26" fmla="*/ 2147483647 w 230"/>
                <a:gd name="T27" fmla="*/ 2147483647 h 285"/>
                <a:gd name="T28" fmla="*/ 2147483647 w 230"/>
                <a:gd name="T29" fmla="*/ 2147483647 h 285"/>
                <a:gd name="T30" fmla="*/ 2147483647 w 230"/>
                <a:gd name="T31" fmla="*/ 2147483647 h 285"/>
                <a:gd name="T32" fmla="*/ 2147483647 w 230"/>
                <a:gd name="T33" fmla="*/ 2147483647 h 285"/>
                <a:gd name="T34" fmla="*/ 2147483647 w 230"/>
                <a:gd name="T35" fmla="*/ 2147483647 h 285"/>
                <a:gd name="T36" fmla="*/ 2147483647 w 230"/>
                <a:gd name="T37" fmla="*/ 2147483647 h 285"/>
                <a:gd name="T38" fmla="*/ 2147483647 w 230"/>
                <a:gd name="T39" fmla="*/ 2147483647 h 285"/>
                <a:gd name="T40" fmla="*/ 2147483647 w 230"/>
                <a:gd name="T41" fmla="*/ 2147483647 h 285"/>
                <a:gd name="T42" fmla="*/ 0 w 230"/>
                <a:gd name="T43" fmla="*/ 2147483647 h 285"/>
                <a:gd name="T44" fmla="*/ 2147483647 w 230"/>
                <a:gd name="T45" fmla="*/ 2147483647 h 285"/>
                <a:gd name="T46" fmla="*/ 2147483647 w 230"/>
                <a:gd name="T47" fmla="*/ 2147483647 h 285"/>
                <a:gd name="T48" fmla="*/ 2147483647 w 230"/>
                <a:gd name="T49" fmla="*/ 2147483647 h 285"/>
                <a:gd name="T50" fmla="*/ 2147483647 w 230"/>
                <a:gd name="T51" fmla="*/ 2147483647 h 285"/>
                <a:gd name="T52" fmla="*/ 2147483647 w 230"/>
                <a:gd name="T53" fmla="*/ 2147483647 h 285"/>
                <a:gd name="T54" fmla="*/ 2147483647 w 230"/>
                <a:gd name="T55" fmla="*/ 2147483647 h 285"/>
                <a:gd name="T56" fmla="*/ 2147483647 w 230"/>
                <a:gd name="T57" fmla="*/ 2147483647 h 285"/>
                <a:gd name="T58" fmla="*/ 2147483647 w 230"/>
                <a:gd name="T59" fmla="*/ 2147483647 h 285"/>
                <a:gd name="T60" fmla="*/ 2147483647 w 230"/>
                <a:gd name="T61" fmla="*/ 2147483647 h 285"/>
                <a:gd name="T62" fmla="*/ 2147483647 w 230"/>
                <a:gd name="T63" fmla="*/ 0 h 285"/>
                <a:gd name="T64" fmla="*/ 2147483647 w 230"/>
                <a:gd name="T65" fmla="*/ 0 h 285"/>
                <a:gd name="T66" fmla="*/ 2147483647 w 230"/>
                <a:gd name="T67" fmla="*/ 2147483647 h 285"/>
                <a:gd name="T68" fmla="*/ 2147483647 w 230"/>
                <a:gd name="T69" fmla="*/ 2147483647 h 285"/>
                <a:gd name="T70" fmla="*/ 2147483647 w 230"/>
                <a:gd name="T71" fmla="*/ 2147483647 h 285"/>
                <a:gd name="T72" fmla="*/ 2147483647 w 230"/>
                <a:gd name="T73" fmla="*/ 2147483647 h 285"/>
                <a:gd name="T74" fmla="*/ 2147483647 w 230"/>
                <a:gd name="T75" fmla="*/ 2147483647 h 285"/>
                <a:gd name="T76" fmla="*/ 2147483647 w 230"/>
                <a:gd name="T77" fmla="*/ 2147483647 h 285"/>
                <a:gd name="T78" fmla="*/ 2147483647 w 230"/>
                <a:gd name="T79" fmla="*/ 2147483647 h 285"/>
                <a:gd name="T80" fmla="*/ 2147483647 w 230"/>
                <a:gd name="T81" fmla="*/ 2147483647 h 285"/>
                <a:gd name="T82" fmla="*/ 2147483647 w 230"/>
                <a:gd name="T83" fmla="*/ 2147483647 h 285"/>
                <a:gd name="T84" fmla="*/ 2147483647 w 230"/>
                <a:gd name="T85" fmla="*/ 2147483647 h 285"/>
                <a:gd name="T86" fmla="*/ 2147483647 w 230"/>
                <a:gd name="T87" fmla="*/ 2147483647 h 285"/>
                <a:gd name="T88" fmla="*/ 2147483647 w 230"/>
                <a:gd name="T89" fmla="*/ 2147483647 h 285"/>
                <a:gd name="T90" fmla="*/ 2147483647 w 230"/>
                <a:gd name="T91" fmla="*/ 2147483647 h 285"/>
                <a:gd name="T92" fmla="*/ 2147483647 w 230"/>
                <a:gd name="T93" fmla="*/ 2147483647 h 285"/>
                <a:gd name="T94" fmla="*/ 2147483647 w 230"/>
                <a:gd name="T95" fmla="*/ 2147483647 h 285"/>
                <a:gd name="T96" fmla="*/ 2147483647 w 230"/>
                <a:gd name="T97" fmla="*/ 2147483647 h 285"/>
                <a:gd name="T98" fmla="*/ 2147483647 w 230"/>
                <a:gd name="T99" fmla="*/ 2147483647 h 285"/>
                <a:gd name="T100" fmla="*/ 2147483647 w 230"/>
                <a:gd name="T101" fmla="*/ 2147483647 h 285"/>
                <a:gd name="T102" fmla="*/ 2147483647 w 230"/>
                <a:gd name="T103" fmla="*/ 2147483647 h 285"/>
                <a:gd name="T104" fmla="*/ 2147483647 w 230"/>
                <a:gd name="T105" fmla="*/ 2147483647 h 285"/>
                <a:gd name="T106" fmla="*/ 2147483647 w 230"/>
                <a:gd name="T107" fmla="*/ 2147483647 h 285"/>
                <a:gd name="T108" fmla="*/ 2147483647 w 230"/>
                <a:gd name="T109" fmla="*/ 2147483647 h 285"/>
                <a:gd name="T110" fmla="*/ 2147483647 w 230"/>
                <a:gd name="T111" fmla="*/ 2147483647 h 285"/>
                <a:gd name="T112" fmla="*/ 2147483647 w 230"/>
                <a:gd name="T113" fmla="*/ 2147483647 h 285"/>
                <a:gd name="T114" fmla="*/ 2147483647 w 230"/>
                <a:gd name="T115" fmla="*/ 2147483647 h 285"/>
                <a:gd name="T116" fmla="*/ 2147483647 w 230"/>
                <a:gd name="T117" fmla="*/ 2147483647 h 285"/>
                <a:gd name="T118" fmla="*/ 2147483647 w 230"/>
                <a:gd name="T119" fmla="*/ 2147483647 h 285"/>
                <a:gd name="T120" fmla="*/ 2147483647 w 230"/>
                <a:gd name="T121" fmla="*/ 2147483647 h 285"/>
                <a:gd name="T122" fmla="*/ 2147483647 w 230"/>
                <a:gd name="T123" fmla="*/ 2147483647 h 2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0"/>
                <a:gd name="T187" fmla="*/ 0 h 285"/>
                <a:gd name="T188" fmla="*/ 230 w 230"/>
                <a:gd name="T189" fmla="*/ 285 h 2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0" h="285">
                  <a:moveTo>
                    <a:pt x="108" y="285"/>
                  </a:moveTo>
                  <a:cubicBezTo>
                    <a:pt x="105" y="285"/>
                    <a:pt x="105" y="285"/>
                    <a:pt x="105" y="282"/>
                  </a:cubicBezTo>
                  <a:cubicBezTo>
                    <a:pt x="105" y="276"/>
                    <a:pt x="105" y="267"/>
                    <a:pt x="105" y="261"/>
                  </a:cubicBezTo>
                  <a:cubicBezTo>
                    <a:pt x="105" y="258"/>
                    <a:pt x="102" y="258"/>
                    <a:pt x="102" y="258"/>
                  </a:cubicBezTo>
                  <a:cubicBezTo>
                    <a:pt x="84" y="258"/>
                    <a:pt x="84" y="255"/>
                    <a:pt x="75" y="270"/>
                  </a:cubicBezTo>
                  <a:cubicBezTo>
                    <a:pt x="75" y="270"/>
                    <a:pt x="72" y="270"/>
                    <a:pt x="72" y="273"/>
                  </a:cubicBezTo>
                  <a:cubicBezTo>
                    <a:pt x="72" y="267"/>
                    <a:pt x="66" y="267"/>
                    <a:pt x="63" y="264"/>
                  </a:cubicBezTo>
                  <a:cubicBezTo>
                    <a:pt x="63" y="261"/>
                    <a:pt x="63" y="261"/>
                    <a:pt x="60" y="258"/>
                  </a:cubicBezTo>
                  <a:cubicBezTo>
                    <a:pt x="60" y="243"/>
                    <a:pt x="54" y="243"/>
                    <a:pt x="51" y="234"/>
                  </a:cubicBezTo>
                  <a:cubicBezTo>
                    <a:pt x="48" y="231"/>
                    <a:pt x="48" y="231"/>
                    <a:pt x="45" y="231"/>
                  </a:cubicBezTo>
                  <a:cubicBezTo>
                    <a:pt x="45" y="222"/>
                    <a:pt x="51" y="222"/>
                    <a:pt x="54" y="216"/>
                  </a:cubicBezTo>
                  <a:cubicBezTo>
                    <a:pt x="54" y="198"/>
                    <a:pt x="36" y="201"/>
                    <a:pt x="30" y="195"/>
                  </a:cubicBezTo>
                  <a:cubicBezTo>
                    <a:pt x="30" y="192"/>
                    <a:pt x="30" y="192"/>
                    <a:pt x="30" y="189"/>
                  </a:cubicBezTo>
                  <a:cubicBezTo>
                    <a:pt x="27" y="189"/>
                    <a:pt x="27" y="186"/>
                    <a:pt x="27" y="186"/>
                  </a:cubicBezTo>
                  <a:cubicBezTo>
                    <a:pt x="27" y="177"/>
                    <a:pt x="36" y="174"/>
                    <a:pt x="42" y="171"/>
                  </a:cubicBezTo>
                  <a:cubicBezTo>
                    <a:pt x="45" y="168"/>
                    <a:pt x="48" y="165"/>
                    <a:pt x="51" y="162"/>
                  </a:cubicBezTo>
                  <a:cubicBezTo>
                    <a:pt x="51" y="147"/>
                    <a:pt x="45" y="132"/>
                    <a:pt x="39" y="126"/>
                  </a:cubicBezTo>
                  <a:cubicBezTo>
                    <a:pt x="33" y="126"/>
                    <a:pt x="30" y="126"/>
                    <a:pt x="27" y="126"/>
                  </a:cubicBezTo>
                  <a:cubicBezTo>
                    <a:pt x="24" y="126"/>
                    <a:pt x="24" y="129"/>
                    <a:pt x="24" y="129"/>
                  </a:cubicBezTo>
                  <a:cubicBezTo>
                    <a:pt x="21" y="129"/>
                    <a:pt x="21" y="129"/>
                    <a:pt x="18" y="129"/>
                  </a:cubicBezTo>
                  <a:cubicBezTo>
                    <a:pt x="12" y="123"/>
                    <a:pt x="12" y="111"/>
                    <a:pt x="9" y="105"/>
                  </a:cubicBezTo>
                  <a:cubicBezTo>
                    <a:pt x="6" y="102"/>
                    <a:pt x="3" y="102"/>
                    <a:pt x="0" y="99"/>
                  </a:cubicBezTo>
                  <a:cubicBezTo>
                    <a:pt x="0" y="87"/>
                    <a:pt x="12" y="81"/>
                    <a:pt x="21" y="72"/>
                  </a:cubicBezTo>
                  <a:cubicBezTo>
                    <a:pt x="24" y="60"/>
                    <a:pt x="21" y="48"/>
                    <a:pt x="21" y="36"/>
                  </a:cubicBezTo>
                  <a:cubicBezTo>
                    <a:pt x="21" y="33"/>
                    <a:pt x="21" y="33"/>
                    <a:pt x="24" y="33"/>
                  </a:cubicBezTo>
                  <a:cubicBezTo>
                    <a:pt x="27" y="36"/>
                    <a:pt x="27" y="36"/>
                    <a:pt x="27" y="36"/>
                  </a:cubicBezTo>
                  <a:cubicBezTo>
                    <a:pt x="30" y="39"/>
                    <a:pt x="33" y="54"/>
                    <a:pt x="45" y="57"/>
                  </a:cubicBezTo>
                  <a:cubicBezTo>
                    <a:pt x="48" y="57"/>
                    <a:pt x="51" y="57"/>
                    <a:pt x="54" y="57"/>
                  </a:cubicBezTo>
                  <a:cubicBezTo>
                    <a:pt x="63" y="48"/>
                    <a:pt x="60" y="42"/>
                    <a:pt x="66" y="30"/>
                  </a:cubicBezTo>
                  <a:cubicBezTo>
                    <a:pt x="66" y="30"/>
                    <a:pt x="66" y="27"/>
                    <a:pt x="66" y="24"/>
                  </a:cubicBezTo>
                  <a:cubicBezTo>
                    <a:pt x="60" y="18"/>
                    <a:pt x="54" y="12"/>
                    <a:pt x="48" y="6"/>
                  </a:cubicBezTo>
                  <a:cubicBezTo>
                    <a:pt x="48" y="0"/>
                    <a:pt x="51" y="0"/>
                    <a:pt x="54" y="0"/>
                  </a:cubicBezTo>
                  <a:cubicBezTo>
                    <a:pt x="57" y="0"/>
                    <a:pt x="57" y="0"/>
                    <a:pt x="57" y="0"/>
                  </a:cubicBezTo>
                  <a:cubicBezTo>
                    <a:pt x="66" y="6"/>
                    <a:pt x="75" y="15"/>
                    <a:pt x="78" y="27"/>
                  </a:cubicBezTo>
                  <a:cubicBezTo>
                    <a:pt x="81" y="30"/>
                    <a:pt x="84" y="36"/>
                    <a:pt x="87" y="39"/>
                  </a:cubicBezTo>
                  <a:cubicBezTo>
                    <a:pt x="99" y="39"/>
                    <a:pt x="111" y="42"/>
                    <a:pt x="123" y="45"/>
                  </a:cubicBezTo>
                  <a:cubicBezTo>
                    <a:pt x="126" y="48"/>
                    <a:pt x="129" y="48"/>
                    <a:pt x="132" y="51"/>
                  </a:cubicBezTo>
                  <a:cubicBezTo>
                    <a:pt x="138" y="63"/>
                    <a:pt x="140" y="84"/>
                    <a:pt x="155" y="96"/>
                  </a:cubicBezTo>
                  <a:cubicBezTo>
                    <a:pt x="155" y="96"/>
                    <a:pt x="155" y="99"/>
                    <a:pt x="158" y="99"/>
                  </a:cubicBezTo>
                  <a:cubicBezTo>
                    <a:pt x="161" y="99"/>
                    <a:pt x="170" y="99"/>
                    <a:pt x="176" y="96"/>
                  </a:cubicBezTo>
                  <a:cubicBezTo>
                    <a:pt x="179" y="84"/>
                    <a:pt x="176" y="90"/>
                    <a:pt x="188" y="87"/>
                  </a:cubicBezTo>
                  <a:cubicBezTo>
                    <a:pt x="188" y="90"/>
                    <a:pt x="194" y="99"/>
                    <a:pt x="194" y="108"/>
                  </a:cubicBezTo>
                  <a:cubicBezTo>
                    <a:pt x="188" y="111"/>
                    <a:pt x="179" y="111"/>
                    <a:pt x="173" y="111"/>
                  </a:cubicBezTo>
                  <a:cubicBezTo>
                    <a:pt x="170" y="114"/>
                    <a:pt x="167" y="120"/>
                    <a:pt x="167" y="123"/>
                  </a:cubicBezTo>
                  <a:cubicBezTo>
                    <a:pt x="167" y="129"/>
                    <a:pt x="167" y="132"/>
                    <a:pt x="167" y="135"/>
                  </a:cubicBezTo>
                  <a:cubicBezTo>
                    <a:pt x="161" y="141"/>
                    <a:pt x="161" y="141"/>
                    <a:pt x="161" y="150"/>
                  </a:cubicBezTo>
                  <a:cubicBezTo>
                    <a:pt x="167" y="156"/>
                    <a:pt x="176" y="162"/>
                    <a:pt x="182" y="171"/>
                  </a:cubicBezTo>
                  <a:cubicBezTo>
                    <a:pt x="185" y="171"/>
                    <a:pt x="191" y="171"/>
                    <a:pt x="194" y="177"/>
                  </a:cubicBezTo>
                  <a:cubicBezTo>
                    <a:pt x="197" y="180"/>
                    <a:pt x="200" y="183"/>
                    <a:pt x="203" y="186"/>
                  </a:cubicBezTo>
                  <a:cubicBezTo>
                    <a:pt x="209" y="186"/>
                    <a:pt x="218" y="186"/>
                    <a:pt x="227" y="189"/>
                  </a:cubicBezTo>
                  <a:cubicBezTo>
                    <a:pt x="227" y="189"/>
                    <a:pt x="230" y="189"/>
                    <a:pt x="230" y="192"/>
                  </a:cubicBezTo>
                  <a:cubicBezTo>
                    <a:pt x="230" y="195"/>
                    <a:pt x="230" y="195"/>
                    <a:pt x="230" y="198"/>
                  </a:cubicBezTo>
                  <a:cubicBezTo>
                    <a:pt x="221" y="210"/>
                    <a:pt x="206" y="201"/>
                    <a:pt x="206" y="219"/>
                  </a:cubicBezTo>
                  <a:cubicBezTo>
                    <a:pt x="209" y="222"/>
                    <a:pt x="209" y="225"/>
                    <a:pt x="209" y="228"/>
                  </a:cubicBezTo>
                  <a:cubicBezTo>
                    <a:pt x="203" y="231"/>
                    <a:pt x="200" y="234"/>
                    <a:pt x="197" y="234"/>
                  </a:cubicBezTo>
                  <a:cubicBezTo>
                    <a:pt x="197" y="243"/>
                    <a:pt x="197" y="252"/>
                    <a:pt x="197" y="258"/>
                  </a:cubicBezTo>
                  <a:cubicBezTo>
                    <a:pt x="188" y="273"/>
                    <a:pt x="179" y="276"/>
                    <a:pt x="164" y="279"/>
                  </a:cubicBezTo>
                  <a:cubicBezTo>
                    <a:pt x="152" y="282"/>
                    <a:pt x="146" y="285"/>
                    <a:pt x="138" y="282"/>
                  </a:cubicBezTo>
                  <a:cubicBezTo>
                    <a:pt x="129" y="273"/>
                    <a:pt x="129" y="267"/>
                    <a:pt x="123" y="264"/>
                  </a:cubicBezTo>
                  <a:cubicBezTo>
                    <a:pt x="117" y="264"/>
                    <a:pt x="120" y="264"/>
                    <a:pt x="117" y="270"/>
                  </a:cubicBezTo>
                  <a:cubicBezTo>
                    <a:pt x="114" y="276"/>
                    <a:pt x="114" y="279"/>
                    <a:pt x="114" y="285"/>
                  </a:cubicBezTo>
                  <a:cubicBezTo>
                    <a:pt x="111" y="285"/>
                    <a:pt x="108" y="285"/>
                    <a:pt x="108" y="285"/>
                  </a:cubicBezTo>
                  <a:close/>
                </a:path>
              </a:pathLst>
            </a:custGeom>
            <a:solidFill>
              <a:sysClr val="window" lastClr="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43" name="Freeform 31">
              <a:extLst>
                <a:ext uri="{FF2B5EF4-FFF2-40B4-BE49-F238E27FC236}">
                  <a16:creationId xmlns:a16="http://schemas.microsoft.com/office/drawing/2014/main" id="{300C3E92-7710-4FDC-9666-79F329F36078}"/>
                </a:ext>
              </a:extLst>
            </p:cNvPr>
            <p:cNvSpPr>
              <a:spLocks/>
            </p:cNvSpPr>
            <p:nvPr/>
          </p:nvSpPr>
          <p:spPr bwMode="auto">
            <a:xfrm>
              <a:off x="6419850" y="3414713"/>
              <a:ext cx="722313" cy="708025"/>
            </a:xfrm>
            <a:custGeom>
              <a:avLst/>
              <a:gdLst>
                <a:gd name="T0" fmla="*/ 2147483647 w 275"/>
                <a:gd name="T1" fmla="*/ 2147483647 h 270"/>
                <a:gd name="T2" fmla="*/ 2147483647 w 275"/>
                <a:gd name="T3" fmla="*/ 2147483647 h 270"/>
                <a:gd name="T4" fmla="*/ 2147483647 w 275"/>
                <a:gd name="T5" fmla="*/ 2147483647 h 270"/>
                <a:gd name="T6" fmla="*/ 2147483647 w 275"/>
                <a:gd name="T7" fmla="*/ 2147483647 h 270"/>
                <a:gd name="T8" fmla="*/ 2147483647 w 275"/>
                <a:gd name="T9" fmla="*/ 2147483647 h 270"/>
                <a:gd name="T10" fmla="*/ 2147483647 w 275"/>
                <a:gd name="T11" fmla="*/ 2147483647 h 270"/>
                <a:gd name="T12" fmla="*/ 2147483647 w 275"/>
                <a:gd name="T13" fmla="*/ 2147483647 h 270"/>
                <a:gd name="T14" fmla="*/ 2147483647 w 275"/>
                <a:gd name="T15" fmla="*/ 2147483647 h 270"/>
                <a:gd name="T16" fmla="*/ 2147483647 w 275"/>
                <a:gd name="T17" fmla="*/ 2147483647 h 270"/>
                <a:gd name="T18" fmla="*/ 2147483647 w 275"/>
                <a:gd name="T19" fmla="*/ 2147483647 h 270"/>
                <a:gd name="T20" fmla="*/ 2147483647 w 275"/>
                <a:gd name="T21" fmla="*/ 2147483647 h 270"/>
                <a:gd name="T22" fmla="*/ 2147483647 w 275"/>
                <a:gd name="T23" fmla="*/ 2147483647 h 270"/>
                <a:gd name="T24" fmla="*/ 2147483647 w 275"/>
                <a:gd name="T25" fmla="*/ 2147483647 h 270"/>
                <a:gd name="T26" fmla="*/ 2147483647 w 275"/>
                <a:gd name="T27" fmla="*/ 2147483647 h 270"/>
                <a:gd name="T28" fmla="*/ 2147483647 w 275"/>
                <a:gd name="T29" fmla="*/ 2147483647 h 270"/>
                <a:gd name="T30" fmla="*/ 2147483647 w 275"/>
                <a:gd name="T31" fmla="*/ 2147483647 h 270"/>
                <a:gd name="T32" fmla="*/ 2147483647 w 275"/>
                <a:gd name="T33" fmla="*/ 2147483647 h 270"/>
                <a:gd name="T34" fmla="*/ 2147483647 w 275"/>
                <a:gd name="T35" fmla="*/ 2147483647 h 270"/>
                <a:gd name="T36" fmla="*/ 2147483647 w 275"/>
                <a:gd name="T37" fmla="*/ 2147483647 h 270"/>
                <a:gd name="T38" fmla="*/ 2147483647 w 275"/>
                <a:gd name="T39" fmla="*/ 2147483647 h 270"/>
                <a:gd name="T40" fmla="*/ 2147483647 w 275"/>
                <a:gd name="T41" fmla="*/ 2147483647 h 270"/>
                <a:gd name="T42" fmla="*/ 2147483647 w 275"/>
                <a:gd name="T43" fmla="*/ 2147483647 h 270"/>
                <a:gd name="T44" fmla="*/ 2147483647 w 275"/>
                <a:gd name="T45" fmla="*/ 2147483647 h 270"/>
                <a:gd name="T46" fmla="*/ 2147483647 w 275"/>
                <a:gd name="T47" fmla="*/ 2147483647 h 270"/>
                <a:gd name="T48" fmla="*/ 2147483647 w 275"/>
                <a:gd name="T49" fmla="*/ 2147483647 h 270"/>
                <a:gd name="T50" fmla="*/ 2147483647 w 275"/>
                <a:gd name="T51" fmla="*/ 2147483647 h 270"/>
                <a:gd name="T52" fmla="*/ 2147483647 w 275"/>
                <a:gd name="T53" fmla="*/ 2147483647 h 270"/>
                <a:gd name="T54" fmla="*/ 2147483647 w 275"/>
                <a:gd name="T55" fmla="*/ 2147483647 h 270"/>
                <a:gd name="T56" fmla="*/ 2147483647 w 275"/>
                <a:gd name="T57" fmla="*/ 2147483647 h 270"/>
                <a:gd name="T58" fmla="*/ 2147483647 w 275"/>
                <a:gd name="T59" fmla="*/ 2147483647 h 270"/>
                <a:gd name="T60" fmla="*/ 2147483647 w 275"/>
                <a:gd name="T61" fmla="*/ 0 h 270"/>
                <a:gd name="T62" fmla="*/ 2147483647 w 275"/>
                <a:gd name="T63" fmla="*/ 2147483647 h 270"/>
                <a:gd name="T64" fmla="*/ 2147483647 w 275"/>
                <a:gd name="T65" fmla="*/ 2147483647 h 270"/>
                <a:gd name="T66" fmla="*/ 2147483647 w 275"/>
                <a:gd name="T67" fmla="*/ 2147483647 h 270"/>
                <a:gd name="T68" fmla="*/ 2147483647 w 275"/>
                <a:gd name="T69" fmla="*/ 2147483647 h 270"/>
                <a:gd name="T70" fmla="*/ 2147483647 w 275"/>
                <a:gd name="T71" fmla="*/ 2147483647 h 270"/>
                <a:gd name="T72" fmla="*/ 2147483647 w 275"/>
                <a:gd name="T73" fmla="*/ 2147483647 h 270"/>
                <a:gd name="T74" fmla="*/ 2147483647 w 275"/>
                <a:gd name="T75" fmla="*/ 2147483647 h 270"/>
                <a:gd name="T76" fmla="*/ 2147483647 w 275"/>
                <a:gd name="T77" fmla="*/ 2147483647 h 270"/>
                <a:gd name="T78" fmla="*/ 2147483647 w 275"/>
                <a:gd name="T79" fmla="*/ 2147483647 h 270"/>
                <a:gd name="T80" fmla="*/ 2147483647 w 275"/>
                <a:gd name="T81" fmla="*/ 2147483647 h 270"/>
                <a:gd name="T82" fmla="*/ 2147483647 w 275"/>
                <a:gd name="T83" fmla="*/ 2147483647 h 270"/>
                <a:gd name="T84" fmla="*/ 2147483647 w 275"/>
                <a:gd name="T85" fmla="*/ 2147483647 h 270"/>
                <a:gd name="T86" fmla="*/ 2147483647 w 275"/>
                <a:gd name="T87" fmla="*/ 2147483647 h 270"/>
                <a:gd name="T88" fmla="*/ 2147483647 w 275"/>
                <a:gd name="T89" fmla="*/ 2147483647 h 270"/>
                <a:gd name="T90" fmla="*/ 2147483647 w 275"/>
                <a:gd name="T91" fmla="*/ 2147483647 h 270"/>
                <a:gd name="T92" fmla="*/ 2147483647 w 275"/>
                <a:gd name="T93" fmla="*/ 2147483647 h 270"/>
                <a:gd name="T94" fmla="*/ 2147483647 w 275"/>
                <a:gd name="T95" fmla="*/ 2147483647 h 270"/>
                <a:gd name="T96" fmla="*/ 2147483647 w 275"/>
                <a:gd name="T97" fmla="*/ 2147483647 h 270"/>
                <a:gd name="T98" fmla="*/ 2147483647 w 275"/>
                <a:gd name="T99" fmla="*/ 2147483647 h 270"/>
                <a:gd name="T100" fmla="*/ 2147483647 w 275"/>
                <a:gd name="T101" fmla="*/ 2147483647 h 2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5"/>
                <a:gd name="T154" fmla="*/ 0 h 270"/>
                <a:gd name="T155" fmla="*/ 275 w 275"/>
                <a:gd name="T156" fmla="*/ 270 h 27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5" h="270">
                  <a:moveTo>
                    <a:pt x="173" y="270"/>
                  </a:moveTo>
                  <a:cubicBezTo>
                    <a:pt x="164" y="267"/>
                    <a:pt x="161" y="267"/>
                    <a:pt x="158" y="267"/>
                  </a:cubicBezTo>
                  <a:cubicBezTo>
                    <a:pt x="158" y="264"/>
                    <a:pt x="158" y="264"/>
                    <a:pt x="158" y="261"/>
                  </a:cubicBezTo>
                  <a:cubicBezTo>
                    <a:pt x="146" y="258"/>
                    <a:pt x="173" y="249"/>
                    <a:pt x="176" y="249"/>
                  </a:cubicBezTo>
                  <a:cubicBezTo>
                    <a:pt x="176" y="246"/>
                    <a:pt x="179" y="246"/>
                    <a:pt x="179" y="243"/>
                  </a:cubicBezTo>
                  <a:cubicBezTo>
                    <a:pt x="179" y="219"/>
                    <a:pt x="164" y="225"/>
                    <a:pt x="152" y="222"/>
                  </a:cubicBezTo>
                  <a:cubicBezTo>
                    <a:pt x="143" y="222"/>
                    <a:pt x="140" y="213"/>
                    <a:pt x="140" y="213"/>
                  </a:cubicBezTo>
                  <a:cubicBezTo>
                    <a:pt x="128" y="207"/>
                    <a:pt x="122" y="204"/>
                    <a:pt x="119" y="198"/>
                  </a:cubicBezTo>
                  <a:cubicBezTo>
                    <a:pt x="110" y="192"/>
                    <a:pt x="110" y="189"/>
                    <a:pt x="110" y="186"/>
                  </a:cubicBezTo>
                  <a:cubicBezTo>
                    <a:pt x="116" y="180"/>
                    <a:pt x="116" y="174"/>
                    <a:pt x="116" y="168"/>
                  </a:cubicBezTo>
                  <a:cubicBezTo>
                    <a:pt x="116" y="165"/>
                    <a:pt x="116" y="162"/>
                    <a:pt x="119" y="159"/>
                  </a:cubicBezTo>
                  <a:cubicBezTo>
                    <a:pt x="125" y="159"/>
                    <a:pt x="134" y="162"/>
                    <a:pt x="143" y="153"/>
                  </a:cubicBezTo>
                  <a:cubicBezTo>
                    <a:pt x="143" y="141"/>
                    <a:pt x="140" y="129"/>
                    <a:pt x="134" y="126"/>
                  </a:cubicBezTo>
                  <a:cubicBezTo>
                    <a:pt x="125" y="126"/>
                    <a:pt x="122" y="126"/>
                    <a:pt x="116" y="126"/>
                  </a:cubicBezTo>
                  <a:cubicBezTo>
                    <a:pt x="116" y="129"/>
                    <a:pt x="116" y="132"/>
                    <a:pt x="116" y="135"/>
                  </a:cubicBezTo>
                  <a:cubicBezTo>
                    <a:pt x="113" y="135"/>
                    <a:pt x="107" y="135"/>
                    <a:pt x="104" y="138"/>
                  </a:cubicBezTo>
                  <a:cubicBezTo>
                    <a:pt x="101" y="132"/>
                    <a:pt x="101" y="132"/>
                    <a:pt x="95" y="129"/>
                  </a:cubicBezTo>
                  <a:cubicBezTo>
                    <a:pt x="86" y="111"/>
                    <a:pt x="83" y="96"/>
                    <a:pt x="75" y="87"/>
                  </a:cubicBezTo>
                  <a:cubicBezTo>
                    <a:pt x="66" y="81"/>
                    <a:pt x="57" y="81"/>
                    <a:pt x="51" y="81"/>
                  </a:cubicBezTo>
                  <a:cubicBezTo>
                    <a:pt x="45" y="78"/>
                    <a:pt x="39" y="75"/>
                    <a:pt x="33" y="75"/>
                  </a:cubicBezTo>
                  <a:cubicBezTo>
                    <a:pt x="30" y="72"/>
                    <a:pt x="30" y="72"/>
                    <a:pt x="30" y="69"/>
                  </a:cubicBezTo>
                  <a:cubicBezTo>
                    <a:pt x="24" y="57"/>
                    <a:pt x="12" y="42"/>
                    <a:pt x="3" y="36"/>
                  </a:cubicBezTo>
                  <a:cubicBezTo>
                    <a:pt x="3" y="27"/>
                    <a:pt x="0" y="15"/>
                    <a:pt x="12" y="21"/>
                  </a:cubicBezTo>
                  <a:cubicBezTo>
                    <a:pt x="15" y="24"/>
                    <a:pt x="15" y="27"/>
                    <a:pt x="18" y="27"/>
                  </a:cubicBezTo>
                  <a:cubicBezTo>
                    <a:pt x="18" y="30"/>
                    <a:pt x="18" y="30"/>
                    <a:pt x="18" y="30"/>
                  </a:cubicBezTo>
                  <a:cubicBezTo>
                    <a:pt x="24" y="33"/>
                    <a:pt x="27" y="36"/>
                    <a:pt x="33" y="45"/>
                  </a:cubicBezTo>
                  <a:cubicBezTo>
                    <a:pt x="39" y="48"/>
                    <a:pt x="48" y="51"/>
                    <a:pt x="60" y="51"/>
                  </a:cubicBezTo>
                  <a:cubicBezTo>
                    <a:pt x="69" y="48"/>
                    <a:pt x="75" y="24"/>
                    <a:pt x="83" y="39"/>
                  </a:cubicBezTo>
                  <a:cubicBezTo>
                    <a:pt x="86" y="39"/>
                    <a:pt x="89" y="39"/>
                    <a:pt x="92" y="39"/>
                  </a:cubicBezTo>
                  <a:cubicBezTo>
                    <a:pt x="95" y="36"/>
                    <a:pt x="98" y="30"/>
                    <a:pt x="104" y="27"/>
                  </a:cubicBezTo>
                  <a:cubicBezTo>
                    <a:pt x="104" y="15"/>
                    <a:pt x="107" y="0"/>
                    <a:pt x="122" y="0"/>
                  </a:cubicBezTo>
                  <a:cubicBezTo>
                    <a:pt x="122" y="6"/>
                    <a:pt x="122" y="9"/>
                    <a:pt x="122" y="15"/>
                  </a:cubicBezTo>
                  <a:cubicBezTo>
                    <a:pt x="128" y="18"/>
                    <a:pt x="131" y="24"/>
                    <a:pt x="137" y="27"/>
                  </a:cubicBezTo>
                  <a:cubicBezTo>
                    <a:pt x="146" y="30"/>
                    <a:pt x="158" y="39"/>
                    <a:pt x="173" y="45"/>
                  </a:cubicBezTo>
                  <a:cubicBezTo>
                    <a:pt x="182" y="66"/>
                    <a:pt x="194" y="87"/>
                    <a:pt x="209" y="111"/>
                  </a:cubicBezTo>
                  <a:cubicBezTo>
                    <a:pt x="209" y="117"/>
                    <a:pt x="212" y="129"/>
                    <a:pt x="221" y="138"/>
                  </a:cubicBezTo>
                  <a:cubicBezTo>
                    <a:pt x="236" y="147"/>
                    <a:pt x="248" y="153"/>
                    <a:pt x="266" y="165"/>
                  </a:cubicBezTo>
                  <a:cubicBezTo>
                    <a:pt x="266" y="168"/>
                    <a:pt x="266" y="168"/>
                    <a:pt x="266" y="171"/>
                  </a:cubicBezTo>
                  <a:cubicBezTo>
                    <a:pt x="263" y="174"/>
                    <a:pt x="239" y="171"/>
                    <a:pt x="239" y="171"/>
                  </a:cubicBezTo>
                  <a:cubicBezTo>
                    <a:pt x="239" y="174"/>
                    <a:pt x="239" y="177"/>
                    <a:pt x="239" y="183"/>
                  </a:cubicBezTo>
                  <a:cubicBezTo>
                    <a:pt x="242" y="183"/>
                    <a:pt x="248" y="186"/>
                    <a:pt x="254" y="189"/>
                  </a:cubicBezTo>
                  <a:cubicBezTo>
                    <a:pt x="254" y="192"/>
                    <a:pt x="251" y="195"/>
                    <a:pt x="254" y="201"/>
                  </a:cubicBezTo>
                  <a:cubicBezTo>
                    <a:pt x="260" y="204"/>
                    <a:pt x="266" y="207"/>
                    <a:pt x="275" y="210"/>
                  </a:cubicBezTo>
                  <a:cubicBezTo>
                    <a:pt x="275" y="213"/>
                    <a:pt x="275" y="213"/>
                    <a:pt x="275" y="213"/>
                  </a:cubicBezTo>
                  <a:cubicBezTo>
                    <a:pt x="275" y="225"/>
                    <a:pt x="263" y="228"/>
                    <a:pt x="254" y="234"/>
                  </a:cubicBezTo>
                  <a:cubicBezTo>
                    <a:pt x="254" y="237"/>
                    <a:pt x="254" y="237"/>
                    <a:pt x="254" y="237"/>
                  </a:cubicBezTo>
                  <a:cubicBezTo>
                    <a:pt x="251" y="237"/>
                    <a:pt x="233" y="255"/>
                    <a:pt x="230" y="258"/>
                  </a:cubicBezTo>
                  <a:cubicBezTo>
                    <a:pt x="224" y="261"/>
                    <a:pt x="218" y="261"/>
                    <a:pt x="212" y="264"/>
                  </a:cubicBezTo>
                  <a:cubicBezTo>
                    <a:pt x="212" y="267"/>
                    <a:pt x="212" y="267"/>
                    <a:pt x="212" y="267"/>
                  </a:cubicBezTo>
                  <a:cubicBezTo>
                    <a:pt x="203" y="267"/>
                    <a:pt x="194" y="267"/>
                    <a:pt x="185" y="264"/>
                  </a:cubicBezTo>
                  <a:cubicBezTo>
                    <a:pt x="182" y="267"/>
                    <a:pt x="179" y="270"/>
                    <a:pt x="173" y="270"/>
                  </a:cubicBezTo>
                  <a:close/>
                </a:path>
              </a:pathLst>
            </a:custGeom>
            <a:solidFill>
              <a:srgbClr val="00B050"/>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44" name="Freeform 32">
              <a:extLst>
                <a:ext uri="{FF2B5EF4-FFF2-40B4-BE49-F238E27FC236}">
                  <a16:creationId xmlns:a16="http://schemas.microsoft.com/office/drawing/2014/main" id="{1D8D19A0-024F-49CF-B1AC-55969F219318}"/>
                </a:ext>
              </a:extLst>
            </p:cNvPr>
            <p:cNvSpPr>
              <a:spLocks/>
            </p:cNvSpPr>
            <p:nvPr/>
          </p:nvSpPr>
          <p:spPr bwMode="auto">
            <a:xfrm>
              <a:off x="6238875" y="2981325"/>
              <a:ext cx="831850" cy="558800"/>
            </a:xfrm>
            <a:custGeom>
              <a:avLst/>
              <a:gdLst>
                <a:gd name="T0" fmla="*/ 2147483647 w 317"/>
                <a:gd name="T1" fmla="*/ 2147483647 h 213"/>
                <a:gd name="T2" fmla="*/ 2147483647 w 317"/>
                <a:gd name="T3" fmla="*/ 2147483647 h 213"/>
                <a:gd name="T4" fmla="*/ 0 w 317"/>
                <a:gd name="T5" fmla="*/ 2147483647 h 213"/>
                <a:gd name="T6" fmla="*/ 2147483647 w 317"/>
                <a:gd name="T7" fmla="*/ 2147483647 h 213"/>
                <a:gd name="T8" fmla="*/ 2147483647 w 317"/>
                <a:gd name="T9" fmla="*/ 2147483647 h 213"/>
                <a:gd name="T10" fmla="*/ 2147483647 w 317"/>
                <a:gd name="T11" fmla="*/ 2147483647 h 213"/>
                <a:gd name="T12" fmla="*/ 2147483647 w 317"/>
                <a:gd name="T13" fmla="*/ 2147483647 h 213"/>
                <a:gd name="T14" fmla="*/ 2147483647 w 317"/>
                <a:gd name="T15" fmla="*/ 2147483647 h 213"/>
                <a:gd name="T16" fmla="*/ 2147483647 w 317"/>
                <a:gd name="T17" fmla="*/ 2147483647 h 213"/>
                <a:gd name="T18" fmla="*/ 2147483647 w 317"/>
                <a:gd name="T19" fmla="*/ 2147483647 h 213"/>
                <a:gd name="T20" fmla="*/ 2147483647 w 317"/>
                <a:gd name="T21" fmla="*/ 0 h 213"/>
                <a:gd name="T22" fmla="*/ 2147483647 w 317"/>
                <a:gd name="T23" fmla="*/ 2147483647 h 213"/>
                <a:gd name="T24" fmla="*/ 2147483647 w 317"/>
                <a:gd name="T25" fmla="*/ 2147483647 h 213"/>
                <a:gd name="T26" fmla="*/ 2147483647 w 317"/>
                <a:gd name="T27" fmla="*/ 2147483647 h 213"/>
                <a:gd name="T28" fmla="*/ 2147483647 w 317"/>
                <a:gd name="T29" fmla="*/ 2147483647 h 213"/>
                <a:gd name="T30" fmla="*/ 2147483647 w 317"/>
                <a:gd name="T31" fmla="*/ 2147483647 h 213"/>
                <a:gd name="T32" fmla="*/ 2147483647 w 317"/>
                <a:gd name="T33" fmla="*/ 2147483647 h 213"/>
                <a:gd name="T34" fmla="*/ 2147483647 w 317"/>
                <a:gd name="T35" fmla="*/ 2147483647 h 213"/>
                <a:gd name="T36" fmla="*/ 2147483647 w 317"/>
                <a:gd name="T37" fmla="*/ 2147483647 h 213"/>
                <a:gd name="T38" fmla="*/ 2147483647 w 317"/>
                <a:gd name="T39" fmla="*/ 2147483647 h 213"/>
                <a:gd name="T40" fmla="*/ 2147483647 w 317"/>
                <a:gd name="T41" fmla="*/ 2147483647 h 213"/>
                <a:gd name="T42" fmla="*/ 2147483647 w 317"/>
                <a:gd name="T43" fmla="*/ 2147483647 h 213"/>
                <a:gd name="T44" fmla="*/ 2147483647 w 317"/>
                <a:gd name="T45" fmla="*/ 2147483647 h 213"/>
                <a:gd name="T46" fmla="*/ 2147483647 w 317"/>
                <a:gd name="T47" fmla="*/ 2147483647 h 213"/>
                <a:gd name="T48" fmla="*/ 2147483647 w 317"/>
                <a:gd name="T49" fmla="*/ 2147483647 h 213"/>
                <a:gd name="T50" fmla="*/ 2147483647 w 317"/>
                <a:gd name="T51" fmla="*/ 2147483647 h 213"/>
                <a:gd name="T52" fmla="*/ 2147483647 w 317"/>
                <a:gd name="T53" fmla="*/ 2147483647 h 213"/>
                <a:gd name="T54" fmla="*/ 2147483647 w 317"/>
                <a:gd name="T55" fmla="*/ 2147483647 h 213"/>
                <a:gd name="T56" fmla="*/ 2147483647 w 317"/>
                <a:gd name="T57" fmla="*/ 2147483647 h 213"/>
                <a:gd name="T58" fmla="*/ 2147483647 w 317"/>
                <a:gd name="T59" fmla="*/ 2147483647 h 213"/>
                <a:gd name="T60" fmla="*/ 2147483647 w 317"/>
                <a:gd name="T61" fmla="*/ 2147483647 h 213"/>
                <a:gd name="T62" fmla="*/ 2147483647 w 317"/>
                <a:gd name="T63" fmla="*/ 2147483647 h 213"/>
                <a:gd name="T64" fmla="*/ 2147483647 w 317"/>
                <a:gd name="T65" fmla="*/ 2147483647 h 213"/>
                <a:gd name="T66" fmla="*/ 2147483647 w 317"/>
                <a:gd name="T67" fmla="*/ 2147483647 h 213"/>
                <a:gd name="T68" fmla="*/ 2147483647 w 317"/>
                <a:gd name="T69" fmla="*/ 2147483647 h 213"/>
                <a:gd name="T70" fmla="*/ 2147483647 w 317"/>
                <a:gd name="T71" fmla="*/ 2147483647 h 213"/>
                <a:gd name="T72" fmla="*/ 2147483647 w 317"/>
                <a:gd name="T73" fmla="*/ 2147483647 h 213"/>
                <a:gd name="T74" fmla="*/ 2147483647 w 317"/>
                <a:gd name="T75" fmla="*/ 2147483647 h 213"/>
                <a:gd name="T76" fmla="*/ 2147483647 w 317"/>
                <a:gd name="T77" fmla="*/ 2147483647 h 213"/>
                <a:gd name="T78" fmla="*/ 2147483647 w 317"/>
                <a:gd name="T79" fmla="*/ 2147483647 h 213"/>
                <a:gd name="T80" fmla="*/ 2147483647 w 317"/>
                <a:gd name="T81" fmla="*/ 2147483647 h 213"/>
                <a:gd name="T82" fmla="*/ 2147483647 w 317"/>
                <a:gd name="T83" fmla="*/ 2147483647 h 213"/>
                <a:gd name="T84" fmla="*/ 2147483647 w 317"/>
                <a:gd name="T85" fmla="*/ 2147483647 h 213"/>
                <a:gd name="T86" fmla="*/ 2147483647 w 317"/>
                <a:gd name="T87" fmla="*/ 2147483647 h 213"/>
                <a:gd name="T88" fmla="*/ 2147483647 w 317"/>
                <a:gd name="T89" fmla="*/ 2147483647 h 213"/>
                <a:gd name="T90" fmla="*/ 2147483647 w 317"/>
                <a:gd name="T91" fmla="*/ 2147483647 h 213"/>
                <a:gd name="T92" fmla="*/ 2147483647 w 317"/>
                <a:gd name="T93" fmla="*/ 2147483647 h 2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7"/>
                <a:gd name="T142" fmla="*/ 0 h 213"/>
                <a:gd name="T143" fmla="*/ 317 w 317"/>
                <a:gd name="T144" fmla="*/ 213 h 21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7" h="213">
                  <a:moveTo>
                    <a:pt x="33" y="213"/>
                  </a:moveTo>
                  <a:cubicBezTo>
                    <a:pt x="30" y="210"/>
                    <a:pt x="24" y="207"/>
                    <a:pt x="21" y="204"/>
                  </a:cubicBezTo>
                  <a:cubicBezTo>
                    <a:pt x="12" y="198"/>
                    <a:pt x="6" y="192"/>
                    <a:pt x="0" y="186"/>
                  </a:cubicBezTo>
                  <a:cubicBezTo>
                    <a:pt x="0" y="180"/>
                    <a:pt x="3" y="177"/>
                    <a:pt x="3" y="174"/>
                  </a:cubicBezTo>
                  <a:cubicBezTo>
                    <a:pt x="9" y="171"/>
                    <a:pt x="15" y="165"/>
                    <a:pt x="18" y="159"/>
                  </a:cubicBezTo>
                  <a:cubicBezTo>
                    <a:pt x="18" y="153"/>
                    <a:pt x="18" y="147"/>
                    <a:pt x="18" y="144"/>
                  </a:cubicBezTo>
                  <a:cubicBezTo>
                    <a:pt x="18" y="135"/>
                    <a:pt x="9" y="105"/>
                    <a:pt x="6" y="102"/>
                  </a:cubicBezTo>
                  <a:cubicBezTo>
                    <a:pt x="6" y="93"/>
                    <a:pt x="3" y="90"/>
                    <a:pt x="9" y="84"/>
                  </a:cubicBezTo>
                  <a:cubicBezTo>
                    <a:pt x="15" y="72"/>
                    <a:pt x="24" y="66"/>
                    <a:pt x="33" y="57"/>
                  </a:cubicBezTo>
                  <a:cubicBezTo>
                    <a:pt x="42" y="39"/>
                    <a:pt x="57" y="36"/>
                    <a:pt x="75" y="24"/>
                  </a:cubicBezTo>
                  <a:cubicBezTo>
                    <a:pt x="84" y="15"/>
                    <a:pt x="90" y="6"/>
                    <a:pt x="99" y="0"/>
                  </a:cubicBezTo>
                  <a:cubicBezTo>
                    <a:pt x="102" y="6"/>
                    <a:pt x="102" y="12"/>
                    <a:pt x="105" y="18"/>
                  </a:cubicBezTo>
                  <a:cubicBezTo>
                    <a:pt x="108" y="18"/>
                    <a:pt x="114" y="18"/>
                    <a:pt x="117" y="18"/>
                  </a:cubicBezTo>
                  <a:cubicBezTo>
                    <a:pt x="120" y="15"/>
                    <a:pt x="120" y="9"/>
                    <a:pt x="123" y="6"/>
                  </a:cubicBezTo>
                  <a:cubicBezTo>
                    <a:pt x="129" y="6"/>
                    <a:pt x="138" y="9"/>
                    <a:pt x="147" y="3"/>
                  </a:cubicBezTo>
                  <a:cubicBezTo>
                    <a:pt x="147" y="6"/>
                    <a:pt x="150" y="12"/>
                    <a:pt x="152" y="15"/>
                  </a:cubicBezTo>
                  <a:cubicBezTo>
                    <a:pt x="152" y="24"/>
                    <a:pt x="152" y="30"/>
                    <a:pt x="152" y="39"/>
                  </a:cubicBezTo>
                  <a:cubicBezTo>
                    <a:pt x="158" y="45"/>
                    <a:pt x="173" y="54"/>
                    <a:pt x="191" y="54"/>
                  </a:cubicBezTo>
                  <a:cubicBezTo>
                    <a:pt x="197" y="42"/>
                    <a:pt x="203" y="33"/>
                    <a:pt x="209" y="21"/>
                  </a:cubicBezTo>
                  <a:cubicBezTo>
                    <a:pt x="212" y="18"/>
                    <a:pt x="215" y="15"/>
                    <a:pt x="218" y="12"/>
                  </a:cubicBezTo>
                  <a:cubicBezTo>
                    <a:pt x="224" y="9"/>
                    <a:pt x="233" y="6"/>
                    <a:pt x="245" y="6"/>
                  </a:cubicBezTo>
                  <a:cubicBezTo>
                    <a:pt x="251" y="9"/>
                    <a:pt x="260" y="12"/>
                    <a:pt x="266" y="15"/>
                  </a:cubicBezTo>
                  <a:cubicBezTo>
                    <a:pt x="281" y="15"/>
                    <a:pt x="299" y="15"/>
                    <a:pt x="314" y="15"/>
                  </a:cubicBezTo>
                  <a:cubicBezTo>
                    <a:pt x="314" y="15"/>
                    <a:pt x="317" y="15"/>
                    <a:pt x="317" y="18"/>
                  </a:cubicBezTo>
                  <a:cubicBezTo>
                    <a:pt x="317" y="18"/>
                    <a:pt x="317" y="18"/>
                    <a:pt x="317" y="21"/>
                  </a:cubicBezTo>
                  <a:cubicBezTo>
                    <a:pt x="314" y="27"/>
                    <a:pt x="314" y="30"/>
                    <a:pt x="314" y="36"/>
                  </a:cubicBezTo>
                  <a:cubicBezTo>
                    <a:pt x="308" y="36"/>
                    <a:pt x="302" y="39"/>
                    <a:pt x="296" y="39"/>
                  </a:cubicBezTo>
                  <a:cubicBezTo>
                    <a:pt x="281" y="48"/>
                    <a:pt x="254" y="60"/>
                    <a:pt x="248" y="78"/>
                  </a:cubicBezTo>
                  <a:cubicBezTo>
                    <a:pt x="245" y="81"/>
                    <a:pt x="242" y="81"/>
                    <a:pt x="239" y="84"/>
                  </a:cubicBezTo>
                  <a:cubicBezTo>
                    <a:pt x="233" y="90"/>
                    <a:pt x="227" y="90"/>
                    <a:pt x="221" y="93"/>
                  </a:cubicBezTo>
                  <a:cubicBezTo>
                    <a:pt x="218" y="96"/>
                    <a:pt x="218" y="96"/>
                    <a:pt x="218" y="96"/>
                  </a:cubicBezTo>
                  <a:cubicBezTo>
                    <a:pt x="218" y="102"/>
                    <a:pt x="218" y="108"/>
                    <a:pt x="218" y="114"/>
                  </a:cubicBezTo>
                  <a:cubicBezTo>
                    <a:pt x="212" y="120"/>
                    <a:pt x="203" y="129"/>
                    <a:pt x="200" y="138"/>
                  </a:cubicBezTo>
                  <a:cubicBezTo>
                    <a:pt x="197" y="144"/>
                    <a:pt x="200" y="153"/>
                    <a:pt x="194" y="159"/>
                  </a:cubicBezTo>
                  <a:cubicBezTo>
                    <a:pt x="179" y="159"/>
                    <a:pt x="176" y="168"/>
                    <a:pt x="170" y="174"/>
                  </a:cubicBezTo>
                  <a:cubicBezTo>
                    <a:pt x="167" y="183"/>
                    <a:pt x="164" y="195"/>
                    <a:pt x="155" y="201"/>
                  </a:cubicBezTo>
                  <a:cubicBezTo>
                    <a:pt x="155" y="198"/>
                    <a:pt x="155" y="198"/>
                    <a:pt x="155" y="198"/>
                  </a:cubicBezTo>
                  <a:cubicBezTo>
                    <a:pt x="152" y="198"/>
                    <a:pt x="152" y="195"/>
                    <a:pt x="150" y="195"/>
                  </a:cubicBezTo>
                  <a:cubicBezTo>
                    <a:pt x="147" y="195"/>
                    <a:pt x="144" y="195"/>
                    <a:pt x="144" y="195"/>
                  </a:cubicBezTo>
                  <a:cubicBezTo>
                    <a:pt x="138" y="198"/>
                    <a:pt x="135" y="204"/>
                    <a:pt x="129" y="207"/>
                  </a:cubicBezTo>
                  <a:cubicBezTo>
                    <a:pt x="123" y="210"/>
                    <a:pt x="111" y="207"/>
                    <a:pt x="105" y="207"/>
                  </a:cubicBezTo>
                  <a:cubicBezTo>
                    <a:pt x="105" y="204"/>
                    <a:pt x="105" y="201"/>
                    <a:pt x="105" y="201"/>
                  </a:cubicBezTo>
                  <a:cubicBezTo>
                    <a:pt x="96" y="192"/>
                    <a:pt x="90" y="186"/>
                    <a:pt x="84" y="180"/>
                  </a:cubicBezTo>
                  <a:cubicBezTo>
                    <a:pt x="78" y="180"/>
                    <a:pt x="75" y="180"/>
                    <a:pt x="72" y="180"/>
                  </a:cubicBezTo>
                  <a:cubicBezTo>
                    <a:pt x="69" y="186"/>
                    <a:pt x="69" y="192"/>
                    <a:pt x="66" y="201"/>
                  </a:cubicBezTo>
                  <a:cubicBezTo>
                    <a:pt x="60" y="201"/>
                    <a:pt x="54" y="204"/>
                    <a:pt x="54" y="207"/>
                  </a:cubicBezTo>
                  <a:cubicBezTo>
                    <a:pt x="45" y="207"/>
                    <a:pt x="39" y="213"/>
                    <a:pt x="33" y="213"/>
                  </a:cubicBezTo>
                  <a:close/>
                </a:path>
              </a:pathLst>
            </a:custGeom>
            <a:solidFill>
              <a:sysClr val="window" lastClr="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45" name="Freeform 33">
              <a:extLst>
                <a:ext uri="{FF2B5EF4-FFF2-40B4-BE49-F238E27FC236}">
                  <a16:creationId xmlns:a16="http://schemas.microsoft.com/office/drawing/2014/main" id="{4D91CFFB-2F95-4829-9FC7-4DA776BFC897}"/>
                </a:ext>
              </a:extLst>
            </p:cNvPr>
            <p:cNvSpPr>
              <a:spLocks/>
            </p:cNvSpPr>
            <p:nvPr/>
          </p:nvSpPr>
          <p:spPr bwMode="auto">
            <a:xfrm>
              <a:off x="6199188" y="2565400"/>
              <a:ext cx="307975" cy="344488"/>
            </a:xfrm>
            <a:custGeom>
              <a:avLst/>
              <a:gdLst>
                <a:gd name="T0" fmla="*/ 2147483647 w 117"/>
                <a:gd name="T1" fmla="*/ 2147483647 h 131"/>
                <a:gd name="T2" fmla="*/ 2147483647 w 117"/>
                <a:gd name="T3" fmla="*/ 2147483647 h 131"/>
                <a:gd name="T4" fmla="*/ 2147483647 w 117"/>
                <a:gd name="T5" fmla="*/ 2147483647 h 131"/>
                <a:gd name="T6" fmla="*/ 2147483647 w 117"/>
                <a:gd name="T7" fmla="*/ 2147483647 h 131"/>
                <a:gd name="T8" fmla="*/ 2147483647 w 117"/>
                <a:gd name="T9" fmla="*/ 2147483647 h 131"/>
                <a:gd name="T10" fmla="*/ 2147483647 w 117"/>
                <a:gd name="T11" fmla="*/ 2147483647 h 131"/>
                <a:gd name="T12" fmla="*/ 2147483647 w 117"/>
                <a:gd name="T13" fmla="*/ 2147483647 h 131"/>
                <a:gd name="T14" fmla="*/ 2147483647 w 117"/>
                <a:gd name="T15" fmla="*/ 2147483647 h 131"/>
                <a:gd name="T16" fmla="*/ 2147483647 w 117"/>
                <a:gd name="T17" fmla="*/ 2147483647 h 131"/>
                <a:gd name="T18" fmla="*/ 2147483647 w 117"/>
                <a:gd name="T19" fmla="*/ 2147483647 h 131"/>
                <a:gd name="T20" fmla="*/ 2147483647 w 117"/>
                <a:gd name="T21" fmla="*/ 2147483647 h 131"/>
                <a:gd name="T22" fmla="*/ 2147483647 w 117"/>
                <a:gd name="T23" fmla="*/ 0 h 131"/>
                <a:gd name="T24" fmla="*/ 2147483647 w 117"/>
                <a:gd name="T25" fmla="*/ 2147483647 h 131"/>
                <a:gd name="T26" fmla="*/ 2147483647 w 117"/>
                <a:gd name="T27" fmla="*/ 2147483647 h 131"/>
                <a:gd name="T28" fmla="*/ 2147483647 w 117"/>
                <a:gd name="T29" fmla="*/ 2147483647 h 131"/>
                <a:gd name="T30" fmla="*/ 2147483647 w 117"/>
                <a:gd name="T31" fmla="*/ 2147483647 h 131"/>
                <a:gd name="T32" fmla="*/ 2147483647 w 117"/>
                <a:gd name="T33" fmla="*/ 2147483647 h 131"/>
                <a:gd name="T34" fmla="*/ 2147483647 w 117"/>
                <a:gd name="T35" fmla="*/ 2147483647 h 131"/>
                <a:gd name="T36" fmla="*/ 2147483647 w 117"/>
                <a:gd name="T37" fmla="*/ 2147483647 h 131"/>
                <a:gd name="T38" fmla="*/ 2147483647 w 117"/>
                <a:gd name="T39" fmla="*/ 2147483647 h 131"/>
                <a:gd name="T40" fmla="*/ 2147483647 w 117"/>
                <a:gd name="T41" fmla="*/ 2147483647 h 1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7"/>
                <a:gd name="T64" fmla="*/ 0 h 131"/>
                <a:gd name="T65" fmla="*/ 117 w 117"/>
                <a:gd name="T66" fmla="*/ 131 h 1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7" h="131">
                  <a:moveTo>
                    <a:pt x="99" y="131"/>
                  </a:moveTo>
                  <a:cubicBezTo>
                    <a:pt x="90" y="125"/>
                    <a:pt x="81" y="116"/>
                    <a:pt x="81" y="116"/>
                  </a:cubicBezTo>
                  <a:cubicBezTo>
                    <a:pt x="72" y="104"/>
                    <a:pt x="75" y="92"/>
                    <a:pt x="72" y="86"/>
                  </a:cubicBezTo>
                  <a:cubicBezTo>
                    <a:pt x="72" y="86"/>
                    <a:pt x="72" y="83"/>
                    <a:pt x="69" y="80"/>
                  </a:cubicBezTo>
                  <a:cubicBezTo>
                    <a:pt x="54" y="68"/>
                    <a:pt x="51" y="65"/>
                    <a:pt x="33" y="71"/>
                  </a:cubicBezTo>
                  <a:cubicBezTo>
                    <a:pt x="30" y="74"/>
                    <a:pt x="30" y="74"/>
                    <a:pt x="27" y="77"/>
                  </a:cubicBezTo>
                  <a:cubicBezTo>
                    <a:pt x="18" y="77"/>
                    <a:pt x="9" y="77"/>
                    <a:pt x="3" y="77"/>
                  </a:cubicBezTo>
                  <a:cubicBezTo>
                    <a:pt x="3" y="68"/>
                    <a:pt x="0" y="62"/>
                    <a:pt x="12" y="59"/>
                  </a:cubicBezTo>
                  <a:cubicBezTo>
                    <a:pt x="15" y="56"/>
                    <a:pt x="18" y="53"/>
                    <a:pt x="21" y="50"/>
                  </a:cubicBezTo>
                  <a:cubicBezTo>
                    <a:pt x="27" y="38"/>
                    <a:pt x="18" y="32"/>
                    <a:pt x="18" y="26"/>
                  </a:cubicBezTo>
                  <a:cubicBezTo>
                    <a:pt x="27" y="23"/>
                    <a:pt x="36" y="18"/>
                    <a:pt x="42" y="12"/>
                  </a:cubicBezTo>
                  <a:cubicBezTo>
                    <a:pt x="45" y="3"/>
                    <a:pt x="45" y="0"/>
                    <a:pt x="51" y="0"/>
                  </a:cubicBezTo>
                  <a:cubicBezTo>
                    <a:pt x="54" y="3"/>
                    <a:pt x="57" y="6"/>
                    <a:pt x="60" y="9"/>
                  </a:cubicBezTo>
                  <a:cubicBezTo>
                    <a:pt x="66" y="9"/>
                    <a:pt x="72" y="9"/>
                    <a:pt x="78" y="9"/>
                  </a:cubicBezTo>
                  <a:cubicBezTo>
                    <a:pt x="75" y="15"/>
                    <a:pt x="75" y="35"/>
                    <a:pt x="81" y="44"/>
                  </a:cubicBezTo>
                  <a:cubicBezTo>
                    <a:pt x="84" y="47"/>
                    <a:pt x="87" y="47"/>
                    <a:pt x="90" y="47"/>
                  </a:cubicBezTo>
                  <a:cubicBezTo>
                    <a:pt x="90" y="47"/>
                    <a:pt x="93" y="50"/>
                    <a:pt x="96" y="50"/>
                  </a:cubicBezTo>
                  <a:cubicBezTo>
                    <a:pt x="96" y="65"/>
                    <a:pt x="90" y="71"/>
                    <a:pt x="108" y="83"/>
                  </a:cubicBezTo>
                  <a:cubicBezTo>
                    <a:pt x="111" y="89"/>
                    <a:pt x="114" y="92"/>
                    <a:pt x="117" y="98"/>
                  </a:cubicBezTo>
                  <a:cubicBezTo>
                    <a:pt x="105" y="104"/>
                    <a:pt x="105" y="101"/>
                    <a:pt x="99" y="110"/>
                  </a:cubicBezTo>
                  <a:cubicBezTo>
                    <a:pt x="99" y="116"/>
                    <a:pt x="99" y="125"/>
                    <a:pt x="99" y="131"/>
                  </a:cubicBezTo>
                  <a:close/>
                </a:path>
              </a:pathLst>
            </a:custGeom>
            <a:solidFill>
              <a:srgbClr val="00B050"/>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46" name="Freeform 34">
              <a:extLst>
                <a:ext uri="{FF2B5EF4-FFF2-40B4-BE49-F238E27FC236}">
                  <a16:creationId xmlns:a16="http://schemas.microsoft.com/office/drawing/2014/main" id="{38042A01-C7B9-48B7-8B94-FB5EE46FCAF6}"/>
                </a:ext>
              </a:extLst>
            </p:cNvPr>
            <p:cNvSpPr>
              <a:spLocks/>
            </p:cNvSpPr>
            <p:nvPr/>
          </p:nvSpPr>
          <p:spPr bwMode="auto">
            <a:xfrm>
              <a:off x="7070027" y="4879858"/>
              <a:ext cx="213177" cy="508619"/>
            </a:xfrm>
            <a:custGeom>
              <a:avLst/>
              <a:gdLst>
                <a:gd name="T0" fmla="*/ 2147483647 w 81"/>
                <a:gd name="T1" fmla="*/ 2147483647 h 194"/>
                <a:gd name="T2" fmla="*/ 2147483647 w 81"/>
                <a:gd name="T3" fmla="*/ 2147483647 h 194"/>
                <a:gd name="T4" fmla="*/ 2147483647 w 81"/>
                <a:gd name="T5" fmla="*/ 2147483647 h 194"/>
                <a:gd name="T6" fmla="*/ 2147483647 w 81"/>
                <a:gd name="T7" fmla="*/ 2147483647 h 194"/>
                <a:gd name="T8" fmla="*/ 0 w 81"/>
                <a:gd name="T9" fmla="*/ 2147483647 h 194"/>
                <a:gd name="T10" fmla="*/ 2147483647 w 81"/>
                <a:gd name="T11" fmla="*/ 2147483647 h 194"/>
                <a:gd name="T12" fmla="*/ 2147483647 w 81"/>
                <a:gd name="T13" fmla="*/ 2147483647 h 194"/>
                <a:gd name="T14" fmla="*/ 2147483647 w 81"/>
                <a:gd name="T15" fmla="*/ 2147483647 h 194"/>
                <a:gd name="T16" fmla="*/ 2147483647 w 81"/>
                <a:gd name="T17" fmla="*/ 2147483647 h 194"/>
                <a:gd name="T18" fmla="*/ 2147483647 w 81"/>
                <a:gd name="T19" fmla="*/ 0 h 194"/>
                <a:gd name="T20" fmla="*/ 2147483647 w 81"/>
                <a:gd name="T21" fmla="*/ 0 h 194"/>
                <a:gd name="T22" fmla="*/ 2147483647 w 81"/>
                <a:gd name="T23" fmla="*/ 2147483647 h 194"/>
                <a:gd name="T24" fmla="*/ 2147483647 w 81"/>
                <a:gd name="T25" fmla="*/ 2147483647 h 194"/>
                <a:gd name="T26" fmla="*/ 2147483647 w 81"/>
                <a:gd name="T27" fmla="*/ 2147483647 h 194"/>
                <a:gd name="T28" fmla="*/ 2147483647 w 81"/>
                <a:gd name="T29" fmla="*/ 2147483647 h 194"/>
                <a:gd name="T30" fmla="*/ 2147483647 w 81"/>
                <a:gd name="T31" fmla="*/ 2147483647 h 194"/>
                <a:gd name="T32" fmla="*/ 2147483647 w 81"/>
                <a:gd name="T33" fmla="*/ 2147483647 h 1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194"/>
                <a:gd name="T53" fmla="*/ 81 w 81"/>
                <a:gd name="T54" fmla="*/ 194 h 19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194">
                  <a:moveTo>
                    <a:pt x="39" y="194"/>
                  </a:moveTo>
                  <a:cubicBezTo>
                    <a:pt x="33" y="185"/>
                    <a:pt x="30" y="179"/>
                    <a:pt x="24" y="173"/>
                  </a:cubicBezTo>
                  <a:cubicBezTo>
                    <a:pt x="21" y="170"/>
                    <a:pt x="18" y="170"/>
                    <a:pt x="15" y="170"/>
                  </a:cubicBezTo>
                  <a:cubicBezTo>
                    <a:pt x="12" y="158"/>
                    <a:pt x="6" y="149"/>
                    <a:pt x="3" y="146"/>
                  </a:cubicBezTo>
                  <a:cubicBezTo>
                    <a:pt x="0" y="143"/>
                    <a:pt x="0" y="141"/>
                    <a:pt x="0" y="135"/>
                  </a:cubicBezTo>
                  <a:cubicBezTo>
                    <a:pt x="3" y="126"/>
                    <a:pt x="6" y="117"/>
                    <a:pt x="6" y="108"/>
                  </a:cubicBezTo>
                  <a:cubicBezTo>
                    <a:pt x="0" y="87"/>
                    <a:pt x="9" y="84"/>
                    <a:pt x="18" y="72"/>
                  </a:cubicBezTo>
                  <a:cubicBezTo>
                    <a:pt x="18" y="66"/>
                    <a:pt x="18" y="60"/>
                    <a:pt x="21" y="54"/>
                  </a:cubicBezTo>
                  <a:cubicBezTo>
                    <a:pt x="27" y="36"/>
                    <a:pt x="30" y="27"/>
                    <a:pt x="42" y="15"/>
                  </a:cubicBezTo>
                  <a:cubicBezTo>
                    <a:pt x="48" y="9"/>
                    <a:pt x="54" y="6"/>
                    <a:pt x="60" y="0"/>
                  </a:cubicBezTo>
                  <a:cubicBezTo>
                    <a:pt x="66" y="0"/>
                    <a:pt x="69" y="0"/>
                    <a:pt x="75" y="0"/>
                  </a:cubicBezTo>
                  <a:cubicBezTo>
                    <a:pt x="75" y="3"/>
                    <a:pt x="81" y="15"/>
                    <a:pt x="78" y="21"/>
                  </a:cubicBezTo>
                  <a:cubicBezTo>
                    <a:pt x="69" y="36"/>
                    <a:pt x="75" y="63"/>
                    <a:pt x="75" y="87"/>
                  </a:cubicBezTo>
                  <a:cubicBezTo>
                    <a:pt x="69" y="102"/>
                    <a:pt x="60" y="120"/>
                    <a:pt x="51" y="135"/>
                  </a:cubicBezTo>
                  <a:cubicBezTo>
                    <a:pt x="51" y="138"/>
                    <a:pt x="51" y="141"/>
                    <a:pt x="48" y="143"/>
                  </a:cubicBezTo>
                  <a:cubicBezTo>
                    <a:pt x="48" y="158"/>
                    <a:pt x="45" y="176"/>
                    <a:pt x="45" y="191"/>
                  </a:cubicBezTo>
                  <a:cubicBezTo>
                    <a:pt x="42" y="191"/>
                    <a:pt x="39" y="194"/>
                    <a:pt x="39" y="194"/>
                  </a:cubicBezTo>
                  <a:close/>
                </a:path>
              </a:pathLst>
            </a:custGeom>
            <a:solidFill>
              <a:sysClr val="window" lastClr="FFFFFF"/>
            </a:solidFill>
            <a:ln w="25400" cap="flat" cmpd="sng" algn="ctr">
              <a:solidFill>
                <a:srgbClr val="F79646"/>
              </a:solidFill>
              <a:prstDash val="soli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7" name="Freeform 69">
              <a:extLst>
                <a:ext uri="{FF2B5EF4-FFF2-40B4-BE49-F238E27FC236}">
                  <a16:creationId xmlns:a16="http://schemas.microsoft.com/office/drawing/2014/main" id="{3EDF2F0F-2376-4C48-8131-6024AEA6B84E}"/>
                </a:ext>
              </a:extLst>
            </p:cNvPr>
            <p:cNvSpPr>
              <a:spLocks noEditPoints="1"/>
            </p:cNvSpPr>
            <p:nvPr/>
          </p:nvSpPr>
          <p:spPr bwMode="auto">
            <a:xfrm>
              <a:off x="3114411" y="1690932"/>
              <a:ext cx="4216166" cy="4180142"/>
            </a:xfrm>
            <a:custGeom>
              <a:avLst/>
              <a:gdLst/>
              <a:ahLst/>
              <a:cxnLst>
                <a:cxn ang="0">
                  <a:pos x="822" y="1184"/>
                </a:cxn>
                <a:cxn ang="0">
                  <a:pos x="12" y="150"/>
                </a:cxn>
                <a:cxn ang="0">
                  <a:pos x="0" y="138"/>
                </a:cxn>
                <a:cxn ang="0">
                  <a:pos x="63" y="950"/>
                </a:cxn>
                <a:cxn ang="0">
                  <a:pos x="54" y="962"/>
                </a:cxn>
                <a:cxn ang="0">
                  <a:pos x="574" y="605"/>
                </a:cxn>
                <a:cxn ang="0">
                  <a:pos x="676" y="671"/>
                </a:cxn>
                <a:cxn ang="0">
                  <a:pos x="664" y="659"/>
                </a:cxn>
                <a:cxn ang="0">
                  <a:pos x="792" y="494"/>
                </a:cxn>
                <a:cxn ang="0">
                  <a:pos x="780" y="503"/>
                </a:cxn>
                <a:cxn ang="0">
                  <a:pos x="868" y="926"/>
                </a:cxn>
                <a:cxn ang="0">
                  <a:pos x="682" y="965"/>
                </a:cxn>
                <a:cxn ang="0">
                  <a:pos x="673" y="953"/>
                </a:cxn>
                <a:cxn ang="0">
                  <a:pos x="616" y="1280"/>
                </a:cxn>
                <a:cxn ang="0">
                  <a:pos x="607" y="1292"/>
                </a:cxn>
                <a:cxn ang="0">
                  <a:pos x="906" y="1396"/>
                </a:cxn>
                <a:cxn ang="0">
                  <a:pos x="912" y="755"/>
                </a:cxn>
                <a:cxn ang="0">
                  <a:pos x="900" y="743"/>
                </a:cxn>
                <a:cxn ang="0">
                  <a:pos x="1079" y="527"/>
                </a:cxn>
                <a:cxn ang="0">
                  <a:pos x="1070" y="536"/>
                </a:cxn>
                <a:cxn ang="0">
                  <a:pos x="1017" y="348"/>
                </a:cxn>
                <a:cxn ang="0">
                  <a:pos x="1157" y="506"/>
                </a:cxn>
                <a:cxn ang="0">
                  <a:pos x="1148" y="497"/>
                </a:cxn>
                <a:cxn ang="0">
                  <a:pos x="1292" y="428"/>
                </a:cxn>
                <a:cxn ang="0">
                  <a:pos x="1283" y="437"/>
                </a:cxn>
                <a:cxn ang="0">
                  <a:pos x="1516" y="228"/>
                </a:cxn>
                <a:cxn ang="0">
                  <a:pos x="1567" y="126"/>
                </a:cxn>
                <a:cxn ang="0">
                  <a:pos x="1558" y="117"/>
                </a:cxn>
                <a:cxn ang="0">
                  <a:pos x="1606" y="9"/>
                </a:cxn>
                <a:cxn ang="0">
                  <a:pos x="1594" y="18"/>
                </a:cxn>
                <a:cxn ang="0">
                  <a:pos x="1238" y="386"/>
                </a:cxn>
                <a:cxn ang="0">
                  <a:pos x="1220" y="398"/>
                </a:cxn>
                <a:cxn ang="0">
                  <a:pos x="1199" y="386"/>
                </a:cxn>
                <a:cxn ang="0">
                  <a:pos x="1220" y="371"/>
                </a:cxn>
                <a:cxn ang="0">
                  <a:pos x="1426" y="848"/>
                </a:cxn>
                <a:cxn ang="0">
                  <a:pos x="1414" y="857"/>
                </a:cxn>
                <a:cxn ang="0">
                  <a:pos x="1328" y="836"/>
                </a:cxn>
                <a:cxn ang="0">
                  <a:pos x="1289" y="587"/>
                </a:cxn>
                <a:cxn ang="0">
                  <a:pos x="1277" y="578"/>
                </a:cxn>
                <a:cxn ang="0">
                  <a:pos x="1543" y="865"/>
                </a:cxn>
                <a:cxn ang="0">
                  <a:pos x="1528" y="880"/>
                </a:cxn>
                <a:cxn ang="0">
                  <a:pos x="1462" y="923"/>
                </a:cxn>
                <a:cxn ang="0">
                  <a:pos x="1459" y="1187"/>
                </a:cxn>
                <a:cxn ang="0">
                  <a:pos x="1450" y="1178"/>
                </a:cxn>
                <a:cxn ang="0">
                  <a:pos x="1591" y="1229"/>
                </a:cxn>
                <a:cxn ang="0">
                  <a:pos x="1582" y="1241"/>
                </a:cxn>
                <a:cxn ang="0">
                  <a:pos x="1280" y="1040"/>
                </a:cxn>
                <a:cxn ang="0">
                  <a:pos x="1193" y="956"/>
                </a:cxn>
                <a:cxn ang="0">
                  <a:pos x="1184" y="947"/>
                </a:cxn>
                <a:cxn ang="0">
                  <a:pos x="1133" y="1085"/>
                </a:cxn>
                <a:cxn ang="0">
                  <a:pos x="1124" y="1094"/>
                </a:cxn>
                <a:cxn ang="0">
                  <a:pos x="1130" y="698"/>
                </a:cxn>
                <a:cxn ang="0">
                  <a:pos x="1175" y="1378"/>
                </a:cxn>
                <a:cxn ang="0">
                  <a:pos x="1166" y="1366"/>
                </a:cxn>
                <a:cxn ang="0">
                  <a:pos x="1154" y="1438"/>
                </a:cxn>
                <a:cxn ang="0">
                  <a:pos x="1145" y="1447"/>
                </a:cxn>
                <a:cxn ang="0">
                  <a:pos x="1214" y="1417"/>
                </a:cxn>
                <a:cxn ang="0">
                  <a:pos x="1002" y="1591"/>
                </a:cxn>
                <a:cxn ang="0">
                  <a:pos x="993" y="1579"/>
                </a:cxn>
              </a:cxnLst>
              <a:rect l="0" t="0" r="r" b="b"/>
              <a:pathLst>
                <a:path w="1606" h="1591">
                  <a:moveTo>
                    <a:pt x="822" y="1202"/>
                  </a:moveTo>
                  <a:cubicBezTo>
                    <a:pt x="828" y="1202"/>
                    <a:pt x="831" y="1199"/>
                    <a:pt x="831" y="1193"/>
                  </a:cubicBezTo>
                  <a:cubicBezTo>
                    <a:pt x="831" y="1187"/>
                    <a:pt x="828" y="1184"/>
                    <a:pt x="822" y="1184"/>
                  </a:cubicBezTo>
                  <a:cubicBezTo>
                    <a:pt x="816" y="1184"/>
                    <a:pt x="810" y="1187"/>
                    <a:pt x="810" y="1193"/>
                  </a:cubicBezTo>
                  <a:cubicBezTo>
                    <a:pt x="810" y="1199"/>
                    <a:pt x="816" y="1202"/>
                    <a:pt x="822" y="1202"/>
                  </a:cubicBezTo>
                  <a:close/>
                  <a:moveTo>
                    <a:pt x="12" y="150"/>
                  </a:moveTo>
                  <a:cubicBezTo>
                    <a:pt x="21" y="150"/>
                    <a:pt x="27" y="144"/>
                    <a:pt x="27" y="138"/>
                  </a:cubicBezTo>
                  <a:cubicBezTo>
                    <a:pt x="27" y="132"/>
                    <a:pt x="21" y="126"/>
                    <a:pt x="12" y="126"/>
                  </a:cubicBezTo>
                  <a:cubicBezTo>
                    <a:pt x="6" y="126"/>
                    <a:pt x="0" y="132"/>
                    <a:pt x="0" y="138"/>
                  </a:cubicBezTo>
                  <a:cubicBezTo>
                    <a:pt x="0" y="144"/>
                    <a:pt x="6" y="150"/>
                    <a:pt x="12" y="150"/>
                  </a:cubicBezTo>
                  <a:close/>
                  <a:moveTo>
                    <a:pt x="54" y="962"/>
                  </a:moveTo>
                  <a:cubicBezTo>
                    <a:pt x="60" y="962"/>
                    <a:pt x="63" y="956"/>
                    <a:pt x="63" y="950"/>
                  </a:cubicBezTo>
                  <a:cubicBezTo>
                    <a:pt x="63" y="944"/>
                    <a:pt x="60" y="941"/>
                    <a:pt x="54" y="941"/>
                  </a:cubicBezTo>
                  <a:cubicBezTo>
                    <a:pt x="48" y="941"/>
                    <a:pt x="45" y="944"/>
                    <a:pt x="45" y="950"/>
                  </a:cubicBezTo>
                  <a:cubicBezTo>
                    <a:pt x="45" y="956"/>
                    <a:pt x="48" y="962"/>
                    <a:pt x="54" y="962"/>
                  </a:cubicBezTo>
                  <a:close/>
                  <a:moveTo>
                    <a:pt x="574" y="629"/>
                  </a:moveTo>
                  <a:cubicBezTo>
                    <a:pt x="580" y="629"/>
                    <a:pt x="586" y="623"/>
                    <a:pt x="586" y="617"/>
                  </a:cubicBezTo>
                  <a:cubicBezTo>
                    <a:pt x="586" y="611"/>
                    <a:pt x="580" y="605"/>
                    <a:pt x="574" y="605"/>
                  </a:cubicBezTo>
                  <a:cubicBezTo>
                    <a:pt x="568" y="605"/>
                    <a:pt x="562" y="611"/>
                    <a:pt x="562" y="617"/>
                  </a:cubicBezTo>
                  <a:cubicBezTo>
                    <a:pt x="562" y="623"/>
                    <a:pt x="568" y="629"/>
                    <a:pt x="574" y="629"/>
                  </a:cubicBezTo>
                  <a:close/>
                  <a:moveTo>
                    <a:pt x="676" y="671"/>
                  </a:moveTo>
                  <a:cubicBezTo>
                    <a:pt x="682" y="671"/>
                    <a:pt x="688" y="665"/>
                    <a:pt x="688" y="659"/>
                  </a:cubicBezTo>
                  <a:cubicBezTo>
                    <a:pt x="688" y="653"/>
                    <a:pt x="682" y="647"/>
                    <a:pt x="676" y="647"/>
                  </a:cubicBezTo>
                  <a:cubicBezTo>
                    <a:pt x="670" y="647"/>
                    <a:pt x="664" y="653"/>
                    <a:pt x="664" y="659"/>
                  </a:cubicBezTo>
                  <a:cubicBezTo>
                    <a:pt x="664" y="665"/>
                    <a:pt x="670" y="671"/>
                    <a:pt x="676" y="671"/>
                  </a:cubicBezTo>
                  <a:close/>
                  <a:moveTo>
                    <a:pt x="780" y="503"/>
                  </a:moveTo>
                  <a:cubicBezTo>
                    <a:pt x="786" y="503"/>
                    <a:pt x="792" y="497"/>
                    <a:pt x="792" y="494"/>
                  </a:cubicBezTo>
                  <a:cubicBezTo>
                    <a:pt x="792" y="488"/>
                    <a:pt x="786" y="482"/>
                    <a:pt x="780" y="482"/>
                  </a:cubicBezTo>
                  <a:cubicBezTo>
                    <a:pt x="774" y="482"/>
                    <a:pt x="771" y="488"/>
                    <a:pt x="771" y="494"/>
                  </a:cubicBezTo>
                  <a:cubicBezTo>
                    <a:pt x="771" y="497"/>
                    <a:pt x="774" y="503"/>
                    <a:pt x="780" y="503"/>
                  </a:cubicBezTo>
                  <a:close/>
                  <a:moveTo>
                    <a:pt x="868" y="947"/>
                  </a:moveTo>
                  <a:cubicBezTo>
                    <a:pt x="874" y="947"/>
                    <a:pt x="877" y="941"/>
                    <a:pt x="877" y="935"/>
                  </a:cubicBezTo>
                  <a:cubicBezTo>
                    <a:pt x="877" y="929"/>
                    <a:pt x="874" y="926"/>
                    <a:pt x="868" y="926"/>
                  </a:cubicBezTo>
                  <a:cubicBezTo>
                    <a:pt x="862" y="926"/>
                    <a:pt x="859" y="929"/>
                    <a:pt x="859" y="935"/>
                  </a:cubicBezTo>
                  <a:cubicBezTo>
                    <a:pt x="859" y="941"/>
                    <a:pt x="862" y="947"/>
                    <a:pt x="868" y="947"/>
                  </a:cubicBezTo>
                  <a:close/>
                  <a:moveTo>
                    <a:pt x="682" y="965"/>
                  </a:moveTo>
                  <a:cubicBezTo>
                    <a:pt x="688" y="965"/>
                    <a:pt x="691" y="959"/>
                    <a:pt x="691" y="953"/>
                  </a:cubicBezTo>
                  <a:cubicBezTo>
                    <a:pt x="691" y="947"/>
                    <a:pt x="688" y="944"/>
                    <a:pt x="682" y="944"/>
                  </a:cubicBezTo>
                  <a:cubicBezTo>
                    <a:pt x="676" y="944"/>
                    <a:pt x="673" y="947"/>
                    <a:pt x="673" y="953"/>
                  </a:cubicBezTo>
                  <a:cubicBezTo>
                    <a:pt x="673" y="959"/>
                    <a:pt x="676" y="965"/>
                    <a:pt x="682" y="965"/>
                  </a:cubicBezTo>
                  <a:close/>
                  <a:moveTo>
                    <a:pt x="607" y="1292"/>
                  </a:moveTo>
                  <a:cubicBezTo>
                    <a:pt x="613" y="1292"/>
                    <a:pt x="616" y="1286"/>
                    <a:pt x="616" y="1280"/>
                  </a:cubicBezTo>
                  <a:cubicBezTo>
                    <a:pt x="616" y="1274"/>
                    <a:pt x="613" y="1271"/>
                    <a:pt x="607" y="1271"/>
                  </a:cubicBezTo>
                  <a:cubicBezTo>
                    <a:pt x="601" y="1271"/>
                    <a:pt x="598" y="1274"/>
                    <a:pt x="598" y="1280"/>
                  </a:cubicBezTo>
                  <a:cubicBezTo>
                    <a:pt x="598" y="1286"/>
                    <a:pt x="601" y="1292"/>
                    <a:pt x="607" y="1292"/>
                  </a:cubicBezTo>
                  <a:close/>
                  <a:moveTo>
                    <a:pt x="906" y="1414"/>
                  </a:moveTo>
                  <a:cubicBezTo>
                    <a:pt x="912" y="1414"/>
                    <a:pt x="915" y="1411"/>
                    <a:pt x="915" y="1405"/>
                  </a:cubicBezTo>
                  <a:cubicBezTo>
                    <a:pt x="915" y="1399"/>
                    <a:pt x="912" y="1396"/>
                    <a:pt x="906" y="1396"/>
                  </a:cubicBezTo>
                  <a:cubicBezTo>
                    <a:pt x="900" y="1396"/>
                    <a:pt x="897" y="1399"/>
                    <a:pt x="897" y="1405"/>
                  </a:cubicBezTo>
                  <a:cubicBezTo>
                    <a:pt x="897" y="1411"/>
                    <a:pt x="900" y="1414"/>
                    <a:pt x="906" y="1414"/>
                  </a:cubicBezTo>
                  <a:close/>
                  <a:moveTo>
                    <a:pt x="912" y="755"/>
                  </a:moveTo>
                  <a:cubicBezTo>
                    <a:pt x="915" y="755"/>
                    <a:pt x="921" y="749"/>
                    <a:pt x="921" y="743"/>
                  </a:cubicBezTo>
                  <a:cubicBezTo>
                    <a:pt x="921" y="740"/>
                    <a:pt x="915" y="734"/>
                    <a:pt x="912" y="734"/>
                  </a:cubicBezTo>
                  <a:cubicBezTo>
                    <a:pt x="906" y="734"/>
                    <a:pt x="900" y="740"/>
                    <a:pt x="900" y="743"/>
                  </a:cubicBezTo>
                  <a:cubicBezTo>
                    <a:pt x="900" y="749"/>
                    <a:pt x="906" y="755"/>
                    <a:pt x="912" y="755"/>
                  </a:cubicBezTo>
                  <a:close/>
                  <a:moveTo>
                    <a:pt x="1070" y="536"/>
                  </a:moveTo>
                  <a:cubicBezTo>
                    <a:pt x="1076" y="536"/>
                    <a:pt x="1079" y="530"/>
                    <a:pt x="1079" y="527"/>
                  </a:cubicBezTo>
                  <a:cubicBezTo>
                    <a:pt x="1079" y="521"/>
                    <a:pt x="1076" y="515"/>
                    <a:pt x="1070" y="515"/>
                  </a:cubicBezTo>
                  <a:cubicBezTo>
                    <a:pt x="1064" y="515"/>
                    <a:pt x="1058" y="521"/>
                    <a:pt x="1058" y="527"/>
                  </a:cubicBezTo>
                  <a:cubicBezTo>
                    <a:pt x="1058" y="530"/>
                    <a:pt x="1064" y="536"/>
                    <a:pt x="1070" y="536"/>
                  </a:cubicBezTo>
                  <a:close/>
                  <a:moveTo>
                    <a:pt x="1017" y="368"/>
                  </a:moveTo>
                  <a:cubicBezTo>
                    <a:pt x="1023" y="368"/>
                    <a:pt x="1026" y="365"/>
                    <a:pt x="1026" y="359"/>
                  </a:cubicBezTo>
                  <a:cubicBezTo>
                    <a:pt x="1026" y="354"/>
                    <a:pt x="1023" y="348"/>
                    <a:pt x="1017" y="348"/>
                  </a:cubicBezTo>
                  <a:cubicBezTo>
                    <a:pt x="1011" y="348"/>
                    <a:pt x="1008" y="354"/>
                    <a:pt x="1008" y="359"/>
                  </a:cubicBezTo>
                  <a:cubicBezTo>
                    <a:pt x="1008" y="365"/>
                    <a:pt x="1011" y="368"/>
                    <a:pt x="1017" y="368"/>
                  </a:cubicBezTo>
                  <a:close/>
                  <a:moveTo>
                    <a:pt x="1157" y="506"/>
                  </a:moveTo>
                  <a:cubicBezTo>
                    <a:pt x="1163" y="506"/>
                    <a:pt x="1169" y="500"/>
                    <a:pt x="1169" y="497"/>
                  </a:cubicBezTo>
                  <a:cubicBezTo>
                    <a:pt x="1169" y="491"/>
                    <a:pt x="1163" y="485"/>
                    <a:pt x="1157" y="485"/>
                  </a:cubicBezTo>
                  <a:cubicBezTo>
                    <a:pt x="1154" y="485"/>
                    <a:pt x="1148" y="491"/>
                    <a:pt x="1148" y="497"/>
                  </a:cubicBezTo>
                  <a:cubicBezTo>
                    <a:pt x="1148" y="500"/>
                    <a:pt x="1154" y="506"/>
                    <a:pt x="1157" y="506"/>
                  </a:cubicBezTo>
                  <a:close/>
                  <a:moveTo>
                    <a:pt x="1283" y="437"/>
                  </a:moveTo>
                  <a:cubicBezTo>
                    <a:pt x="1286" y="437"/>
                    <a:pt x="1292" y="434"/>
                    <a:pt x="1292" y="428"/>
                  </a:cubicBezTo>
                  <a:cubicBezTo>
                    <a:pt x="1292" y="422"/>
                    <a:pt x="1286" y="416"/>
                    <a:pt x="1283" y="416"/>
                  </a:cubicBezTo>
                  <a:cubicBezTo>
                    <a:pt x="1277" y="416"/>
                    <a:pt x="1271" y="422"/>
                    <a:pt x="1271" y="428"/>
                  </a:cubicBezTo>
                  <a:cubicBezTo>
                    <a:pt x="1271" y="434"/>
                    <a:pt x="1277" y="437"/>
                    <a:pt x="1283" y="437"/>
                  </a:cubicBezTo>
                  <a:close/>
                  <a:moveTo>
                    <a:pt x="1516" y="246"/>
                  </a:moveTo>
                  <a:cubicBezTo>
                    <a:pt x="1522" y="246"/>
                    <a:pt x="1528" y="243"/>
                    <a:pt x="1528" y="237"/>
                  </a:cubicBezTo>
                  <a:cubicBezTo>
                    <a:pt x="1528" y="231"/>
                    <a:pt x="1522" y="228"/>
                    <a:pt x="1516" y="228"/>
                  </a:cubicBezTo>
                  <a:cubicBezTo>
                    <a:pt x="1510" y="228"/>
                    <a:pt x="1507" y="231"/>
                    <a:pt x="1507" y="237"/>
                  </a:cubicBezTo>
                  <a:cubicBezTo>
                    <a:pt x="1507" y="243"/>
                    <a:pt x="1510" y="246"/>
                    <a:pt x="1516" y="246"/>
                  </a:cubicBezTo>
                  <a:close/>
                  <a:moveTo>
                    <a:pt x="1567" y="126"/>
                  </a:moveTo>
                  <a:cubicBezTo>
                    <a:pt x="1573" y="126"/>
                    <a:pt x="1579" y="123"/>
                    <a:pt x="1579" y="117"/>
                  </a:cubicBezTo>
                  <a:cubicBezTo>
                    <a:pt x="1579" y="111"/>
                    <a:pt x="1573" y="108"/>
                    <a:pt x="1567" y="108"/>
                  </a:cubicBezTo>
                  <a:cubicBezTo>
                    <a:pt x="1564" y="108"/>
                    <a:pt x="1558" y="111"/>
                    <a:pt x="1558" y="117"/>
                  </a:cubicBezTo>
                  <a:cubicBezTo>
                    <a:pt x="1558" y="123"/>
                    <a:pt x="1564" y="126"/>
                    <a:pt x="1567" y="126"/>
                  </a:cubicBezTo>
                  <a:close/>
                  <a:moveTo>
                    <a:pt x="1594" y="18"/>
                  </a:moveTo>
                  <a:cubicBezTo>
                    <a:pt x="1600" y="18"/>
                    <a:pt x="1606" y="15"/>
                    <a:pt x="1606" y="9"/>
                  </a:cubicBezTo>
                  <a:cubicBezTo>
                    <a:pt x="1606" y="3"/>
                    <a:pt x="1600" y="0"/>
                    <a:pt x="1594" y="0"/>
                  </a:cubicBezTo>
                  <a:cubicBezTo>
                    <a:pt x="1588" y="0"/>
                    <a:pt x="1585" y="3"/>
                    <a:pt x="1585" y="9"/>
                  </a:cubicBezTo>
                  <a:cubicBezTo>
                    <a:pt x="1585" y="15"/>
                    <a:pt x="1588" y="18"/>
                    <a:pt x="1594" y="18"/>
                  </a:cubicBezTo>
                  <a:close/>
                  <a:moveTo>
                    <a:pt x="1220" y="371"/>
                  </a:moveTo>
                  <a:cubicBezTo>
                    <a:pt x="1223" y="386"/>
                    <a:pt x="1223" y="386"/>
                    <a:pt x="1223" y="386"/>
                  </a:cubicBezTo>
                  <a:cubicBezTo>
                    <a:pt x="1238" y="386"/>
                    <a:pt x="1238" y="386"/>
                    <a:pt x="1238" y="386"/>
                  </a:cubicBezTo>
                  <a:cubicBezTo>
                    <a:pt x="1226" y="392"/>
                    <a:pt x="1226" y="392"/>
                    <a:pt x="1226" y="392"/>
                  </a:cubicBezTo>
                  <a:cubicBezTo>
                    <a:pt x="1232" y="407"/>
                    <a:pt x="1232" y="407"/>
                    <a:pt x="1232" y="407"/>
                  </a:cubicBezTo>
                  <a:cubicBezTo>
                    <a:pt x="1220" y="398"/>
                    <a:pt x="1220" y="398"/>
                    <a:pt x="1220" y="398"/>
                  </a:cubicBezTo>
                  <a:cubicBezTo>
                    <a:pt x="1208" y="407"/>
                    <a:pt x="1208" y="407"/>
                    <a:pt x="1208" y="407"/>
                  </a:cubicBezTo>
                  <a:cubicBezTo>
                    <a:pt x="1214" y="392"/>
                    <a:pt x="1214" y="392"/>
                    <a:pt x="1214" y="392"/>
                  </a:cubicBezTo>
                  <a:cubicBezTo>
                    <a:pt x="1199" y="386"/>
                    <a:pt x="1199" y="386"/>
                    <a:pt x="1199" y="386"/>
                  </a:cubicBezTo>
                  <a:cubicBezTo>
                    <a:pt x="1214" y="386"/>
                    <a:pt x="1214" y="386"/>
                    <a:pt x="1214" y="386"/>
                  </a:cubicBezTo>
                  <a:lnTo>
                    <a:pt x="1220" y="371"/>
                  </a:lnTo>
                  <a:close/>
                  <a:moveTo>
                    <a:pt x="1220" y="371"/>
                  </a:moveTo>
                  <a:cubicBezTo>
                    <a:pt x="1220" y="371"/>
                    <a:pt x="1220" y="371"/>
                    <a:pt x="1220" y="371"/>
                  </a:cubicBezTo>
                  <a:moveTo>
                    <a:pt x="1414" y="857"/>
                  </a:moveTo>
                  <a:cubicBezTo>
                    <a:pt x="1420" y="857"/>
                    <a:pt x="1426" y="854"/>
                    <a:pt x="1426" y="848"/>
                  </a:cubicBezTo>
                  <a:cubicBezTo>
                    <a:pt x="1426" y="842"/>
                    <a:pt x="1420" y="836"/>
                    <a:pt x="1414" y="836"/>
                  </a:cubicBezTo>
                  <a:cubicBezTo>
                    <a:pt x="1411" y="836"/>
                    <a:pt x="1405" y="842"/>
                    <a:pt x="1405" y="848"/>
                  </a:cubicBezTo>
                  <a:cubicBezTo>
                    <a:pt x="1405" y="854"/>
                    <a:pt x="1411" y="857"/>
                    <a:pt x="1414" y="857"/>
                  </a:cubicBezTo>
                  <a:close/>
                  <a:moveTo>
                    <a:pt x="1328" y="857"/>
                  </a:moveTo>
                  <a:cubicBezTo>
                    <a:pt x="1334" y="857"/>
                    <a:pt x="1337" y="854"/>
                    <a:pt x="1337" y="848"/>
                  </a:cubicBezTo>
                  <a:cubicBezTo>
                    <a:pt x="1337" y="842"/>
                    <a:pt x="1334" y="836"/>
                    <a:pt x="1328" y="836"/>
                  </a:cubicBezTo>
                  <a:cubicBezTo>
                    <a:pt x="1322" y="836"/>
                    <a:pt x="1316" y="842"/>
                    <a:pt x="1316" y="848"/>
                  </a:cubicBezTo>
                  <a:cubicBezTo>
                    <a:pt x="1316" y="854"/>
                    <a:pt x="1322" y="857"/>
                    <a:pt x="1328" y="857"/>
                  </a:cubicBezTo>
                  <a:close/>
                  <a:moveTo>
                    <a:pt x="1289" y="587"/>
                  </a:moveTo>
                  <a:cubicBezTo>
                    <a:pt x="1295" y="587"/>
                    <a:pt x="1298" y="584"/>
                    <a:pt x="1298" y="578"/>
                  </a:cubicBezTo>
                  <a:cubicBezTo>
                    <a:pt x="1298" y="572"/>
                    <a:pt x="1295" y="566"/>
                    <a:pt x="1289" y="566"/>
                  </a:cubicBezTo>
                  <a:cubicBezTo>
                    <a:pt x="1283" y="566"/>
                    <a:pt x="1277" y="572"/>
                    <a:pt x="1277" y="578"/>
                  </a:cubicBezTo>
                  <a:cubicBezTo>
                    <a:pt x="1277" y="584"/>
                    <a:pt x="1283" y="587"/>
                    <a:pt x="1289" y="587"/>
                  </a:cubicBezTo>
                  <a:close/>
                  <a:moveTo>
                    <a:pt x="1528" y="880"/>
                  </a:moveTo>
                  <a:cubicBezTo>
                    <a:pt x="1537" y="880"/>
                    <a:pt x="1543" y="874"/>
                    <a:pt x="1543" y="865"/>
                  </a:cubicBezTo>
                  <a:cubicBezTo>
                    <a:pt x="1543" y="859"/>
                    <a:pt x="1537" y="850"/>
                    <a:pt x="1528" y="850"/>
                  </a:cubicBezTo>
                  <a:cubicBezTo>
                    <a:pt x="1519" y="850"/>
                    <a:pt x="1513" y="859"/>
                    <a:pt x="1513" y="865"/>
                  </a:cubicBezTo>
                  <a:cubicBezTo>
                    <a:pt x="1513" y="874"/>
                    <a:pt x="1519" y="880"/>
                    <a:pt x="1528" y="880"/>
                  </a:cubicBezTo>
                  <a:close/>
                  <a:moveTo>
                    <a:pt x="1462" y="941"/>
                  </a:moveTo>
                  <a:cubicBezTo>
                    <a:pt x="1465" y="941"/>
                    <a:pt x="1471" y="938"/>
                    <a:pt x="1471" y="932"/>
                  </a:cubicBezTo>
                  <a:cubicBezTo>
                    <a:pt x="1471" y="926"/>
                    <a:pt x="1465" y="923"/>
                    <a:pt x="1462" y="923"/>
                  </a:cubicBezTo>
                  <a:cubicBezTo>
                    <a:pt x="1456" y="923"/>
                    <a:pt x="1450" y="926"/>
                    <a:pt x="1450" y="932"/>
                  </a:cubicBezTo>
                  <a:cubicBezTo>
                    <a:pt x="1450" y="938"/>
                    <a:pt x="1456" y="941"/>
                    <a:pt x="1462" y="941"/>
                  </a:cubicBezTo>
                  <a:close/>
                  <a:moveTo>
                    <a:pt x="1459" y="1187"/>
                  </a:moveTo>
                  <a:cubicBezTo>
                    <a:pt x="1465" y="1187"/>
                    <a:pt x="1468" y="1184"/>
                    <a:pt x="1468" y="1178"/>
                  </a:cubicBezTo>
                  <a:cubicBezTo>
                    <a:pt x="1468" y="1172"/>
                    <a:pt x="1465" y="1166"/>
                    <a:pt x="1459" y="1166"/>
                  </a:cubicBezTo>
                  <a:cubicBezTo>
                    <a:pt x="1453" y="1166"/>
                    <a:pt x="1450" y="1172"/>
                    <a:pt x="1450" y="1178"/>
                  </a:cubicBezTo>
                  <a:cubicBezTo>
                    <a:pt x="1450" y="1184"/>
                    <a:pt x="1453" y="1187"/>
                    <a:pt x="1459" y="1187"/>
                  </a:cubicBezTo>
                  <a:close/>
                  <a:moveTo>
                    <a:pt x="1582" y="1241"/>
                  </a:moveTo>
                  <a:cubicBezTo>
                    <a:pt x="1588" y="1241"/>
                    <a:pt x="1591" y="1235"/>
                    <a:pt x="1591" y="1229"/>
                  </a:cubicBezTo>
                  <a:cubicBezTo>
                    <a:pt x="1591" y="1223"/>
                    <a:pt x="1588" y="1220"/>
                    <a:pt x="1582" y="1220"/>
                  </a:cubicBezTo>
                  <a:cubicBezTo>
                    <a:pt x="1576" y="1220"/>
                    <a:pt x="1570" y="1223"/>
                    <a:pt x="1570" y="1229"/>
                  </a:cubicBezTo>
                  <a:cubicBezTo>
                    <a:pt x="1570" y="1235"/>
                    <a:pt x="1576" y="1241"/>
                    <a:pt x="1582" y="1241"/>
                  </a:cubicBezTo>
                  <a:close/>
                  <a:moveTo>
                    <a:pt x="1280" y="1061"/>
                  </a:moveTo>
                  <a:cubicBezTo>
                    <a:pt x="1286" y="1061"/>
                    <a:pt x="1289" y="1055"/>
                    <a:pt x="1289" y="1052"/>
                  </a:cubicBezTo>
                  <a:cubicBezTo>
                    <a:pt x="1289" y="1046"/>
                    <a:pt x="1286" y="1040"/>
                    <a:pt x="1280" y="1040"/>
                  </a:cubicBezTo>
                  <a:cubicBezTo>
                    <a:pt x="1274" y="1040"/>
                    <a:pt x="1271" y="1046"/>
                    <a:pt x="1271" y="1052"/>
                  </a:cubicBezTo>
                  <a:cubicBezTo>
                    <a:pt x="1271" y="1055"/>
                    <a:pt x="1274" y="1061"/>
                    <a:pt x="1280" y="1061"/>
                  </a:cubicBezTo>
                  <a:close/>
                  <a:moveTo>
                    <a:pt x="1193" y="956"/>
                  </a:moveTo>
                  <a:cubicBezTo>
                    <a:pt x="1199" y="956"/>
                    <a:pt x="1202" y="953"/>
                    <a:pt x="1202" y="947"/>
                  </a:cubicBezTo>
                  <a:cubicBezTo>
                    <a:pt x="1202" y="941"/>
                    <a:pt x="1199" y="935"/>
                    <a:pt x="1193" y="935"/>
                  </a:cubicBezTo>
                  <a:cubicBezTo>
                    <a:pt x="1187" y="935"/>
                    <a:pt x="1184" y="941"/>
                    <a:pt x="1184" y="947"/>
                  </a:cubicBezTo>
                  <a:cubicBezTo>
                    <a:pt x="1184" y="953"/>
                    <a:pt x="1187" y="956"/>
                    <a:pt x="1193" y="956"/>
                  </a:cubicBezTo>
                  <a:close/>
                  <a:moveTo>
                    <a:pt x="1124" y="1094"/>
                  </a:moveTo>
                  <a:cubicBezTo>
                    <a:pt x="1130" y="1094"/>
                    <a:pt x="1133" y="1088"/>
                    <a:pt x="1133" y="1085"/>
                  </a:cubicBezTo>
                  <a:cubicBezTo>
                    <a:pt x="1133" y="1079"/>
                    <a:pt x="1130" y="1073"/>
                    <a:pt x="1124" y="1073"/>
                  </a:cubicBezTo>
                  <a:cubicBezTo>
                    <a:pt x="1118" y="1073"/>
                    <a:pt x="1115" y="1079"/>
                    <a:pt x="1115" y="1085"/>
                  </a:cubicBezTo>
                  <a:cubicBezTo>
                    <a:pt x="1115" y="1088"/>
                    <a:pt x="1118" y="1094"/>
                    <a:pt x="1124" y="1094"/>
                  </a:cubicBezTo>
                  <a:close/>
                  <a:moveTo>
                    <a:pt x="1130" y="716"/>
                  </a:moveTo>
                  <a:cubicBezTo>
                    <a:pt x="1136" y="716"/>
                    <a:pt x="1139" y="713"/>
                    <a:pt x="1139" y="707"/>
                  </a:cubicBezTo>
                  <a:cubicBezTo>
                    <a:pt x="1139" y="701"/>
                    <a:pt x="1136" y="698"/>
                    <a:pt x="1130" y="698"/>
                  </a:cubicBezTo>
                  <a:cubicBezTo>
                    <a:pt x="1124" y="698"/>
                    <a:pt x="1121" y="701"/>
                    <a:pt x="1121" y="707"/>
                  </a:cubicBezTo>
                  <a:cubicBezTo>
                    <a:pt x="1121" y="713"/>
                    <a:pt x="1124" y="716"/>
                    <a:pt x="1130" y="716"/>
                  </a:cubicBezTo>
                  <a:close/>
                  <a:moveTo>
                    <a:pt x="1175" y="1378"/>
                  </a:moveTo>
                  <a:cubicBezTo>
                    <a:pt x="1181" y="1378"/>
                    <a:pt x="1187" y="1372"/>
                    <a:pt x="1187" y="1366"/>
                  </a:cubicBezTo>
                  <a:cubicBezTo>
                    <a:pt x="1187" y="1363"/>
                    <a:pt x="1181" y="1357"/>
                    <a:pt x="1175" y="1357"/>
                  </a:cubicBezTo>
                  <a:cubicBezTo>
                    <a:pt x="1169" y="1357"/>
                    <a:pt x="1166" y="1363"/>
                    <a:pt x="1166" y="1366"/>
                  </a:cubicBezTo>
                  <a:cubicBezTo>
                    <a:pt x="1166" y="1372"/>
                    <a:pt x="1169" y="1378"/>
                    <a:pt x="1175" y="1378"/>
                  </a:cubicBezTo>
                  <a:close/>
                  <a:moveTo>
                    <a:pt x="1145" y="1447"/>
                  </a:moveTo>
                  <a:cubicBezTo>
                    <a:pt x="1151" y="1447"/>
                    <a:pt x="1154" y="1444"/>
                    <a:pt x="1154" y="1438"/>
                  </a:cubicBezTo>
                  <a:cubicBezTo>
                    <a:pt x="1154" y="1432"/>
                    <a:pt x="1151" y="1426"/>
                    <a:pt x="1145" y="1426"/>
                  </a:cubicBezTo>
                  <a:cubicBezTo>
                    <a:pt x="1139" y="1426"/>
                    <a:pt x="1136" y="1432"/>
                    <a:pt x="1136" y="1438"/>
                  </a:cubicBezTo>
                  <a:cubicBezTo>
                    <a:pt x="1136" y="1444"/>
                    <a:pt x="1139" y="1447"/>
                    <a:pt x="1145" y="1447"/>
                  </a:cubicBezTo>
                  <a:close/>
                  <a:moveTo>
                    <a:pt x="1214" y="1435"/>
                  </a:moveTo>
                  <a:cubicBezTo>
                    <a:pt x="1220" y="1435"/>
                    <a:pt x="1223" y="1432"/>
                    <a:pt x="1223" y="1426"/>
                  </a:cubicBezTo>
                  <a:cubicBezTo>
                    <a:pt x="1223" y="1420"/>
                    <a:pt x="1220" y="1417"/>
                    <a:pt x="1214" y="1417"/>
                  </a:cubicBezTo>
                  <a:cubicBezTo>
                    <a:pt x="1208" y="1417"/>
                    <a:pt x="1205" y="1420"/>
                    <a:pt x="1205" y="1426"/>
                  </a:cubicBezTo>
                  <a:cubicBezTo>
                    <a:pt x="1205" y="1432"/>
                    <a:pt x="1208" y="1435"/>
                    <a:pt x="1214" y="1435"/>
                  </a:cubicBezTo>
                  <a:close/>
                  <a:moveTo>
                    <a:pt x="1002" y="1591"/>
                  </a:moveTo>
                  <a:cubicBezTo>
                    <a:pt x="1008" y="1591"/>
                    <a:pt x="1014" y="1585"/>
                    <a:pt x="1014" y="1579"/>
                  </a:cubicBezTo>
                  <a:cubicBezTo>
                    <a:pt x="1014" y="1576"/>
                    <a:pt x="1008" y="1570"/>
                    <a:pt x="1002" y="1570"/>
                  </a:cubicBezTo>
                  <a:cubicBezTo>
                    <a:pt x="996" y="1570"/>
                    <a:pt x="993" y="1576"/>
                    <a:pt x="993" y="1579"/>
                  </a:cubicBezTo>
                  <a:cubicBezTo>
                    <a:pt x="993" y="1585"/>
                    <a:pt x="996" y="1591"/>
                    <a:pt x="1002" y="1591"/>
                  </a:cubicBezTo>
                  <a:close/>
                </a:path>
              </a:pathLst>
            </a:custGeom>
            <a:solidFill>
              <a:srgbClr val="EEECE1">
                <a:lumMod val="20000"/>
                <a:lumOff val="80000"/>
              </a:srgbClr>
            </a:solidFill>
            <a:ln w="7" cap="flat">
              <a:noFill/>
              <a:prstDash val="solid"/>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charset="0"/>
                <a:cs typeface="Arial" charset="0"/>
              </a:endParaRPr>
            </a:p>
          </p:txBody>
        </p:sp>
        <p:sp>
          <p:nvSpPr>
            <p:cNvPr id="248" name="Rectangle 127">
              <a:extLst>
                <a:ext uri="{FF2B5EF4-FFF2-40B4-BE49-F238E27FC236}">
                  <a16:creationId xmlns:a16="http://schemas.microsoft.com/office/drawing/2014/main" id="{80C698AA-CC4F-44C1-8525-3070B8356DD3}"/>
                </a:ext>
              </a:extLst>
            </p:cNvPr>
            <p:cNvSpPr>
              <a:spLocks noChangeArrowheads="1"/>
            </p:cNvSpPr>
            <p:nvPr/>
          </p:nvSpPr>
          <p:spPr bwMode="auto">
            <a:xfrm>
              <a:off x="6429375" y="3233738"/>
              <a:ext cx="19236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济南</a:t>
              </a:r>
            </a:p>
          </p:txBody>
        </p:sp>
        <p:sp>
          <p:nvSpPr>
            <p:cNvPr id="249" name="Rectangle 127">
              <a:extLst>
                <a:ext uri="{FF2B5EF4-FFF2-40B4-BE49-F238E27FC236}">
                  <a16:creationId xmlns:a16="http://schemas.microsoft.com/office/drawing/2014/main" id="{0288A74E-EED4-44DA-9973-5B94DDFDA1AA}"/>
                </a:ext>
              </a:extLst>
            </p:cNvPr>
            <p:cNvSpPr>
              <a:spLocks noChangeArrowheads="1"/>
            </p:cNvSpPr>
            <p:nvPr/>
          </p:nvSpPr>
          <p:spPr bwMode="auto">
            <a:xfrm>
              <a:off x="6000750" y="3643313"/>
              <a:ext cx="19236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郑州</a:t>
              </a:r>
            </a:p>
          </p:txBody>
        </p:sp>
        <p:sp>
          <p:nvSpPr>
            <p:cNvPr id="250" name="Rectangle 127">
              <a:extLst>
                <a:ext uri="{FF2B5EF4-FFF2-40B4-BE49-F238E27FC236}">
                  <a16:creationId xmlns:a16="http://schemas.microsoft.com/office/drawing/2014/main" id="{E417E529-348F-4C90-8645-DC199AFBE94A}"/>
                </a:ext>
              </a:extLst>
            </p:cNvPr>
            <p:cNvSpPr>
              <a:spLocks noChangeArrowheads="1"/>
            </p:cNvSpPr>
            <p:nvPr/>
          </p:nvSpPr>
          <p:spPr bwMode="auto">
            <a:xfrm>
              <a:off x="6500813" y="4000500"/>
              <a:ext cx="19236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合肥</a:t>
              </a:r>
            </a:p>
          </p:txBody>
        </p:sp>
        <p:sp>
          <p:nvSpPr>
            <p:cNvPr id="251" name="Rectangle 127">
              <a:extLst>
                <a:ext uri="{FF2B5EF4-FFF2-40B4-BE49-F238E27FC236}">
                  <a16:creationId xmlns:a16="http://schemas.microsoft.com/office/drawing/2014/main" id="{1EB5145E-9A2F-441E-A735-6920F27B3624}"/>
                </a:ext>
              </a:extLst>
            </p:cNvPr>
            <p:cNvSpPr>
              <a:spLocks noChangeArrowheads="1"/>
            </p:cNvSpPr>
            <p:nvPr/>
          </p:nvSpPr>
          <p:spPr bwMode="auto">
            <a:xfrm>
              <a:off x="6858000" y="3786188"/>
              <a:ext cx="19236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南京</a:t>
              </a:r>
            </a:p>
          </p:txBody>
        </p:sp>
        <p:sp>
          <p:nvSpPr>
            <p:cNvPr id="252" name="Rectangle 127">
              <a:extLst>
                <a:ext uri="{FF2B5EF4-FFF2-40B4-BE49-F238E27FC236}">
                  <a16:creationId xmlns:a16="http://schemas.microsoft.com/office/drawing/2014/main" id="{5C6FEFB8-1548-40AA-A05E-B8659A6BD37A}"/>
                </a:ext>
              </a:extLst>
            </p:cNvPr>
            <p:cNvSpPr>
              <a:spLocks noChangeArrowheads="1"/>
            </p:cNvSpPr>
            <p:nvPr/>
          </p:nvSpPr>
          <p:spPr bwMode="auto">
            <a:xfrm>
              <a:off x="7286625" y="3929063"/>
              <a:ext cx="19236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0D0D0D"/>
                  </a:solidFill>
                  <a:effectLst/>
                  <a:uLnTx/>
                  <a:uFillTx/>
                  <a:latin typeface="微软雅黑" panose="020B0503020204020204" pitchFamily="34" charset="-122"/>
                  <a:ea typeface="微软雅黑" panose="020B0503020204020204" pitchFamily="34" charset="-122"/>
                </a:rPr>
                <a:t>上海</a:t>
              </a:r>
            </a:p>
          </p:txBody>
        </p:sp>
        <p:sp>
          <p:nvSpPr>
            <p:cNvPr id="253" name="Rectangle 127">
              <a:extLst>
                <a:ext uri="{FF2B5EF4-FFF2-40B4-BE49-F238E27FC236}">
                  <a16:creationId xmlns:a16="http://schemas.microsoft.com/office/drawing/2014/main" id="{1CE5A7E0-48A2-427D-AE56-95CB32E0DC9F}"/>
                </a:ext>
              </a:extLst>
            </p:cNvPr>
            <p:cNvSpPr>
              <a:spLocks noChangeArrowheads="1"/>
            </p:cNvSpPr>
            <p:nvPr/>
          </p:nvSpPr>
          <p:spPr bwMode="auto">
            <a:xfrm>
              <a:off x="7286625" y="4786313"/>
              <a:ext cx="19236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0D0D0D"/>
                  </a:solidFill>
                  <a:effectLst/>
                  <a:uLnTx/>
                  <a:uFillTx/>
                  <a:latin typeface="微软雅黑" panose="020B0503020204020204" pitchFamily="34" charset="-122"/>
                  <a:ea typeface="微软雅黑" panose="020B0503020204020204" pitchFamily="34" charset="-122"/>
                </a:rPr>
                <a:t>台北</a:t>
              </a:r>
            </a:p>
          </p:txBody>
        </p:sp>
        <p:sp>
          <p:nvSpPr>
            <p:cNvPr id="254" name="Rectangle 127">
              <a:extLst>
                <a:ext uri="{FF2B5EF4-FFF2-40B4-BE49-F238E27FC236}">
                  <a16:creationId xmlns:a16="http://schemas.microsoft.com/office/drawing/2014/main" id="{94AE32AE-A7F9-4520-9891-81AE8A5C0736}"/>
                </a:ext>
              </a:extLst>
            </p:cNvPr>
            <p:cNvSpPr>
              <a:spLocks noChangeArrowheads="1"/>
            </p:cNvSpPr>
            <p:nvPr/>
          </p:nvSpPr>
          <p:spPr bwMode="auto">
            <a:xfrm>
              <a:off x="6715125" y="4714875"/>
              <a:ext cx="19236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福州</a:t>
              </a:r>
            </a:p>
          </p:txBody>
        </p:sp>
        <p:sp>
          <p:nvSpPr>
            <p:cNvPr id="255" name="Rectangle 127">
              <a:extLst>
                <a:ext uri="{FF2B5EF4-FFF2-40B4-BE49-F238E27FC236}">
                  <a16:creationId xmlns:a16="http://schemas.microsoft.com/office/drawing/2014/main" id="{A25AB1FE-7F4D-4F0E-AA81-1F2143B696F3}"/>
                </a:ext>
              </a:extLst>
            </p:cNvPr>
            <p:cNvSpPr>
              <a:spLocks noChangeArrowheads="1"/>
            </p:cNvSpPr>
            <p:nvPr/>
          </p:nvSpPr>
          <p:spPr bwMode="auto">
            <a:xfrm>
              <a:off x="6500813" y="4357688"/>
              <a:ext cx="19236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南昌</a:t>
              </a:r>
            </a:p>
          </p:txBody>
        </p:sp>
        <p:sp>
          <p:nvSpPr>
            <p:cNvPr id="256" name="Rectangle 127">
              <a:extLst>
                <a:ext uri="{FF2B5EF4-FFF2-40B4-BE49-F238E27FC236}">
                  <a16:creationId xmlns:a16="http://schemas.microsoft.com/office/drawing/2014/main" id="{AB6EDA5C-5FE1-48F9-84E6-0358EB3D7779}"/>
                </a:ext>
              </a:extLst>
            </p:cNvPr>
            <p:cNvSpPr>
              <a:spLocks noChangeArrowheads="1"/>
            </p:cNvSpPr>
            <p:nvPr/>
          </p:nvSpPr>
          <p:spPr bwMode="auto">
            <a:xfrm>
              <a:off x="6867525" y="4214813"/>
              <a:ext cx="19236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杭州</a:t>
              </a:r>
            </a:p>
          </p:txBody>
        </p:sp>
        <p:sp>
          <p:nvSpPr>
            <p:cNvPr id="257" name="Rectangle 127">
              <a:extLst>
                <a:ext uri="{FF2B5EF4-FFF2-40B4-BE49-F238E27FC236}">
                  <a16:creationId xmlns:a16="http://schemas.microsoft.com/office/drawing/2014/main" id="{45F29104-4D3A-4162-9169-2DB12A509245}"/>
                </a:ext>
              </a:extLst>
            </p:cNvPr>
            <p:cNvSpPr>
              <a:spLocks noChangeArrowheads="1"/>
            </p:cNvSpPr>
            <p:nvPr/>
          </p:nvSpPr>
          <p:spPr bwMode="auto">
            <a:xfrm>
              <a:off x="6286500" y="5143500"/>
              <a:ext cx="19236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广州</a:t>
              </a:r>
            </a:p>
          </p:txBody>
        </p:sp>
        <p:sp>
          <p:nvSpPr>
            <p:cNvPr id="258" name="Rectangle 127">
              <a:extLst>
                <a:ext uri="{FF2B5EF4-FFF2-40B4-BE49-F238E27FC236}">
                  <a16:creationId xmlns:a16="http://schemas.microsoft.com/office/drawing/2014/main" id="{DC980843-7765-417E-BE7A-E49D35D192DB}"/>
                </a:ext>
              </a:extLst>
            </p:cNvPr>
            <p:cNvSpPr>
              <a:spLocks noChangeArrowheads="1"/>
            </p:cNvSpPr>
            <p:nvPr/>
          </p:nvSpPr>
          <p:spPr bwMode="auto">
            <a:xfrm>
              <a:off x="5786438" y="4500563"/>
              <a:ext cx="19236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长沙</a:t>
              </a:r>
            </a:p>
          </p:txBody>
        </p:sp>
        <p:sp>
          <p:nvSpPr>
            <p:cNvPr id="259" name="Rectangle 127">
              <a:extLst>
                <a:ext uri="{FF2B5EF4-FFF2-40B4-BE49-F238E27FC236}">
                  <a16:creationId xmlns:a16="http://schemas.microsoft.com/office/drawing/2014/main" id="{5D1E6F7C-9CF3-4E09-93F7-A9045AB591A7}"/>
                </a:ext>
              </a:extLst>
            </p:cNvPr>
            <p:cNvSpPr>
              <a:spLocks noChangeArrowheads="1"/>
            </p:cNvSpPr>
            <p:nvPr/>
          </p:nvSpPr>
          <p:spPr bwMode="auto">
            <a:xfrm>
              <a:off x="5572125" y="5286375"/>
              <a:ext cx="19236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南宁</a:t>
              </a:r>
            </a:p>
          </p:txBody>
        </p:sp>
        <p:sp>
          <p:nvSpPr>
            <p:cNvPr id="260" name="Rectangle 127">
              <a:extLst>
                <a:ext uri="{FF2B5EF4-FFF2-40B4-BE49-F238E27FC236}">
                  <a16:creationId xmlns:a16="http://schemas.microsoft.com/office/drawing/2014/main" id="{930030E5-3B12-42B7-BC6D-532F09BC194B}"/>
                </a:ext>
              </a:extLst>
            </p:cNvPr>
            <p:cNvSpPr>
              <a:spLocks noChangeArrowheads="1"/>
            </p:cNvSpPr>
            <p:nvPr/>
          </p:nvSpPr>
          <p:spPr bwMode="auto">
            <a:xfrm>
              <a:off x="5286375" y="4786313"/>
              <a:ext cx="19236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贵阳</a:t>
              </a:r>
            </a:p>
          </p:txBody>
        </p:sp>
        <p:sp>
          <p:nvSpPr>
            <p:cNvPr id="261" name="Rectangle 127">
              <a:extLst>
                <a:ext uri="{FF2B5EF4-FFF2-40B4-BE49-F238E27FC236}">
                  <a16:creationId xmlns:a16="http://schemas.microsoft.com/office/drawing/2014/main" id="{7289D816-BB2B-492D-B40B-DB73CE5370C7}"/>
                </a:ext>
              </a:extLst>
            </p:cNvPr>
            <p:cNvSpPr>
              <a:spLocks noChangeArrowheads="1"/>
            </p:cNvSpPr>
            <p:nvPr/>
          </p:nvSpPr>
          <p:spPr bwMode="auto">
            <a:xfrm>
              <a:off x="4786313" y="5000625"/>
              <a:ext cx="19236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昆明</a:t>
              </a:r>
            </a:p>
          </p:txBody>
        </p:sp>
        <p:sp>
          <p:nvSpPr>
            <p:cNvPr id="262" name="Rectangle 127">
              <a:extLst>
                <a:ext uri="{FF2B5EF4-FFF2-40B4-BE49-F238E27FC236}">
                  <a16:creationId xmlns:a16="http://schemas.microsoft.com/office/drawing/2014/main" id="{67BC0CAA-9E9B-4D51-99BC-C3063F10AB50}"/>
                </a:ext>
              </a:extLst>
            </p:cNvPr>
            <p:cNvSpPr>
              <a:spLocks noChangeArrowheads="1"/>
            </p:cNvSpPr>
            <p:nvPr/>
          </p:nvSpPr>
          <p:spPr bwMode="auto">
            <a:xfrm>
              <a:off x="5929313" y="4090988"/>
              <a:ext cx="19236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武汉</a:t>
              </a:r>
            </a:p>
          </p:txBody>
        </p:sp>
        <p:sp>
          <p:nvSpPr>
            <p:cNvPr id="263" name="Rectangle 127">
              <a:extLst>
                <a:ext uri="{FF2B5EF4-FFF2-40B4-BE49-F238E27FC236}">
                  <a16:creationId xmlns:a16="http://schemas.microsoft.com/office/drawing/2014/main" id="{B66A10E1-4216-4B79-90EE-7A6990E6F4A6}"/>
                </a:ext>
              </a:extLst>
            </p:cNvPr>
            <p:cNvSpPr>
              <a:spLocks noChangeArrowheads="1"/>
            </p:cNvSpPr>
            <p:nvPr/>
          </p:nvSpPr>
          <p:spPr bwMode="auto">
            <a:xfrm>
              <a:off x="5214938" y="4214813"/>
              <a:ext cx="19236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重庆</a:t>
              </a:r>
            </a:p>
          </p:txBody>
        </p:sp>
        <p:sp>
          <p:nvSpPr>
            <p:cNvPr id="264" name="Rectangle 127">
              <a:extLst>
                <a:ext uri="{FF2B5EF4-FFF2-40B4-BE49-F238E27FC236}">
                  <a16:creationId xmlns:a16="http://schemas.microsoft.com/office/drawing/2014/main" id="{5A31641D-49DF-4720-B72B-E79ABBB72152}"/>
                </a:ext>
              </a:extLst>
            </p:cNvPr>
            <p:cNvSpPr>
              <a:spLocks noChangeArrowheads="1"/>
            </p:cNvSpPr>
            <p:nvPr/>
          </p:nvSpPr>
          <p:spPr bwMode="auto">
            <a:xfrm>
              <a:off x="4643438" y="4214813"/>
              <a:ext cx="19236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成都</a:t>
              </a:r>
            </a:p>
          </p:txBody>
        </p:sp>
        <p:sp>
          <p:nvSpPr>
            <p:cNvPr id="265" name="Rectangle 127">
              <a:extLst>
                <a:ext uri="{FF2B5EF4-FFF2-40B4-BE49-F238E27FC236}">
                  <a16:creationId xmlns:a16="http://schemas.microsoft.com/office/drawing/2014/main" id="{010EBB59-30B7-4279-AB3A-F88F8826FFC2}"/>
                </a:ext>
              </a:extLst>
            </p:cNvPr>
            <p:cNvSpPr>
              <a:spLocks noChangeArrowheads="1"/>
            </p:cNvSpPr>
            <p:nvPr/>
          </p:nvSpPr>
          <p:spPr bwMode="auto">
            <a:xfrm>
              <a:off x="4786313" y="3500438"/>
              <a:ext cx="19236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兰州</a:t>
              </a:r>
            </a:p>
          </p:txBody>
        </p:sp>
        <p:sp>
          <p:nvSpPr>
            <p:cNvPr id="266" name="Rectangle 127">
              <a:extLst>
                <a:ext uri="{FF2B5EF4-FFF2-40B4-BE49-F238E27FC236}">
                  <a16:creationId xmlns:a16="http://schemas.microsoft.com/office/drawing/2014/main" id="{5AB10319-5E63-44F8-9B79-5E8528FB66FF}"/>
                </a:ext>
              </a:extLst>
            </p:cNvPr>
            <p:cNvSpPr>
              <a:spLocks noChangeArrowheads="1"/>
            </p:cNvSpPr>
            <p:nvPr/>
          </p:nvSpPr>
          <p:spPr bwMode="auto">
            <a:xfrm>
              <a:off x="5214938" y="2857500"/>
              <a:ext cx="19236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银川</a:t>
              </a:r>
            </a:p>
          </p:txBody>
        </p:sp>
        <p:sp>
          <p:nvSpPr>
            <p:cNvPr id="267" name="Rectangle 127">
              <a:extLst>
                <a:ext uri="{FF2B5EF4-FFF2-40B4-BE49-F238E27FC236}">
                  <a16:creationId xmlns:a16="http://schemas.microsoft.com/office/drawing/2014/main" id="{6D69648B-2F28-4332-BB2E-136FE86D3AD6}"/>
                </a:ext>
              </a:extLst>
            </p:cNvPr>
            <p:cNvSpPr>
              <a:spLocks noChangeArrowheads="1"/>
            </p:cNvSpPr>
            <p:nvPr/>
          </p:nvSpPr>
          <p:spPr bwMode="auto">
            <a:xfrm>
              <a:off x="5305425" y="2571750"/>
              <a:ext cx="38473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呼和浩特</a:t>
              </a:r>
            </a:p>
          </p:txBody>
        </p:sp>
        <p:sp>
          <p:nvSpPr>
            <p:cNvPr id="268" name="Rectangle 127">
              <a:extLst>
                <a:ext uri="{FF2B5EF4-FFF2-40B4-BE49-F238E27FC236}">
                  <a16:creationId xmlns:a16="http://schemas.microsoft.com/office/drawing/2014/main" id="{64AB277B-946F-4005-9696-484243520D72}"/>
                </a:ext>
              </a:extLst>
            </p:cNvPr>
            <p:cNvSpPr>
              <a:spLocks noChangeArrowheads="1"/>
            </p:cNvSpPr>
            <p:nvPr/>
          </p:nvSpPr>
          <p:spPr bwMode="auto">
            <a:xfrm>
              <a:off x="4143375" y="3286125"/>
              <a:ext cx="19236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西宁</a:t>
              </a:r>
            </a:p>
          </p:txBody>
        </p:sp>
        <p:sp>
          <p:nvSpPr>
            <p:cNvPr id="269" name="Rectangle 127">
              <a:extLst>
                <a:ext uri="{FF2B5EF4-FFF2-40B4-BE49-F238E27FC236}">
                  <a16:creationId xmlns:a16="http://schemas.microsoft.com/office/drawing/2014/main" id="{47C21003-A142-4D45-9F64-A7907C286440}"/>
                </a:ext>
              </a:extLst>
            </p:cNvPr>
            <p:cNvSpPr>
              <a:spLocks noChangeArrowheads="1"/>
            </p:cNvSpPr>
            <p:nvPr/>
          </p:nvSpPr>
          <p:spPr bwMode="auto">
            <a:xfrm>
              <a:off x="3357563" y="4143375"/>
              <a:ext cx="19236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拉萨</a:t>
              </a:r>
            </a:p>
          </p:txBody>
        </p:sp>
        <p:sp>
          <p:nvSpPr>
            <p:cNvPr id="270" name="Rectangle 127">
              <a:extLst>
                <a:ext uri="{FF2B5EF4-FFF2-40B4-BE49-F238E27FC236}">
                  <a16:creationId xmlns:a16="http://schemas.microsoft.com/office/drawing/2014/main" id="{5E14E9FC-D30F-4EE5-8BE1-E37E8CD02404}"/>
                </a:ext>
              </a:extLst>
            </p:cNvPr>
            <p:cNvSpPr>
              <a:spLocks noChangeArrowheads="1"/>
            </p:cNvSpPr>
            <p:nvPr/>
          </p:nvSpPr>
          <p:spPr bwMode="auto">
            <a:xfrm>
              <a:off x="2928938" y="2143125"/>
              <a:ext cx="38473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乌鲁木齐</a:t>
              </a:r>
            </a:p>
          </p:txBody>
        </p:sp>
        <p:sp>
          <p:nvSpPr>
            <p:cNvPr id="271" name="Rectangle 127">
              <a:extLst>
                <a:ext uri="{FF2B5EF4-FFF2-40B4-BE49-F238E27FC236}">
                  <a16:creationId xmlns:a16="http://schemas.microsoft.com/office/drawing/2014/main" id="{12F2A6DE-8CBB-4830-A1B2-0693729D3EAB}"/>
                </a:ext>
              </a:extLst>
            </p:cNvPr>
            <p:cNvSpPr>
              <a:spLocks noChangeArrowheads="1"/>
            </p:cNvSpPr>
            <p:nvPr/>
          </p:nvSpPr>
          <p:spPr bwMode="auto">
            <a:xfrm>
              <a:off x="5357813" y="3500438"/>
              <a:ext cx="19236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西安</a:t>
              </a:r>
            </a:p>
          </p:txBody>
        </p:sp>
        <p:sp>
          <p:nvSpPr>
            <p:cNvPr id="272" name="Rectangle 127">
              <a:extLst>
                <a:ext uri="{FF2B5EF4-FFF2-40B4-BE49-F238E27FC236}">
                  <a16:creationId xmlns:a16="http://schemas.microsoft.com/office/drawing/2014/main" id="{DAC61D87-CD0D-4C1E-A864-556168D9DE20}"/>
                </a:ext>
              </a:extLst>
            </p:cNvPr>
            <p:cNvSpPr>
              <a:spLocks noChangeArrowheads="1"/>
            </p:cNvSpPr>
            <p:nvPr/>
          </p:nvSpPr>
          <p:spPr bwMode="auto">
            <a:xfrm>
              <a:off x="5786438" y="3143250"/>
              <a:ext cx="19236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太原</a:t>
              </a:r>
            </a:p>
          </p:txBody>
        </p:sp>
        <p:sp>
          <p:nvSpPr>
            <p:cNvPr id="273" name="Rectangle 127">
              <a:extLst>
                <a:ext uri="{FF2B5EF4-FFF2-40B4-BE49-F238E27FC236}">
                  <a16:creationId xmlns:a16="http://schemas.microsoft.com/office/drawing/2014/main" id="{677B2326-EFD5-403D-959B-2E093BE5B289}"/>
                </a:ext>
              </a:extLst>
            </p:cNvPr>
            <p:cNvSpPr>
              <a:spLocks noChangeArrowheads="1"/>
            </p:cNvSpPr>
            <p:nvPr/>
          </p:nvSpPr>
          <p:spPr bwMode="auto">
            <a:xfrm>
              <a:off x="6215063" y="2928938"/>
              <a:ext cx="288554"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石家庄</a:t>
              </a:r>
            </a:p>
          </p:txBody>
        </p:sp>
        <p:sp>
          <p:nvSpPr>
            <p:cNvPr id="274" name="Rectangle 127">
              <a:extLst>
                <a:ext uri="{FF2B5EF4-FFF2-40B4-BE49-F238E27FC236}">
                  <a16:creationId xmlns:a16="http://schemas.microsoft.com/office/drawing/2014/main" id="{293C344E-820E-4AA8-9B04-885558504DB8}"/>
                </a:ext>
              </a:extLst>
            </p:cNvPr>
            <p:cNvSpPr>
              <a:spLocks noChangeArrowheads="1"/>
            </p:cNvSpPr>
            <p:nvPr/>
          </p:nvSpPr>
          <p:spPr bwMode="auto">
            <a:xfrm>
              <a:off x="6286500" y="2571750"/>
              <a:ext cx="192368" cy="116221"/>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北京</a:t>
              </a:r>
            </a:p>
          </p:txBody>
        </p:sp>
        <p:sp>
          <p:nvSpPr>
            <p:cNvPr id="275" name="Rectangle 127">
              <a:extLst>
                <a:ext uri="{FF2B5EF4-FFF2-40B4-BE49-F238E27FC236}">
                  <a16:creationId xmlns:a16="http://schemas.microsoft.com/office/drawing/2014/main" id="{0F1F61FF-40D5-4242-8831-B2BDEC1AA33A}"/>
                </a:ext>
              </a:extLst>
            </p:cNvPr>
            <p:cNvSpPr>
              <a:spLocks noChangeArrowheads="1"/>
            </p:cNvSpPr>
            <p:nvPr/>
          </p:nvSpPr>
          <p:spPr bwMode="auto">
            <a:xfrm>
              <a:off x="6572250" y="2786063"/>
              <a:ext cx="192368" cy="116221"/>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0D0D0D"/>
                  </a:solidFill>
                  <a:effectLst/>
                  <a:uLnTx/>
                  <a:uFillTx/>
                  <a:latin typeface="微软雅黑" panose="020B0503020204020204" pitchFamily="34" charset="-122"/>
                  <a:ea typeface="微软雅黑" panose="020B0503020204020204" pitchFamily="34" charset="-122"/>
                </a:rPr>
                <a:t>天津</a:t>
              </a:r>
            </a:p>
          </p:txBody>
        </p:sp>
        <p:sp>
          <p:nvSpPr>
            <p:cNvPr id="276" name="Rectangle 127">
              <a:extLst>
                <a:ext uri="{FF2B5EF4-FFF2-40B4-BE49-F238E27FC236}">
                  <a16:creationId xmlns:a16="http://schemas.microsoft.com/office/drawing/2014/main" id="{E89AA6C4-947A-4A75-AB41-7D3CEC590685}"/>
                </a:ext>
              </a:extLst>
            </p:cNvPr>
            <p:cNvSpPr>
              <a:spLocks noChangeArrowheads="1"/>
            </p:cNvSpPr>
            <p:nvPr/>
          </p:nvSpPr>
          <p:spPr bwMode="auto">
            <a:xfrm>
              <a:off x="7358063" y="1643063"/>
              <a:ext cx="288554"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哈尔滨</a:t>
              </a:r>
            </a:p>
          </p:txBody>
        </p:sp>
        <p:sp>
          <p:nvSpPr>
            <p:cNvPr id="277" name="Rectangle 127">
              <a:extLst>
                <a:ext uri="{FF2B5EF4-FFF2-40B4-BE49-F238E27FC236}">
                  <a16:creationId xmlns:a16="http://schemas.microsoft.com/office/drawing/2014/main" id="{6E4B7C15-2316-4394-99F1-62673C3068A0}"/>
                </a:ext>
              </a:extLst>
            </p:cNvPr>
            <p:cNvSpPr>
              <a:spLocks noChangeArrowheads="1"/>
            </p:cNvSpPr>
            <p:nvPr/>
          </p:nvSpPr>
          <p:spPr bwMode="auto">
            <a:xfrm>
              <a:off x="6357938" y="5429250"/>
              <a:ext cx="19236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0D0D0D"/>
                  </a:solidFill>
                  <a:effectLst/>
                  <a:uLnTx/>
                  <a:uFillTx/>
                  <a:latin typeface="微软雅黑" panose="020B0503020204020204" pitchFamily="34" charset="-122"/>
                  <a:ea typeface="微软雅黑" panose="020B0503020204020204" pitchFamily="34" charset="-122"/>
                </a:rPr>
                <a:t>香港</a:t>
              </a:r>
            </a:p>
          </p:txBody>
        </p:sp>
        <p:sp>
          <p:nvSpPr>
            <p:cNvPr id="278" name="Rectangle 127">
              <a:extLst>
                <a:ext uri="{FF2B5EF4-FFF2-40B4-BE49-F238E27FC236}">
                  <a16:creationId xmlns:a16="http://schemas.microsoft.com/office/drawing/2014/main" id="{3326DB53-4E1A-46C3-8935-C30FEB9AE80D}"/>
                </a:ext>
              </a:extLst>
            </p:cNvPr>
            <p:cNvSpPr>
              <a:spLocks noChangeArrowheads="1"/>
            </p:cNvSpPr>
            <p:nvPr/>
          </p:nvSpPr>
          <p:spPr bwMode="auto">
            <a:xfrm>
              <a:off x="6072188" y="5500688"/>
              <a:ext cx="19236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0D0D0D"/>
                  </a:solidFill>
                  <a:effectLst/>
                  <a:uLnTx/>
                  <a:uFillTx/>
                  <a:latin typeface="微软雅黑" panose="020B0503020204020204" pitchFamily="34" charset="-122"/>
                  <a:ea typeface="微软雅黑" panose="020B0503020204020204" pitchFamily="34" charset="-122"/>
                </a:rPr>
                <a:t>澳门</a:t>
              </a:r>
            </a:p>
          </p:txBody>
        </p:sp>
        <p:sp>
          <p:nvSpPr>
            <p:cNvPr id="279" name="Rectangle 127">
              <a:extLst>
                <a:ext uri="{FF2B5EF4-FFF2-40B4-BE49-F238E27FC236}">
                  <a16:creationId xmlns:a16="http://schemas.microsoft.com/office/drawing/2014/main" id="{67A317AA-BA43-4F26-8B1A-0BD1A937846D}"/>
                </a:ext>
              </a:extLst>
            </p:cNvPr>
            <p:cNvSpPr>
              <a:spLocks noChangeArrowheads="1"/>
            </p:cNvSpPr>
            <p:nvPr/>
          </p:nvSpPr>
          <p:spPr bwMode="auto">
            <a:xfrm>
              <a:off x="5572125" y="5929313"/>
              <a:ext cx="19236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0D0D0D"/>
                  </a:solidFill>
                  <a:effectLst/>
                  <a:uLnTx/>
                  <a:uFillTx/>
                  <a:latin typeface="微软雅黑" panose="020B0503020204020204" pitchFamily="34" charset="-122"/>
                  <a:ea typeface="微软雅黑" panose="020B0503020204020204" pitchFamily="34" charset="-122"/>
                </a:rPr>
                <a:t>海口</a:t>
              </a:r>
            </a:p>
          </p:txBody>
        </p:sp>
      </p:grpSp>
      <p:sp>
        <p:nvSpPr>
          <p:cNvPr id="281" name="矩形标注 201">
            <a:extLst>
              <a:ext uri="{FF2B5EF4-FFF2-40B4-BE49-F238E27FC236}">
                <a16:creationId xmlns:a16="http://schemas.microsoft.com/office/drawing/2014/main" id="{77819364-20D9-4E61-B9AB-E3FFF09CBF1F}"/>
              </a:ext>
            </a:extLst>
          </p:cNvPr>
          <p:cNvSpPr>
            <a:spLocks noChangeArrowheads="1"/>
          </p:cNvSpPr>
          <p:nvPr/>
        </p:nvSpPr>
        <p:spPr bwMode="auto">
          <a:xfrm>
            <a:off x="3963988" y="263525"/>
            <a:ext cx="2089150" cy="612775"/>
          </a:xfrm>
          <a:prstGeom prst="wedgeRectCallout">
            <a:avLst>
              <a:gd name="adj1" fmla="val -67412"/>
              <a:gd name="adj2" fmla="val 318245"/>
            </a:avLst>
          </a:prstGeom>
          <a:solidFill>
            <a:srgbClr val="CCFF33"/>
          </a:solidFill>
          <a:ln w="9525" algn="ctr">
            <a:solidFill>
              <a:sysClr val="windowText" lastClr="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zh-CN" altLang="en-US" sz="2000" b="0" i="0" u="none" strike="noStrike" kern="0" cap="none" spc="0" normalizeH="0" baseline="0" noProof="0">
                <a:ln>
                  <a:noFill/>
                </a:ln>
                <a:solidFill>
                  <a:prstClr val="black"/>
                </a:solidFill>
                <a:effectLst/>
                <a:uLnTx/>
                <a:uFillTx/>
                <a:latin typeface="Calibri" panose="020F0502020204030204" pitchFamily="34" charset="0"/>
                <a:ea typeface="黑体" panose="02010609060101010101" pitchFamily="49" charset="-122"/>
              </a:rPr>
              <a:t>硅铁</a:t>
            </a:r>
            <a:r>
              <a:rPr kumimoji="0" lang="zh-CN" altLang="en-US" sz="2000" b="0" i="0" u="none" strike="noStrike" kern="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rPr>
              <a:t>仓库</a:t>
            </a:r>
          </a:p>
        </p:txBody>
      </p:sp>
      <p:sp>
        <p:nvSpPr>
          <p:cNvPr id="282" name="TextBox 202">
            <a:extLst>
              <a:ext uri="{FF2B5EF4-FFF2-40B4-BE49-F238E27FC236}">
                <a16:creationId xmlns:a16="http://schemas.microsoft.com/office/drawing/2014/main" id="{837062CD-A684-4CBE-916A-749A2E79E3D3}"/>
              </a:ext>
            </a:extLst>
          </p:cNvPr>
          <p:cNvSpPr txBox="1">
            <a:spLocks noChangeArrowheads="1"/>
          </p:cNvSpPr>
          <p:nvPr/>
        </p:nvSpPr>
        <p:spPr bwMode="auto">
          <a:xfrm>
            <a:off x="430213" y="4792663"/>
            <a:ext cx="4052887" cy="1570037"/>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16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rPr>
              <a:t>仓库基准地</a:t>
            </a:r>
            <a:r>
              <a:rPr kumimoji="0" lang="zh-CN" altLang="en-US" sz="1600" b="0" i="0" u="none" strike="noStrike" kern="0" cap="none" spc="0" normalizeH="0" baseline="0" noProof="0">
                <a:ln>
                  <a:noFill/>
                </a:ln>
                <a:solidFill>
                  <a:srgbClr val="FF0000"/>
                </a:solidFill>
                <a:effectLst/>
                <a:uLnTx/>
                <a:uFillTx/>
                <a:latin typeface="Calibri" panose="020F0502020204030204" pitchFamily="34" charset="0"/>
                <a:ea typeface="宋体" panose="02010600030101010101" pitchFamily="2" charset="-122"/>
              </a:rPr>
              <a:t>：</a:t>
            </a:r>
            <a:endParaRPr kumimoji="0" lang="en-US" altLang="zh-CN" sz="1600" b="0" i="0" u="none" strike="noStrike" kern="0" cap="none" spc="0" normalizeH="0" baseline="0" noProof="0">
              <a:ln>
                <a:noFill/>
              </a:ln>
              <a:solidFill>
                <a:srgbClr val="FF0000"/>
              </a:solidFill>
              <a:effectLst/>
              <a:uLnTx/>
              <a:uFillTx/>
              <a:latin typeface="Calibri" panose="020F0502020204030204" pitchFamily="34" charset="0"/>
              <a:ea typeface="宋体" panose="02010600030101010101" pitchFamily="2" charset="-122"/>
            </a:endParaRPr>
          </a:p>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1600" b="0" i="0" u="none" strike="noStrike" kern="0" cap="none" spc="0" normalizeH="0" baseline="0" noProof="0">
                <a:ln>
                  <a:noFill/>
                </a:ln>
                <a:solidFill>
                  <a:srgbClr val="FF0000"/>
                </a:solidFill>
                <a:effectLst/>
                <a:uLnTx/>
                <a:uFillTx/>
                <a:latin typeface="Calibri" panose="020F0502020204030204" pitchFamily="34" charset="0"/>
                <a:ea typeface="宋体" panose="02010600030101010101" pitchFamily="2" charset="-122"/>
              </a:rPr>
              <a:t>天津、河北</a:t>
            </a:r>
            <a:endParaRPr kumimoji="0" lang="en-US" altLang="zh-CN" sz="1600" b="0" i="0" u="none" strike="noStrike" kern="0" cap="none" spc="0" normalizeH="0" baseline="0" noProof="0">
              <a:ln>
                <a:noFill/>
              </a:ln>
              <a:solidFill>
                <a:srgbClr val="FF0000"/>
              </a:solidFill>
              <a:effectLst/>
              <a:uLnTx/>
              <a:uFillTx/>
              <a:latin typeface="Calibri" panose="020F0502020204030204" pitchFamily="34" charset="0"/>
              <a:ea typeface="宋体" panose="02010600030101010101" pitchFamily="2" charset="-122"/>
            </a:endParaRPr>
          </a:p>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16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rPr>
              <a:t>仓库非基准地：</a:t>
            </a:r>
            <a:endParaRPr kumimoji="0" lang="en-US" altLang="zh-CN" sz="16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1600" b="0" i="0" u="none" strike="noStrike" kern="0" cap="none" spc="0" normalizeH="0" baseline="0" noProof="0">
                <a:ln>
                  <a:noFill/>
                </a:ln>
                <a:solidFill>
                  <a:srgbClr val="FF0000"/>
                </a:solidFill>
                <a:effectLst/>
                <a:uLnTx/>
                <a:uFillTx/>
                <a:latin typeface="Calibri" panose="020F0502020204030204" pitchFamily="34" charset="0"/>
                <a:ea typeface="宋体" panose="02010600030101010101" pitchFamily="2" charset="-122"/>
              </a:rPr>
              <a:t>江苏、湖北：</a:t>
            </a:r>
            <a:r>
              <a:rPr kumimoji="0" lang="en-US" altLang="zh-CN" sz="16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rPr>
              <a:t>+100</a:t>
            </a:r>
            <a:r>
              <a:rPr kumimoji="0" lang="zh-CN" altLang="en-US" sz="16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rPr>
              <a:t>元</a:t>
            </a:r>
            <a:r>
              <a:rPr kumimoji="0" lang="en-US" altLang="zh-CN" sz="16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rPr>
              <a:t>/</a:t>
            </a:r>
            <a:r>
              <a:rPr kumimoji="0" lang="zh-CN" altLang="en-US" sz="16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rPr>
              <a:t>吨</a:t>
            </a:r>
            <a:endParaRPr kumimoji="0" lang="en-US" altLang="zh-CN" sz="16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16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rPr>
              <a:t>厂库：无地域布局原则，不限制区域，能够开具信用仓单，保证在交割仓库交货即可</a:t>
            </a:r>
          </a:p>
        </p:txBody>
      </p:sp>
      <p:sp>
        <p:nvSpPr>
          <p:cNvPr id="283" name="TextBox 203">
            <a:extLst>
              <a:ext uri="{FF2B5EF4-FFF2-40B4-BE49-F238E27FC236}">
                <a16:creationId xmlns:a16="http://schemas.microsoft.com/office/drawing/2014/main" id="{DED63158-B985-46E9-9468-5356D217EC97}"/>
              </a:ext>
            </a:extLst>
          </p:cNvPr>
          <p:cNvSpPr txBox="1">
            <a:spLocks noChangeArrowheads="1"/>
          </p:cNvSpPr>
          <p:nvPr/>
        </p:nvSpPr>
        <p:spPr bwMode="auto">
          <a:xfrm>
            <a:off x="4803775" y="4941888"/>
            <a:ext cx="3409950" cy="1323439"/>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1600" b="0" i="0" u="none" strike="noStrike" kern="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rPr>
              <a:t>仓库基准地</a:t>
            </a:r>
            <a:r>
              <a:rPr kumimoji="0" lang="zh-CN" altLang="en-US" sz="1600" b="0" i="0" u="none" strike="noStrike" kern="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rPr>
              <a:t>：</a:t>
            </a:r>
            <a:endParaRPr kumimoji="0" lang="en-US" altLang="zh-CN" sz="1600" b="0" i="0" u="none" strike="noStrike" kern="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endParaRPr>
          </a:p>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1600" b="0" i="0" u="none" strike="noStrike" kern="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rPr>
              <a:t>天津、河北、山东、江苏</a:t>
            </a:r>
            <a:endParaRPr kumimoji="0" lang="en-US" altLang="zh-CN" sz="1600" b="0" i="0" u="none" strike="noStrike" kern="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endParaRPr>
          </a:p>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1600" b="0" i="0" u="none" strike="noStrike" kern="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rPr>
              <a:t>厂库：</a:t>
            </a:r>
            <a:r>
              <a:rPr kumimoji="0" lang="zh-CN" altLang="en-US" sz="1600" b="0" i="0" u="none" strike="noStrike" kern="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rPr>
              <a:t>无地域布局原则，不限制区域，能够开具信用仓单，保证在交割仓库交货即可</a:t>
            </a:r>
          </a:p>
        </p:txBody>
      </p:sp>
      <p:grpSp>
        <p:nvGrpSpPr>
          <p:cNvPr id="284" name="组合 83">
            <a:extLst>
              <a:ext uri="{FF2B5EF4-FFF2-40B4-BE49-F238E27FC236}">
                <a16:creationId xmlns:a16="http://schemas.microsoft.com/office/drawing/2014/main" id="{2EE94D0D-9558-47AE-96F5-FE6629BF4086}"/>
              </a:ext>
            </a:extLst>
          </p:cNvPr>
          <p:cNvGrpSpPr>
            <a:grpSpLocks/>
          </p:cNvGrpSpPr>
          <p:nvPr/>
        </p:nvGrpSpPr>
        <p:grpSpPr bwMode="auto">
          <a:xfrm>
            <a:off x="4587875" y="1049338"/>
            <a:ext cx="4376738" cy="3832225"/>
            <a:chOff x="1425575" y="642938"/>
            <a:chExt cx="6556375" cy="5424487"/>
          </a:xfrm>
        </p:grpSpPr>
        <p:sp>
          <p:nvSpPr>
            <p:cNvPr id="285" name="Freeform 5">
              <a:extLst>
                <a:ext uri="{FF2B5EF4-FFF2-40B4-BE49-F238E27FC236}">
                  <a16:creationId xmlns:a16="http://schemas.microsoft.com/office/drawing/2014/main" id="{B0C74B51-A38D-4340-9D6E-8AC029D841DA}"/>
                </a:ext>
              </a:extLst>
            </p:cNvPr>
            <p:cNvSpPr>
              <a:spLocks/>
            </p:cNvSpPr>
            <p:nvPr/>
          </p:nvSpPr>
          <p:spPr bwMode="auto">
            <a:xfrm>
              <a:off x="5501609" y="5806762"/>
              <a:ext cx="328175" cy="260663"/>
            </a:xfrm>
            <a:custGeom>
              <a:avLst/>
              <a:gdLst>
                <a:gd name="T0" fmla="*/ 2147483647 w 126"/>
                <a:gd name="T1" fmla="*/ 2147483647 h 99"/>
                <a:gd name="T2" fmla="*/ 2147483647 w 126"/>
                <a:gd name="T3" fmla="*/ 2147483647 h 99"/>
                <a:gd name="T4" fmla="*/ 2147483647 w 126"/>
                <a:gd name="T5" fmla="*/ 2147483647 h 99"/>
                <a:gd name="T6" fmla="*/ 2147483647 w 126"/>
                <a:gd name="T7" fmla="*/ 2147483647 h 99"/>
                <a:gd name="T8" fmla="*/ 2147483647 w 126"/>
                <a:gd name="T9" fmla="*/ 2147483647 h 99"/>
                <a:gd name="T10" fmla="*/ 2147483647 w 126"/>
                <a:gd name="T11" fmla="*/ 2147483647 h 99"/>
                <a:gd name="T12" fmla="*/ 2147483647 w 126"/>
                <a:gd name="T13" fmla="*/ 2147483647 h 99"/>
                <a:gd name="T14" fmla="*/ 2147483647 w 126"/>
                <a:gd name="T15" fmla="*/ 2147483647 h 99"/>
                <a:gd name="T16" fmla="*/ 2147483647 w 126"/>
                <a:gd name="T17" fmla="*/ 0 h 99"/>
                <a:gd name="T18" fmla="*/ 2147483647 w 126"/>
                <a:gd name="T19" fmla="*/ 0 h 99"/>
                <a:gd name="T20" fmla="*/ 2147483647 w 126"/>
                <a:gd name="T21" fmla="*/ 2147483647 h 99"/>
                <a:gd name="T22" fmla="*/ 2147483647 w 126"/>
                <a:gd name="T23" fmla="*/ 2147483647 h 99"/>
                <a:gd name="T24" fmla="*/ 2147483647 w 126"/>
                <a:gd name="T25" fmla="*/ 2147483647 h 99"/>
                <a:gd name="T26" fmla="*/ 2147483647 w 126"/>
                <a:gd name="T27" fmla="*/ 2147483647 h 99"/>
                <a:gd name="T28" fmla="*/ 2147483647 w 126"/>
                <a:gd name="T29" fmla="*/ 2147483647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99"/>
                <a:gd name="T47" fmla="*/ 126 w 126"/>
                <a:gd name="T48" fmla="*/ 99 h 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99">
                  <a:moveTo>
                    <a:pt x="45" y="99"/>
                  </a:moveTo>
                  <a:cubicBezTo>
                    <a:pt x="36" y="96"/>
                    <a:pt x="27" y="93"/>
                    <a:pt x="15" y="90"/>
                  </a:cubicBezTo>
                  <a:cubicBezTo>
                    <a:pt x="0" y="78"/>
                    <a:pt x="6" y="69"/>
                    <a:pt x="6" y="54"/>
                  </a:cubicBezTo>
                  <a:cubicBezTo>
                    <a:pt x="9" y="39"/>
                    <a:pt x="6" y="42"/>
                    <a:pt x="21" y="39"/>
                  </a:cubicBezTo>
                  <a:cubicBezTo>
                    <a:pt x="21" y="36"/>
                    <a:pt x="24" y="33"/>
                    <a:pt x="27" y="33"/>
                  </a:cubicBezTo>
                  <a:cubicBezTo>
                    <a:pt x="27" y="27"/>
                    <a:pt x="27" y="21"/>
                    <a:pt x="27" y="15"/>
                  </a:cubicBezTo>
                  <a:cubicBezTo>
                    <a:pt x="27" y="15"/>
                    <a:pt x="27" y="15"/>
                    <a:pt x="30" y="15"/>
                  </a:cubicBezTo>
                  <a:cubicBezTo>
                    <a:pt x="33" y="15"/>
                    <a:pt x="39" y="18"/>
                    <a:pt x="48" y="15"/>
                  </a:cubicBezTo>
                  <a:cubicBezTo>
                    <a:pt x="57" y="12"/>
                    <a:pt x="63" y="6"/>
                    <a:pt x="72" y="0"/>
                  </a:cubicBezTo>
                  <a:cubicBezTo>
                    <a:pt x="87" y="0"/>
                    <a:pt x="99" y="0"/>
                    <a:pt x="114" y="0"/>
                  </a:cubicBezTo>
                  <a:cubicBezTo>
                    <a:pt x="117" y="0"/>
                    <a:pt x="126" y="6"/>
                    <a:pt x="126" y="18"/>
                  </a:cubicBezTo>
                  <a:cubicBezTo>
                    <a:pt x="123" y="24"/>
                    <a:pt x="120" y="30"/>
                    <a:pt x="114" y="36"/>
                  </a:cubicBezTo>
                  <a:cubicBezTo>
                    <a:pt x="108" y="45"/>
                    <a:pt x="102" y="54"/>
                    <a:pt x="99" y="69"/>
                  </a:cubicBezTo>
                  <a:cubicBezTo>
                    <a:pt x="84" y="78"/>
                    <a:pt x="69" y="87"/>
                    <a:pt x="54" y="96"/>
                  </a:cubicBezTo>
                  <a:cubicBezTo>
                    <a:pt x="51" y="99"/>
                    <a:pt x="48" y="99"/>
                    <a:pt x="45" y="99"/>
                  </a:cubicBezTo>
                  <a:close/>
                </a:path>
              </a:pathLst>
            </a:custGeom>
            <a:solidFill>
              <a:sysClr val="window" lastClr="FFFFFF"/>
            </a:solidFill>
            <a:ln w="25400" cap="flat" cmpd="sng" algn="ctr">
              <a:solidFill>
                <a:srgbClr val="F79646"/>
              </a:solidFill>
              <a:prstDash val="soli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6" name="Freeform 6">
              <a:extLst>
                <a:ext uri="{FF2B5EF4-FFF2-40B4-BE49-F238E27FC236}">
                  <a16:creationId xmlns:a16="http://schemas.microsoft.com/office/drawing/2014/main" id="{6C28AC4D-F13D-42D8-8826-566FF588D215}"/>
                </a:ext>
              </a:extLst>
            </p:cNvPr>
            <p:cNvSpPr>
              <a:spLocks/>
            </p:cNvSpPr>
            <p:nvPr/>
          </p:nvSpPr>
          <p:spPr bwMode="auto">
            <a:xfrm>
              <a:off x="6709675" y="4107958"/>
              <a:ext cx="487508" cy="487619"/>
            </a:xfrm>
            <a:custGeom>
              <a:avLst/>
              <a:gdLst>
                <a:gd name="T0" fmla="*/ 2147483647 w 186"/>
                <a:gd name="T1" fmla="*/ 2147483647 h 186"/>
                <a:gd name="T2" fmla="*/ 2147483647 w 186"/>
                <a:gd name="T3" fmla="*/ 2147483647 h 186"/>
                <a:gd name="T4" fmla="*/ 2147483647 w 186"/>
                <a:gd name="T5" fmla="*/ 2147483647 h 186"/>
                <a:gd name="T6" fmla="*/ 2147483647 w 186"/>
                <a:gd name="T7" fmla="*/ 2147483647 h 186"/>
                <a:gd name="T8" fmla="*/ 2147483647 w 186"/>
                <a:gd name="T9" fmla="*/ 2147483647 h 186"/>
                <a:gd name="T10" fmla="*/ 0 w 186"/>
                <a:gd name="T11" fmla="*/ 2147483647 h 186"/>
                <a:gd name="T12" fmla="*/ 2147483647 w 186"/>
                <a:gd name="T13" fmla="*/ 2147483647 h 186"/>
                <a:gd name="T14" fmla="*/ 2147483647 w 186"/>
                <a:gd name="T15" fmla="*/ 2147483647 h 186"/>
                <a:gd name="T16" fmla="*/ 2147483647 w 186"/>
                <a:gd name="T17" fmla="*/ 2147483647 h 186"/>
                <a:gd name="T18" fmla="*/ 2147483647 w 186"/>
                <a:gd name="T19" fmla="*/ 2147483647 h 186"/>
                <a:gd name="T20" fmla="*/ 2147483647 w 186"/>
                <a:gd name="T21" fmla="*/ 2147483647 h 186"/>
                <a:gd name="T22" fmla="*/ 2147483647 w 186"/>
                <a:gd name="T23" fmla="*/ 2147483647 h 186"/>
                <a:gd name="T24" fmla="*/ 2147483647 w 186"/>
                <a:gd name="T25" fmla="*/ 2147483647 h 186"/>
                <a:gd name="T26" fmla="*/ 2147483647 w 186"/>
                <a:gd name="T27" fmla="*/ 2147483647 h 186"/>
                <a:gd name="T28" fmla="*/ 2147483647 w 186"/>
                <a:gd name="T29" fmla="*/ 2147483647 h 186"/>
                <a:gd name="T30" fmla="*/ 2147483647 w 186"/>
                <a:gd name="T31" fmla="*/ 2147483647 h 186"/>
                <a:gd name="T32" fmla="*/ 2147483647 w 186"/>
                <a:gd name="T33" fmla="*/ 2147483647 h 186"/>
                <a:gd name="T34" fmla="*/ 2147483647 w 186"/>
                <a:gd name="T35" fmla="*/ 2147483647 h 186"/>
                <a:gd name="T36" fmla="*/ 2147483647 w 186"/>
                <a:gd name="T37" fmla="*/ 2147483647 h 186"/>
                <a:gd name="T38" fmla="*/ 2147483647 w 186"/>
                <a:gd name="T39" fmla="*/ 2147483647 h 186"/>
                <a:gd name="T40" fmla="*/ 2147483647 w 186"/>
                <a:gd name="T41" fmla="*/ 2147483647 h 186"/>
                <a:gd name="T42" fmla="*/ 2147483647 w 186"/>
                <a:gd name="T43" fmla="*/ 2147483647 h 186"/>
                <a:gd name="T44" fmla="*/ 2147483647 w 186"/>
                <a:gd name="T45" fmla="*/ 2147483647 h 186"/>
                <a:gd name="T46" fmla="*/ 2147483647 w 186"/>
                <a:gd name="T47" fmla="*/ 2147483647 h 186"/>
                <a:gd name="T48" fmla="*/ 2147483647 w 186"/>
                <a:gd name="T49" fmla="*/ 2147483647 h 186"/>
                <a:gd name="T50" fmla="*/ 2147483647 w 186"/>
                <a:gd name="T51" fmla="*/ 2147483647 h 186"/>
                <a:gd name="T52" fmla="*/ 2147483647 w 186"/>
                <a:gd name="T53" fmla="*/ 2147483647 h 186"/>
                <a:gd name="T54" fmla="*/ 2147483647 w 186"/>
                <a:gd name="T55" fmla="*/ 2147483647 h 186"/>
                <a:gd name="T56" fmla="*/ 2147483647 w 186"/>
                <a:gd name="T57" fmla="*/ 2147483647 h 186"/>
                <a:gd name="T58" fmla="*/ 2147483647 w 186"/>
                <a:gd name="T59" fmla="*/ 2147483647 h 186"/>
                <a:gd name="T60" fmla="*/ 2147483647 w 186"/>
                <a:gd name="T61" fmla="*/ 2147483647 h 186"/>
                <a:gd name="T62" fmla="*/ 2147483647 w 186"/>
                <a:gd name="T63" fmla="*/ 2147483647 h 186"/>
                <a:gd name="T64" fmla="*/ 2147483647 w 186"/>
                <a:gd name="T65" fmla="*/ 2147483647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81" y="186"/>
                  </a:moveTo>
                  <a:cubicBezTo>
                    <a:pt x="66" y="183"/>
                    <a:pt x="60" y="180"/>
                    <a:pt x="54" y="174"/>
                  </a:cubicBezTo>
                  <a:cubicBezTo>
                    <a:pt x="51" y="165"/>
                    <a:pt x="48" y="153"/>
                    <a:pt x="45" y="141"/>
                  </a:cubicBezTo>
                  <a:cubicBezTo>
                    <a:pt x="42" y="138"/>
                    <a:pt x="39" y="138"/>
                    <a:pt x="33" y="135"/>
                  </a:cubicBezTo>
                  <a:cubicBezTo>
                    <a:pt x="30" y="132"/>
                    <a:pt x="27" y="132"/>
                    <a:pt x="24" y="132"/>
                  </a:cubicBezTo>
                  <a:cubicBezTo>
                    <a:pt x="30" y="114"/>
                    <a:pt x="9" y="93"/>
                    <a:pt x="0" y="87"/>
                  </a:cubicBezTo>
                  <a:cubicBezTo>
                    <a:pt x="0" y="78"/>
                    <a:pt x="12" y="72"/>
                    <a:pt x="15" y="66"/>
                  </a:cubicBezTo>
                  <a:cubicBezTo>
                    <a:pt x="15" y="57"/>
                    <a:pt x="24" y="54"/>
                    <a:pt x="30" y="48"/>
                  </a:cubicBezTo>
                  <a:cubicBezTo>
                    <a:pt x="33" y="45"/>
                    <a:pt x="33" y="42"/>
                    <a:pt x="36" y="39"/>
                  </a:cubicBezTo>
                  <a:cubicBezTo>
                    <a:pt x="36" y="33"/>
                    <a:pt x="36" y="15"/>
                    <a:pt x="39" y="15"/>
                  </a:cubicBezTo>
                  <a:cubicBezTo>
                    <a:pt x="42" y="12"/>
                    <a:pt x="48" y="3"/>
                    <a:pt x="57" y="12"/>
                  </a:cubicBezTo>
                  <a:cubicBezTo>
                    <a:pt x="63" y="12"/>
                    <a:pt x="66" y="12"/>
                    <a:pt x="72" y="12"/>
                  </a:cubicBezTo>
                  <a:cubicBezTo>
                    <a:pt x="78" y="3"/>
                    <a:pt x="90" y="6"/>
                    <a:pt x="102" y="9"/>
                  </a:cubicBezTo>
                  <a:cubicBezTo>
                    <a:pt x="105" y="15"/>
                    <a:pt x="117" y="21"/>
                    <a:pt x="129" y="15"/>
                  </a:cubicBezTo>
                  <a:cubicBezTo>
                    <a:pt x="135" y="12"/>
                    <a:pt x="141" y="0"/>
                    <a:pt x="150" y="9"/>
                  </a:cubicBezTo>
                  <a:cubicBezTo>
                    <a:pt x="156" y="12"/>
                    <a:pt x="159" y="12"/>
                    <a:pt x="165" y="15"/>
                  </a:cubicBezTo>
                  <a:cubicBezTo>
                    <a:pt x="171" y="15"/>
                    <a:pt x="177" y="15"/>
                    <a:pt x="183" y="18"/>
                  </a:cubicBezTo>
                  <a:cubicBezTo>
                    <a:pt x="183" y="21"/>
                    <a:pt x="150" y="36"/>
                    <a:pt x="162" y="48"/>
                  </a:cubicBezTo>
                  <a:cubicBezTo>
                    <a:pt x="165" y="48"/>
                    <a:pt x="171" y="48"/>
                    <a:pt x="177" y="48"/>
                  </a:cubicBezTo>
                  <a:cubicBezTo>
                    <a:pt x="177" y="45"/>
                    <a:pt x="180" y="42"/>
                    <a:pt x="183" y="42"/>
                  </a:cubicBezTo>
                  <a:cubicBezTo>
                    <a:pt x="183" y="42"/>
                    <a:pt x="186" y="51"/>
                    <a:pt x="180" y="54"/>
                  </a:cubicBezTo>
                  <a:cubicBezTo>
                    <a:pt x="171" y="57"/>
                    <a:pt x="168" y="57"/>
                    <a:pt x="162" y="63"/>
                  </a:cubicBezTo>
                  <a:cubicBezTo>
                    <a:pt x="162" y="66"/>
                    <a:pt x="162" y="69"/>
                    <a:pt x="162" y="72"/>
                  </a:cubicBezTo>
                  <a:cubicBezTo>
                    <a:pt x="165" y="72"/>
                    <a:pt x="168" y="75"/>
                    <a:pt x="174" y="75"/>
                  </a:cubicBezTo>
                  <a:cubicBezTo>
                    <a:pt x="171" y="84"/>
                    <a:pt x="171" y="90"/>
                    <a:pt x="171" y="102"/>
                  </a:cubicBezTo>
                  <a:cubicBezTo>
                    <a:pt x="171" y="108"/>
                    <a:pt x="174" y="120"/>
                    <a:pt x="171" y="123"/>
                  </a:cubicBezTo>
                  <a:cubicBezTo>
                    <a:pt x="168" y="123"/>
                    <a:pt x="168" y="126"/>
                    <a:pt x="165" y="126"/>
                  </a:cubicBezTo>
                  <a:cubicBezTo>
                    <a:pt x="165" y="123"/>
                    <a:pt x="165" y="120"/>
                    <a:pt x="165" y="120"/>
                  </a:cubicBezTo>
                  <a:cubicBezTo>
                    <a:pt x="156" y="111"/>
                    <a:pt x="141" y="135"/>
                    <a:pt x="135" y="141"/>
                  </a:cubicBezTo>
                  <a:cubicBezTo>
                    <a:pt x="135" y="141"/>
                    <a:pt x="135" y="147"/>
                    <a:pt x="132" y="150"/>
                  </a:cubicBezTo>
                  <a:cubicBezTo>
                    <a:pt x="132" y="159"/>
                    <a:pt x="132" y="168"/>
                    <a:pt x="132" y="177"/>
                  </a:cubicBezTo>
                  <a:cubicBezTo>
                    <a:pt x="129" y="177"/>
                    <a:pt x="129" y="177"/>
                    <a:pt x="126" y="177"/>
                  </a:cubicBezTo>
                  <a:cubicBezTo>
                    <a:pt x="105" y="177"/>
                    <a:pt x="96" y="180"/>
                    <a:pt x="81" y="186"/>
                  </a:cubicBezTo>
                  <a:close/>
                </a:path>
              </a:pathLst>
            </a:custGeom>
            <a:solidFill>
              <a:sysClr val="window" lastClr="FFFFFF"/>
            </a:solidFill>
            <a:ln w="25400" cap="flat" cmpd="sng" algn="ctr">
              <a:solidFill>
                <a:srgbClr val="F79646"/>
              </a:solidFill>
              <a:prstDash val="soli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7" name="Freeform 7">
              <a:extLst>
                <a:ext uri="{FF2B5EF4-FFF2-40B4-BE49-F238E27FC236}">
                  <a16:creationId xmlns:a16="http://schemas.microsoft.com/office/drawing/2014/main" id="{60082C65-BB4C-41EA-8A2D-0D89C680A20D}"/>
                </a:ext>
              </a:extLst>
            </p:cNvPr>
            <p:cNvSpPr>
              <a:spLocks/>
            </p:cNvSpPr>
            <p:nvPr/>
          </p:nvSpPr>
          <p:spPr bwMode="auto">
            <a:xfrm>
              <a:off x="6586015" y="2101302"/>
              <a:ext cx="768121" cy="721318"/>
            </a:xfrm>
            <a:custGeom>
              <a:avLst/>
              <a:gdLst>
                <a:gd name="T0" fmla="*/ 2147483647 w 293"/>
                <a:gd name="T1" fmla="*/ 2147483647 h 275"/>
                <a:gd name="T2" fmla="*/ 2147483647 w 293"/>
                <a:gd name="T3" fmla="*/ 2147483647 h 275"/>
                <a:gd name="T4" fmla="*/ 2147483647 w 293"/>
                <a:gd name="T5" fmla="*/ 2147483647 h 275"/>
                <a:gd name="T6" fmla="*/ 2147483647 w 293"/>
                <a:gd name="T7" fmla="*/ 2147483647 h 275"/>
                <a:gd name="T8" fmla="*/ 2147483647 w 293"/>
                <a:gd name="T9" fmla="*/ 2147483647 h 275"/>
                <a:gd name="T10" fmla="*/ 2147483647 w 293"/>
                <a:gd name="T11" fmla="*/ 2147483647 h 275"/>
                <a:gd name="T12" fmla="*/ 2147483647 w 293"/>
                <a:gd name="T13" fmla="*/ 2147483647 h 275"/>
                <a:gd name="T14" fmla="*/ 2147483647 w 293"/>
                <a:gd name="T15" fmla="*/ 2147483647 h 275"/>
                <a:gd name="T16" fmla="*/ 2147483647 w 293"/>
                <a:gd name="T17" fmla="*/ 2147483647 h 275"/>
                <a:gd name="T18" fmla="*/ 2147483647 w 293"/>
                <a:gd name="T19" fmla="*/ 2147483647 h 275"/>
                <a:gd name="T20" fmla="*/ 2147483647 w 293"/>
                <a:gd name="T21" fmla="*/ 2147483647 h 275"/>
                <a:gd name="T22" fmla="*/ 2147483647 w 293"/>
                <a:gd name="T23" fmla="*/ 2147483647 h 275"/>
                <a:gd name="T24" fmla="*/ 2147483647 w 293"/>
                <a:gd name="T25" fmla="*/ 2147483647 h 275"/>
                <a:gd name="T26" fmla="*/ 2147483647 w 293"/>
                <a:gd name="T27" fmla="*/ 2147483647 h 275"/>
                <a:gd name="T28" fmla="*/ 0 w 293"/>
                <a:gd name="T29" fmla="*/ 2147483647 h 275"/>
                <a:gd name="T30" fmla="*/ 2147483647 w 293"/>
                <a:gd name="T31" fmla="*/ 2147483647 h 275"/>
                <a:gd name="T32" fmla="*/ 2147483647 w 293"/>
                <a:gd name="T33" fmla="*/ 2147483647 h 275"/>
                <a:gd name="T34" fmla="*/ 2147483647 w 293"/>
                <a:gd name="T35" fmla="*/ 2147483647 h 275"/>
                <a:gd name="T36" fmla="*/ 2147483647 w 293"/>
                <a:gd name="T37" fmla="*/ 2147483647 h 275"/>
                <a:gd name="T38" fmla="*/ 2147483647 w 293"/>
                <a:gd name="T39" fmla="*/ 2147483647 h 275"/>
                <a:gd name="T40" fmla="*/ 2147483647 w 293"/>
                <a:gd name="T41" fmla="*/ 2147483647 h 275"/>
                <a:gd name="T42" fmla="*/ 2147483647 w 293"/>
                <a:gd name="T43" fmla="*/ 2147483647 h 275"/>
                <a:gd name="T44" fmla="*/ 2147483647 w 293"/>
                <a:gd name="T45" fmla="*/ 2147483647 h 275"/>
                <a:gd name="T46" fmla="*/ 2147483647 w 293"/>
                <a:gd name="T47" fmla="*/ 2147483647 h 275"/>
                <a:gd name="T48" fmla="*/ 2147483647 w 293"/>
                <a:gd name="T49" fmla="*/ 2147483647 h 275"/>
                <a:gd name="T50" fmla="*/ 2147483647 w 293"/>
                <a:gd name="T51" fmla="*/ 2147483647 h 275"/>
                <a:gd name="T52" fmla="*/ 2147483647 w 293"/>
                <a:gd name="T53" fmla="*/ 2147483647 h 275"/>
                <a:gd name="T54" fmla="*/ 2147483647 w 293"/>
                <a:gd name="T55" fmla="*/ 2147483647 h 275"/>
                <a:gd name="T56" fmla="*/ 2147483647 w 293"/>
                <a:gd name="T57" fmla="*/ 2147483647 h 275"/>
                <a:gd name="T58" fmla="*/ 2147483647 w 293"/>
                <a:gd name="T59" fmla="*/ 2147483647 h 275"/>
                <a:gd name="T60" fmla="*/ 2147483647 w 293"/>
                <a:gd name="T61" fmla="*/ 2147483647 h 275"/>
                <a:gd name="T62" fmla="*/ 2147483647 w 293"/>
                <a:gd name="T63" fmla="*/ 0 h 275"/>
                <a:gd name="T64" fmla="*/ 2147483647 w 293"/>
                <a:gd name="T65" fmla="*/ 2147483647 h 275"/>
                <a:gd name="T66" fmla="*/ 2147483647 w 293"/>
                <a:gd name="T67" fmla="*/ 2147483647 h 275"/>
                <a:gd name="T68" fmla="*/ 2147483647 w 293"/>
                <a:gd name="T69" fmla="*/ 2147483647 h 275"/>
                <a:gd name="T70" fmla="*/ 2147483647 w 293"/>
                <a:gd name="T71" fmla="*/ 2147483647 h 275"/>
                <a:gd name="T72" fmla="*/ 2147483647 w 293"/>
                <a:gd name="T73" fmla="*/ 2147483647 h 275"/>
                <a:gd name="T74" fmla="*/ 2147483647 w 293"/>
                <a:gd name="T75" fmla="*/ 2147483647 h 275"/>
                <a:gd name="T76" fmla="*/ 2147483647 w 293"/>
                <a:gd name="T77" fmla="*/ 2147483647 h 275"/>
                <a:gd name="T78" fmla="*/ 2147483647 w 293"/>
                <a:gd name="T79" fmla="*/ 2147483647 h 275"/>
                <a:gd name="T80" fmla="*/ 2147483647 w 293"/>
                <a:gd name="T81" fmla="*/ 2147483647 h 275"/>
                <a:gd name="T82" fmla="*/ 2147483647 w 293"/>
                <a:gd name="T83" fmla="*/ 2147483647 h 275"/>
                <a:gd name="T84" fmla="*/ 2147483647 w 293"/>
                <a:gd name="T85" fmla="*/ 2147483647 h 275"/>
                <a:gd name="T86" fmla="*/ 2147483647 w 293"/>
                <a:gd name="T87" fmla="*/ 2147483647 h 275"/>
                <a:gd name="T88" fmla="*/ 2147483647 w 293"/>
                <a:gd name="T89" fmla="*/ 2147483647 h 275"/>
                <a:gd name="T90" fmla="*/ 2147483647 w 293"/>
                <a:gd name="T91" fmla="*/ 2147483647 h 275"/>
                <a:gd name="T92" fmla="*/ 2147483647 w 293"/>
                <a:gd name="T93" fmla="*/ 2147483647 h 275"/>
                <a:gd name="T94" fmla="*/ 2147483647 w 293"/>
                <a:gd name="T95" fmla="*/ 2147483647 h 275"/>
                <a:gd name="T96" fmla="*/ 2147483647 w 293"/>
                <a:gd name="T97" fmla="*/ 2147483647 h 275"/>
                <a:gd name="T98" fmla="*/ 2147483647 w 293"/>
                <a:gd name="T99" fmla="*/ 2147483647 h 275"/>
                <a:gd name="T100" fmla="*/ 2147483647 w 293"/>
                <a:gd name="T101" fmla="*/ 2147483647 h 275"/>
                <a:gd name="T102" fmla="*/ 2147483647 w 293"/>
                <a:gd name="T103" fmla="*/ 2147483647 h 2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3"/>
                <a:gd name="T157" fmla="*/ 0 h 275"/>
                <a:gd name="T158" fmla="*/ 293 w 293"/>
                <a:gd name="T159" fmla="*/ 275 h 27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3" h="275">
                  <a:moveTo>
                    <a:pt x="119" y="275"/>
                  </a:moveTo>
                  <a:cubicBezTo>
                    <a:pt x="116" y="275"/>
                    <a:pt x="116" y="275"/>
                    <a:pt x="116" y="275"/>
                  </a:cubicBezTo>
                  <a:cubicBezTo>
                    <a:pt x="122" y="263"/>
                    <a:pt x="125" y="263"/>
                    <a:pt x="131" y="257"/>
                  </a:cubicBezTo>
                  <a:cubicBezTo>
                    <a:pt x="131" y="254"/>
                    <a:pt x="134" y="251"/>
                    <a:pt x="137" y="248"/>
                  </a:cubicBezTo>
                  <a:cubicBezTo>
                    <a:pt x="137" y="245"/>
                    <a:pt x="137" y="242"/>
                    <a:pt x="137" y="239"/>
                  </a:cubicBezTo>
                  <a:cubicBezTo>
                    <a:pt x="131" y="239"/>
                    <a:pt x="128" y="236"/>
                    <a:pt x="125" y="233"/>
                  </a:cubicBezTo>
                  <a:cubicBezTo>
                    <a:pt x="122" y="215"/>
                    <a:pt x="131" y="212"/>
                    <a:pt x="140" y="200"/>
                  </a:cubicBezTo>
                  <a:cubicBezTo>
                    <a:pt x="146" y="192"/>
                    <a:pt x="143" y="180"/>
                    <a:pt x="143" y="171"/>
                  </a:cubicBezTo>
                  <a:cubicBezTo>
                    <a:pt x="137" y="165"/>
                    <a:pt x="131" y="156"/>
                    <a:pt x="125" y="150"/>
                  </a:cubicBezTo>
                  <a:cubicBezTo>
                    <a:pt x="122" y="150"/>
                    <a:pt x="119" y="150"/>
                    <a:pt x="116" y="150"/>
                  </a:cubicBezTo>
                  <a:cubicBezTo>
                    <a:pt x="110" y="150"/>
                    <a:pt x="104" y="153"/>
                    <a:pt x="98" y="153"/>
                  </a:cubicBezTo>
                  <a:cubicBezTo>
                    <a:pt x="89" y="162"/>
                    <a:pt x="83" y="171"/>
                    <a:pt x="74" y="180"/>
                  </a:cubicBezTo>
                  <a:cubicBezTo>
                    <a:pt x="68" y="189"/>
                    <a:pt x="62" y="200"/>
                    <a:pt x="53" y="209"/>
                  </a:cubicBezTo>
                  <a:cubicBezTo>
                    <a:pt x="41" y="198"/>
                    <a:pt x="26" y="192"/>
                    <a:pt x="18" y="183"/>
                  </a:cubicBezTo>
                  <a:cubicBezTo>
                    <a:pt x="9" y="183"/>
                    <a:pt x="3" y="177"/>
                    <a:pt x="0" y="174"/>
                  </a:cubicBezTo>
                  <a:cubicBezTo>
                    <a:pt x="0" y="162"/>
                    <a:pt x="0" y="162"/>
                    <a:pt x="9" y="159"/>
                  </a:cubicBezTo>
                  <a:cubicBezTo>
                    <a:pt x="12" y="156"/>
                    <a:pt x="15" y="150"/>
                    <a:pt x="20" y="147"/>
                  </a:cubicBezTo>
                  <a:cubicBezTo>
                    <a:pt x="20" y="138"/>
                    <a:pt x="18" y="129"/>
                    <a:pt x="18" y="120"/>
                  </a:cubicBezTo>
                  <a:cubicBezTo>
                    <a:pt x="18" y="120"/>
                    <a:pt x="18" y="120"/>
                    <a:pt x="18" y="120"/>
                  </a:cubicBezTo>
                  <a:cubicBezTo>
                    <a:pt x="15" y="117"/>
                    <a:pt x="15" y="117"/>
                    <a:pt x="15" y="114"/>
                  </a:cubicBezTo>
                  <a:cubicBezTo>
                    <a:pt x="12" y="111"/>
                    <a:pt x="12" y="108"/>
                    <a:pt x="9" y="105"/>
                  </a:cubicBezTo>
                  <a:cubicBezTo>
                    <a:pt x="9" y="96"/>
                    <a:pt x="9" y="90"/>
                    <a:pt x="15" y="87"/>
                  </a:cubicBezTo>
                  <a:cubicBezTo>
                    <a:pt x="18" y="87"/>
                    <a:pt x="20" y="93"/>
                    <a:pt x="23" y="102"/>
                  </a:cubicBezTo>
                  <a:cubicBezTo>
                    <a:pt x="32" y="108"/>
                    <a:pt x="32" y="114"/>
                    <a:pt x="50" y="111"/>
                  </a:cubicBezTo>
                  <a:cubicBezTo>
                    <a:pt x="53" y="108"/>
                    <a:pt x="56" y="105"/>
                    <a:pt x="59" y="102"/>
                  </a:cubicBezTo>
                  <a:cubicBezTo>
                    <a:pt x="74" y="93"/>
                    <a:pt x="92" y="75"/>
                    <a:pt x="107" y="63"/>
                  </a:cubicBezTo>
                  <a:cubicBezTo>
                    <a:pt x="113" y="57"/>
                    <a:pt x="119" y="48"/>
                    <a:pt x="122" y="42"/>
                  </a:cubicBezTo>
                  <a:cubicBezTo>
                    <a:pt x="134" y="39"/>
                    <a:pt x="140" y="33"/>
                    <a:pt x="155" y="42"/>
                  </a:cubicBezTo>
                  <a:cubicBezTo>
                    <a:pt x="158" y="42"/>
                    <a:pt x="161" y="42"/>
                    <a:pt x="167" y="42"/>
                  </a:cubicBezTo>
                  <a:cubicBezTo>
                    <a:pt x="167" y="39"/>
                    <a:pt x="170" y="36"/>
                    <a:pt x="173" y="33"/>
                  </a:cubicBezTo>
                  <a:cubicBezTo>
                    <a:pt x="173" y="24"/>
                    <a:pt x="173" y="18"/>
                    <a:pt x="173" y="9"/>
                  </a:cubicBezTo>
                  <a:cubicBezTo>
                    <a:pt x="173" y="6"/>
                    <a:pt x="176" y="3"/>
                    <a:pt x="176" y="0"/>
                  </a:cubicBezTo>
                  <a:cubicBezTo>
                    <a:pt x="182" y="0"/>
                    <a:pt x="191" y="6"/>
                    <a:pt x="197" y="15"/>
                  </a:cubicBezTo>
                  <a:cubicBezTo>
                    <a:pt x="203" y="21"/>
                    <a:pt x="203" y="24"/>
                    <a:pt x="215" y="24"/>
                  </a:cubicBezTo>
                  <a:cubicBezTo>
                    <a:pt x="218" y="21"/>
                    <a:pt x="218" y="15"/>
                    <a:pt x="218" y="15"/>
                  </a:cubicBezTo>
                  <a:cubicBezTo>
                    <a:pt x="221" y="12"/>
                    <a:pt x="221" y="9"/>
                    <a:pt x="224" y="9"/>
                  </a:cubicBezTo>
                  <a:cubicBezTo>
                    <a:pt x="227" y="12"/>
                    <a:pt x="227" y="12"/>
                    <a:pt x="227" y="12"/>
                  </a:cubicBezTo>
                  <a:cubicBezTo>
                    <a:pt x="227" y="18"/>
                    <a:pt x="230" y="24"/>
                    <a:pt x="230" y="33"/>
                  </a:cubicBezTo>
                  <a:cubicBezTo>
                    <a:pt x="236" y="39"/>
                    <a:pt x="245" y="51"/>
                    <a:pt x="257" y="63"/>
                  </a:cubicBezTo>
                  <a:cubicBezTo>
                    <a:pt x="257" y="72"/>
                    <a:pt x="257" y="81"/>
                    <a:pt x="257" y="90"/>
                  </a:cubicBezTo>
                  <a:cubicBezTo>
                    <a:pt x="260" y="93"/>
                    <a:pt x="263" y="96"/>
                    <a:pt x="263" y="99"/>
                  </a:cubicBezTo>
                  <a:cubicBezTo>
                    <a:pt x="269" y="102"/>
                    <a:pt x="275" y="105"/>
                    <a:pt x="281" y="111"/>
                  </a:cubicBezTo>
                  <a:cubicBezTo>
                    <a:pt x="284" y="114"/>
                    <a:pt x="290" y="117"/>
                    <a:pt x="293" y="120"/>
                  </a:cubicBezTo>
                  <a:cubicBezTo>
                    <a:pt x="293" y="123"/>
                    <a:pt x="263" y="144"/>
                    <a:pt x="260" y="147"/>
                  </a:cubicBezTo>
                  <a:cubicBezTo>
                    <a:pt x="257" y="150"/>
                    <a:pt x="254" y="153"/>
                    <a:pt x="251" y="156"/>
                  </a:cubicBezTo>
                  <a:cubicBezTo>
                    <a:pt x="245" y="162"/>
                    <a:pt x="239" y="168"/>
                    <a:pt x="236" y="174"/>
                  </a:cubicBezTo>
                  <a:cubicBezTo>
                    <a:pt x="233" y="180"/>
                    <a:pt x="233" y="186"/>
                    <a:pt x="230" y="192"/>
                  </a:cubicBezTo>
                  <a:cubicBezTo>
                    <a:pt x="224" y="195"/>
                    <a:pt x="221" y="198"/>
                    <a:pt x="215" y="198"/>
                  </a:cubicBezTo>
                  <a:cubicBezTo>
                    <a:pt x="188" y="203"/>
                    <a:pt x="170" y="215"/>
                    <a:pt x="155" y="239"/>
                  </a:cubicBezTo>
                  <a:cubicBezTo>
                    <a:pt x="152" y="239"/>
                    <a:pt x="152" y="242"/>
                    <a:pt x="152" y="245"/>
                  </a:cubicBezTo>
                  <a:cubicBezTo>
                    <a:pt x="149" y="254"/>
                    <a:pt x="146" y="263"/>
                    <a:pt x="143" y="272"/>
                  </a:cubicBezTo>
                  <a:cubicBezTo>
                    <a:pt x="134" y="275"/>
                    <a:pt x="125" y="275"/>
                    <a:pt x="119" y="275"/>
                  </a:cubicBezTo>
                  <a:close/>
                </a:path>
              </a:pathLst>
            </a:custGeom>
            <a:solidFill>
              <a:sysClr val="window" lastClr="FFFFFF"/>
            </a:solidFill>
            <a:ln w="25400" cap="flat" cmpd="sng" algn="ctr">
              <a:solidFill>
                <a:srgbClr val="F79646"/>
              </a:solidFill>
              <a:prstDash val="soli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8" name="Freeform 8">
              <a:extLst>
                <a:ext uri="{FF2B5EF4-FFF2-40B4-BE49-F238E27FC236}">
                  <a16:creationId xmlns:a16="http://schemas.microsoft.com/office/drawing/2014/main" id="{0260158A-1232-4C60-9B91-72AF46799CD4}"/>
                </a:ext>
              </a:extLst>
            </p:cNvPr>
            <p:cNvSpPr>
              <a:spLocks/>
            </p:cNvSpPr>
            <p:nvPr/>
          </p:nvSpPr>
          <p:spPr bwMode="auto">
            <a:xfrm>
              <a:off x="1425575" y="1265383"/>
              <a:ext cx="2599245" cy="1990926"/>
            </a:xfrm>
            <a:custGeom>
              <a:avLst/>
              <a:gdLst>
                <a:gd name="T0" fmla="*/ 2147483647 w 990"/>
                <a:gd name="T1" fmla="*/ 2147483647 h 758"/>
                <a:gd name="T2" fmla="*/ 2147483647 w 990"/>
                <a:gd name="T3" fmla="*/ 2147483647 h 758"/>
                <a:gd name="T4" fmla="*/ 2147483647 w 990"/>
                <a:gd name="T5" fmla="*/ 2147483647 h 758"/>
                <a:gd name="T6" fmla="*/ 2147483647 w 990"/>
                <a:gd name="T7" fmla="*/ 2147483647 h 758"/>
                <a:gd name="T8" fmla="*/ 2147483647 w 990"/>
                <a:gd name="T9" fmla="*/ 2147483647 h 758"/>
                <a:gd name="T10" fmla="*/ 2147483647 w 990"/>
                <a:gd name="T11" fmla="*/ 2147483647 h 758"/>
                <a:gd name="T12" fmla="*/ 2147483647 w 990"/>
                <a:gd name="T13" fmla="*/ 2147483647 h 758"/>
                <a:gd name="T14" fmla="*/ 2147483647 w 990"/>
                <a:gd name="T15" fmla="*/ 2147483647 h 758"/>
                <a:gd name="T16" fmla="*/ 2147483647 w 990"/>
                <a:gd name="T17" fmla="*/ 2147483647 h 758"/>
                <a:gd name="T18" fmla="*/ 2147483647 w 990"/>
                <a:gd name="T19" fmla="*/ 2147483647 h 758"/>
                <a:gd name="T20" fmla="*/ 2147483647 w 990"/>
                <a:gd name="T21" fmla="*/ 2147483647 h 758"/>
                <a:gd name="T22" fmla="*/ 2147483647 w 990"/>
                <a:gd name="T23" fmla="*/ 2147483647 h 758"/>
                <a:gd name="T24" fmla="*/ 2147483647 w 990"/>
                <a:gd name="T25" fmla="*/ 2147483647 h 758"/>
                <a:gd name="T26" fmla="*/ 2147483647 w 990"/>
                <a:gd name="T27" fmla="*/ 2147483647 h 758"/>
                <a:gd name="T28" fmla="*/ 2147483647 w 990"/>
                <a:gd name="T29" fmla="*/ 2147483647 h 758"/>
                <a:gd name="T30" fmla="*/ 2147483647 w 990"/>
                <a:gd name="T31" fmla="*/ 2147483647 h 758"/>
                <a:gd name="T32" fmla="*/ 2147483647 w 990"/>
                <a:gd name="T33" fmla="*/ 2147483647 h 758"/>
                <a:gd name="T34" fmla="*/ 2147483647 w 990"/>
                <a:gd name="T35" fmla="*/ 2147483647 h 758"/>
                <a:gd name="T36" fmla="*/ 2147483647 w 990"/>
                <a:gd name="T37" fmla="*/ 2147483647 h 758"/>
                <a:gd name="T38" fmla="*/ 2147483647 w 990"/>
                <a:gd name="T39" fmla="*/ 2147483647 h 758"/>
                <a:gd name="T40" fmla="*/ 2147483647 w 990"/>
                <a:gd name="T41" fmla="*/ 2147483647 h 758"/>
                <a:gd name="T42" fmla="*/ 2147483647 w 990"/>
                <a:gd name="T43" fmla="*/ 2147483647 h 758"/>
                <a:gd name="T44" fmla="*/ 2147483647 w 990"/>
                <a:gd name="T45" fmla="*/ 2147483647 h 758"/>
                <a:gd name="T46" fmla="*/ 2147483647 w 990"/>
                <a:gd name="T47" fmla="*/ 2147483647 h 758"/>
                <a:gd name="T48" fmla="*/ 2147483647 w 990"/>
                <a:gd name="T49" fmla="*/ 2147483647 h 758"/>
                <a:gd name="T50" fmla="*/ 2147483647 w 990"/>
                <a:gd name="T51" fmla="*/ 2147483647 h 758"/>
                <a:gd name="T52" fmla="*/ 2147483647 w 990"/>
                <a:gd name="T53" fmla="*/ 2147483647 h 758"/>
                <a:gd name="T54" fmla="*/ 2147483647 w 990"/>
                <a:gd name="T55" fmla="*/ 2147483647 h 758"/>
                <a:gd name="T56" fmla="*/ 2147483647 w 990"/>
                <a:gd name="T57" fmla="*/ 2147483647 h 758"/>
                <a:gd name="T58" fmla="*/ 2147483647 w 990"/>
                <a:gd name="T59" fmla="*/ 2147483647 h 758"/>
                <a:gd name="T60" fmla="*/ 2147483647 w 990"/>
                <a:gd name="T61" fmla="*/ 2147483647 h 758"/>
                <a:gd name="T62" fmla="*/ 2147483647 w 990"/>
                <a:gd name="T63" fmla="*/ 2147483647 h 758"/>
                <a:gd name="T64" fmla="*/ 2147483647 w 990"/>
                <a:gd name="T65" fmla="*/ 2147483647 h 758"/>
                <a:gd name="T66" fmla="*/ 2147483647 w 990"/>
                <a:gd name="T67" fmla="*/ 2147483647 h 758"/>
                <a:gd name="T68" fmla="*/ 2147483647 w 990"/>
                <a:gd name="T69" fmla="*/ 2147483647 h 758"/>
                <a:gd name="T70" fmla="*/ 2147483647 w 990"/>
                <a:gd name="T71" fmla="*/ 2147483647 h 758"/>
                <a:gd name="T72" fmla="*/ 2147483647 w 990"/>
                <a:gd name="T73" fmla="*/ 2147483647 h 758"/>
                <a:gd name="T74" fmla="*/ 2147483647 w 990"/>
                <a:gd name="T75" fmla="*/ 2147483647 h 758"/>
                <a:gd name="T76" fmla="*/ 2147483647 w 990"/>
                <a:gd name="T77" fmla="*/ 2147483647 h 758"/>
                <a:gd name="T78" fmla="*/ 2147483647 w 990"/>
                <a:gd name="T79" fmla="*/ 2147483647 h 758"/>
                <a:gd name="T80" fmla="*/ 2147483647 w 990"/>
                <a:gd name="T81" fmla="*/ 2147483647 h 758"/>
                <a:gd name="T82" fmla="*/ 2147483647 w 990"/>
                <a:gd name="T83" fmla="*/ 2147483647 h 758"/>
                <a:gd name="T84" fmla="*/ 2147483647 w 990"/>
                <a:gd name="T85" fmla="*/ 2147483647 h 758"/>
                <a:gd name="T86" fmla="*/ 2147483647 w 990"/>
                <a:gd name="T87" fmla="*/ 2147483647 h 7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90"/>
                <a:gd name="T133" fmla="*/ 0 h 758"/>
                <a:gd name="T134" fmla="*/ 990 w 990"/>
                <a:gd name="T135" fmla="*/ 758 h 75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90" h="758">
                  <a:moveTo>
                    <a:pt x="709" y="758"/>
                  </a:moveTo>
                  <a:cubicBezTo>
                    <a:pt x="706" y="755"/>
                    <a:pt x="703" y="755"/>
                    <a:pt x="700" y="755"/>
                  </a:cubicBezTo>
                  <a:cubicBezTo>
                    <a:pt x="697" y="749"/>
                    <a:pt x="694" y="746"/>
                    <a:pt x="688" y="743"/>
                  </a:cubicBezTo>
                  <a:cubicBezTo>
                    <a:pt x="676" y="743"/>
                    <a:pt x="676" y="740"/>
                    <a:pt x="670" y="752"/>
                  </a:cubicBezTo>
                  <a:cubicBezTo>
                    <a:pt x="667" y="749"/>
                    <a:pt x="667" y="749"/>
                    <a:pt x="664" y="749"/>
                  </a:cubicBezTo>
                  <a:cubicBezTo>
                    <a:pt x="661" y="749"/>
                    <a:pt x="655" y="749"/>
                    <a:pt x="652" y="752"/>
                  </a:cubicBezTo>
                  <a:cubicBezTo>
                    <a:pt x="646" y="743"/>
                    <a:pt x="649" y="737"/>
                    <a:pt x="646" y="734"/>
                  </a:cubicBezTo>
                  <a:cubicBezTo>
                    <a:pt x="643" y="731"/>
                    <a:pt x="640" y="731"/>
                    <a:pt x="637" y="728"/>
                  </a:cubicBezTo>
                  <a:cubicBezTo>
                    <a:pt x="622" y="713"/>
                    <a:pt x="610" y="704"/>
                    <a:pt x="592" y="713"/>
                  </a:cubicBezTo>
                  <a:cubicBezTo>
                    <a:pt x="577" y="713"/>
                    <a:pt x="565" y="716"/>
                    <a:pt x="553" y="713"/>
                  </a:cubicBezTo>
                  <a:cubicBezTo>
                    <a:pt x="547" y="713"/>
                    <a:pt x="542" y="710"/>
                    <a:pt x="536" y="707"/>
                  </a:cubicBezTo>
                  <a:cubicBezTo>
                    <a:pt x="530" y="707"/>
                    <a:pt x="524" y="707"/>
                    <a:pt x="521" y="707"/>
                  </a:cubicBezTo>
                  <a:cubicBezTo>
                    <a:pt x="509" y="716"/>
                    <a:pt x="494" y="722"/>
                    <a:pt x="488" y="734"/>
                  </a:cubicBezTo>
                  <a:cubicBezTo>
                    <a:pt x="482" y="734"/>
                    <a:pt x="476" y="734"/>
                    <a:pt x="470" y="734"/>
                  </a:cubicBezTo>
                  <a:cubicBezTo>
                    <a:pt x="464" y="731"/>
                    <a:pt x="461" y="728"/>
                    <a:pt x="455" y="725"/>
                  </a:cubicBezTo>
                  <a:cubicBezTo>
                    <a:pt x="443" y="725"/>
                    <a:pt x="440" y="725"/>
                    <a:pt x="437" y="728"/>
                  </a:cubicBezTo>
                  <a:cubicBezTo>
                    <a:pt x="431" y="731"/>
                    <a:pt x="428" y="731"/>
                    <a:pt x="422" y="734"/>
                  </a:cubicBezTo>
                  <a:cubicBezTo>
                    <a:pt x="410" y="734"/>
                    <a:pt x="404" y="737"/>
                    <a:pt x="395" y="740"/>
                  </a:cubicBezTo>
                  <a:cubicBezTo>
                    <a:pt x="380" y="740"/>
                    <a:pt x="359" y="731"/>
                    <a:pt x="356" y="725"/>
                  </a:cubicBezTo>
                  <a:cubicBezTo>
                    <a:pt x="356" y="707"/>
                    <a:pt x="353" y="710"/>
                    <a:pt x="344" y="704"/>
                  </a:cubicBezTo>
                  <a:cubicBezTo>
                    <a:pt x="326" y="704"/>
                    <a:pt x="329" y="704"/>
                    <a:pt x="320" y="716"/>
                  </a:cubicBezTo>
                  <a:cubicBezTo>
                    <a:pt x="308" y="722"/>
                    <a:pt x="296" y="719"/>
                    <a:pt x="287" y="725"/>
                  </a:cubicBezTo>
                  <a:cubicBezTo>
                    <a:pt x="284" y="725"/>
                    <a:pt x="284" y="725"/>
                    <a:pt x="284" y="725"/>
                  </a:cubicBezTo>
                  <a:cubicBezTo>
                    <a:pt x="284" y="722"/>
                    <a:pt x="281" y="722"/>
                    <a:pt x="281" y="719"/>
                  </a:cubicBezTo>
                  <a:cubicBezTo>
                    <a:pt x="269" y="704"/>
                    <a:pt x="252" y="698"/>
                    <a:pt x="237" y="698"/>
                  </a:cubicBezTo>
                  <a:cubicBezTo>
                    <a:pt x="219" y="710"/>
                    <a:pt x="213" y="716"/>
                    <a:pt x="207" y="734"/>
                  </a:cubicBezTo>
                  <a:cubicBezTo>
                    <a:pt x="198" y="743"/>
                    <a:pt x="195" y="749"/>
                    <a:pt x="183" y="749"/>
                  </a:cubicBezTo>
                  <a:cubicBezTo>
                    <a:pt x="177" y="749"/>
                    <a:pt x="174" y="746"/>
                    <a:pt x="168" y="746"/>
                  </a:cubicBezTo>
                  <a:cubicBezTo>
                    <a:pt x="165" y="743"/>
                    <a:pt x="162" y="740"/>
                    <a:pt x="159" y="740"/>
                  </a:cubicBezTo>
                  <a:cubicBezTo>
                    <a:pt x="156" y="725"/>
                    <a:pt x="141" y="722"/>
                    <a:pt x="135" y="719"/>
                  </a:cubicBezTo>
                  <a:cubicBezTo>
                    <a:pt x="132" y="716"/>
                    <a:pt x="132" y="713"/>
                    <a:pt x="129" y="710"/>
                  </a:cubicBezTo>
                  <a:cubicBezTo>
                    <a:pt x="129" y="704"/>
                    <a:pt x="129" y="698"/>
                    <a:pt x="129" y="689"/>
                  </a:cubicBezTo>
                  <a:cubicBezTo>
                    <a:pt x="132" y="686"/>
                    <a:pt x="129" y="677"/>
                    <a:pt x="129" y="677"/>
                  </a:cubicBezTo>
                  <a:cubicBezTo>
                    <a:pt x="123" y="659"/>
                    <a:pt x="108" y="662"/>
                    <a:pt x="96" y="659"/>
                  </a:cubicBezTo>
                  <a:cubicBezTo>
                    <a:pt x="93" y="656"/>
                    <a:pt x="93" y="653"/>
                    <a:pt x="90" y="650"/>
                  </a:cubicBezTo>
                  <a:cubicBezTo>
                    <a:pt x="84" y="644"/>
                    <a:pt x="81" y="638"/>
                    <a:pt x="78" y="629"/>
                  </a:cubicBezTo>
                  <a:cubicBezTo>
                    <a:pt x="72" y="629"/>
                    <a:pt x="66" y="626"/>
                    <a:pt x="60" y="626"/>
                  </a:cubicBezTo>
                  <a:cubicBezTo>
                    <a:pt x="54" y="614"/>
                    <a:pt x="63" y="602"/>
                    <a:pt x="66" y="593"/>
                  </a:cubicBezTo>
                  <a:cubicBezTo>
                    <a:pt x="66" y="575"/>
                    <a:pt x="54" y="566"/>
                    <a:pt x="45" y="557"/>
                  </a:cubicBezTo>
                  <a:cubicBezTo>
                    <a:pt x="36" y="554"/>
                    <a:pt x="30" y="551"/>
                    <a:pt x="21" y="545"/>
                  </a:cubicBezTo>
                  <a:cubicBezTo>
                    <a:pt x="21" y="545"/>
                    <a:pt x="18" y="545"/>
                    <a:pt x="18" y="542"/>
                  </a:cubicBezTo>
                  <a:cubicBezTo>
                    <a:pt x="18" y="524"/>
                    <a:pt x="18" y="527"/>
                    <a:pt x="36" y="521"/>
                  </a:cubicBezTo>
                  <a:cubicBezTo>
                    <a:pt x="39" y="518"/>
                    <a:pt x="45" y="513"/>
                    <a:pt x="45" y="510"/>
                  </a:cubicBezTo>
                  <a:cubicBezTo>
                    <a:pt x="45" y="495"/>
                    <a:pt x="45" y="477"/>
                    <a:pt x="45" y="462"/>
                  </a:cubicBezTo>
                  <a:cubicBezTo>
                    <a:pt x="42" y="438"/>
                    <a:pt x="24" y="444"/>
                    <a:pt x="12" y="444"/>
                  </a:cubicBezTo>
                  <a:cubicBezTo>
                    <a:pt x="9" y="444"/>
                    <a:pt x="9" y="447"/>
                    <a:pt x="6" y="447"/>
                  </a:cubicBezTo>
                  <a:cubicBezTo>
                    <a:pt x="6" y="450"/>
                    <a:pt x="6" y="450"/>
                    <a:pt x="6" y="450"/>
                  </a:cubicBezTo>
                  <a:cubicBezTo>
                    <a:pt x="3" y="438"/>
                    <a:pt x="3" y="435"/>
                    <a:pt x="3" y="429"/>
                  </a:cubicBezTo>
                  <a:cubicBezTo>
                    <a:pt x="6" y="426"/>
                    <a:pt x="12" y="426"/>
                    <a:pt x="15" y="423"/>
                  </a:cubicBezTo>
                  <a:cubicBezTo>
                    <a:pt x="15" y="420"/>
                    <a:pt x="15" y="414"/>
                    <a:pt x="15" y="411"/>
                  </a:cubicBezTo>
                  <a:cubicBezTo>
                    <a:pt x="3" y="393"/>
                    <a:pt x="0" y="405"/>
                    <a:pt x="21" y="390"/>
                  </a:cubicBezTo>
                  <a:cubicBezTo>
                    <a:pt x="24" y="384"/>
                    <a:pt x="30" y="378"/>
                    <a:pt x="33" y="372"/>
                  </a:cubicBezTo>
                  <a:cubicBezTo>
                    <a:pt x="42" y="369"/>
                    <a:pt x="48" y="366"/>
                    <a:pt x="54" y="363"/>
                  </a:cubicBezTo>
                  <a:cubicBezTo>
                    <a:pt x="78" y="363"/>
                    <a:pt x="90" y="363"/>
                    <a:pt x="108" y="354"/>
                  </a:cubicBezTo>
                  <a:cubicBezTo>
                    <a:pt x="111" y="354"/>
                    <a:pt x="114" y="354"/>
                    <a:pt x="117" y="354"/>
                  </a:cubicBezTo>
                  <a:cubicBezTo>
                    <a:pt x="117" y="360"/>
                    <a:pt x="120" y="375"/>
                    <a:pt x="135" y="378"/>
                  </a:cubicBezTo>
                  <a:cubicBezTo>
                    <a:pt x="141" y="378"/>
                    <a:pt x="150" y="378"/>
                    <a:pt x="156" y="375"/>
                  </a:cubicBezTo>
                  <a:cubicBezTo>
                    <a:pt x="162" y="366"/>
                    <a:pt x="165" y="360"/>
                    <a:pt x="171" y="354"/>
                  </a:cubicBezTo>
                  <a:cubicBezTo>
                    <a:pt x="180" y="354"/>
                    <a:pt x="186" y="357"/>
                    <a:pt x="198" y="354"/>
                  </a:cubicBezTo>
                  <a:cubicBezTo>
                    <a:pt x="201" y="348"/>
                    <a:pt x="204" y="348"/>
                    <a:pt x="210" y="342"/>
                  </a:cubicBezTo>
                  <a:cubicBezTo>
                    <a:pt x="213" y="342"/>
                    <a:pt x="216" y="342"/>
                    <a:pt x="219" y="342"/>
                  </a:cubicBezTo>
                  <a:cubicBezTo>
                    <a:pt x="228" y="345"/>
                    <a:pt x="234" y="348"/>
                    <a:pt x="246" y="348"/>
                  </a:cubicBezTo>
                  <a:cubicBezTo>
                    <a:pt x="257" y="342"/>
                    <a:pt x="278" y="345"/>
                    <a:pt x="296" y="339"/>
                  </a:cubicBezTo>
                  <a:cubicBezTo>
                    <a:pt x="302" y="336"/>
                    <a:pt x="308" y="330"/>
                    <a:pt x="314" y="327"/>
                  </a:cubicBezTo>
                  <a:cubicBezTo>
                    <a:pt x="317" y="321"/>
                    <a:pt x="320" y="315"/>
                    <a:pt x="320" y="312"/>
                  </a:cubicBezTo>
                  <a:cubicBezTo>
                    <a:pt x="335" y="306"/>
                    <a:pt x="338" y="288"/>
                    <a:pt x="341" y="276"/>
                  </a:cubicBezTo>
                  <a:cubicBezTo>
                    <a:pt x="347" y="273"/>
                    <a:pt x="356" y="270"/>
                    <a:pt x="359" y="267"/>
                  </a:cubicBezTo>
                  <a:cubicBezTo>
                    <a:pt x="362" y="261"/>
                    <a:pt x="365" y="255"/>
                    <a:pt x="365" y="249"/>
                  </a:cubicBezTo>
                  <a:cubicBezTo>
                    <a:pt x="365" y="240"/>
                    <a:pt x="368" y="231"/>
                    <a:pt x="368" y="222"/>
                  </a:cubicBezTo>
                  <a:cubicBezTo>
                    <a:pt x="365" y="216"/>
                    <a:pt x="365" y="213"/>
                    <a:pt x="365" y="210"/>
                  </a:cubicBezTo>
                  <a:cubicBezTo>
                    <a:pt x="365" y="192"/>
                    <a:pt x="371" y="177"/>
                    <a:pt x="365" y="168"/>
                  </a:cubicBezTo>
                  <a:cubicBezTo>
                    <a:pt x="362" y="168"/>
                    <a:pt x="362" y="165"/>
                    <a:pt x="362" y="165"/>
                  </a:cubicBezTo>
                  <a:cubicBezTo>
                    <a:pt x="380" y="165"/>
                    <a:pt x="395" y="165"/>
                    <a:pt x="413" y="168"/>
                  </a:cubicBezTo>
                  <a:cubicBezTo>
                    <a:pt x="425" y="174"/>
                    <a:pt x="437" y="168"/>
                    <a:pt x="452" y="180"/>
                  </a:cubicBezTo>
                  <a:cubicBezTo>
                    <a:pt x="455" y="180"/>
                    <a:pt x="458" y="180"/>
                    <a:pt x="461" y="180"/>
                  </a:cubicBezTo>
                  <a:cubicBezTo>
                    <a:pt x="464" y="177"/>
                    <a:pt x="464" y="174"/>
                    <a:pt x="467" y="174"/>
                  </a:cubicBezTo>
                  <a:cubicBezTo>
                    <a:pt x="467" y="171"/>
                    <a:pt x="467" y="168"/>
                    <a:pt x="467" y="165"/>
                  </a:cubicBezTo>
                  <a:cubicBezTo>
                    <a:pt x="464" y="156"/>
                    <a:pt x="464" y="147"/>
                    <a:pt x="467" y="141"/>
                  </a:cubicBezTo>
                  <a:cubicBezTo>
                    <a:pt x="476" y="132"/>
                    <a:pt x="482" y="126"/>
                    <a:pt x="488" y="120"/>
                  </a:cubicBezTo>
                  <a:cubicBezTo>
                    <a:pt x="491" y="102"/>
                    <a:pt x="497" y="99"/>
                    <a:pt x="506" y="87"/>
                  </a:cubicBezTo>
                  <a:cubicBezTo>
                    <a:pt x="509" y="78"/>
                    <a:pt x="506" y="75"/>
                    <a:pt x="518" y="75"/>
                  </a:cubicBezTo>
                  <a:cubicBezTo>
                    <a:pt x="527" y="81"/>
                    <a:pt x="539" y="87"/>
                    <a:pt x="547" y="96"/>
                  </a:cubicBezTo>
                  <a:cubicBezTo>
                    <a:pt x="553" y="96"/>
                    <a:pt x="565" y="96"/>
                    <a:pt x="574" y="105"/>
                  </a:cubicBezTo>
                  <a:cubicBezTo>
                    <a:pt x="586" y="105"/>
                    <a:pt x="610" y="105"/>
                    <a:pt x="616" y="90"/>
                  </a:cubicBezTo>
                  <a:cubicBezTo>
                    <a:pt x="616" y="78"/>
                    <a:pt x="613" y="66"/>
                    <a:pt x="613" y="54"/>
                  </a:cubicBezTo>
                  <a:cubicBezTo>
                    <a:pt x="625" y="30"/>
                    <a:pt x="640" y="30"/>
                    <a:pt x="667" y="27"/>
                  </a:cubicBezTo>
                  <a:cubicBezTo>
                    <a:pt x="676" y="24"/>
                    <a:pt x="679" y="15"/>
                    <a:pt x="682" y="9"/>
                  </a:cubicBezTo>
                  <a:cubicBezTo>
                    <a:pt x="682" y="6"/>
                    <a:pt x="685" y="3"/>
                    <a:pt x="688" y="3"/>
                  </a:cubicBezTo>
                  <a:cubicBezTo>
                    <a:pt x="694" y="0"/>
                    <a:pt x="703" y="0"/>
                    <a:pt x="709" y="0"/>
                  </a:cubicBezTo>
                  <a:cubicBezTo>
                    <a:pt x="712" y="3"/>
                    <a:pt x="715" y="21"/>
                    <a:pt x="718" y="30"/>
                  </a:cubicBezTo>
                  <a:cubicBezTo>
                    <a:pt x="724" y="42"/>
                    <a:pt x="733" y="51"/>
                    <a:pt x="739" y="63"/>
                  </a:cubicBezTo>
                  <a:cubicBezTo>
                    <a:pt x="745" y="66"/>
                    <a:pt x="757" y="69"/>
                    <a:pt x="769" y="72"/>
                  </a:cubicBezTo>
                  <a:cubicBezTo>
                    <a:pt x="775" y="75"/>
                    <a:pt x="778" y="81"/>
                    <a:pt x="784" y="84"/>
                  </a:cubicBezTo>
                  <a:cubicBezTo>
                    <a:pt x="787" y="87"/>
                    <a:pt x="790" y="93"/>
                    <a:pt x="793" y="96"/>
                  </a:cubicBezTo>
                  <a:cubicBezTo>
                    <a:pt x="793" y="105"/>
                    <a:pt x="793" y="114"/>
                    <a:pt x="796" y="123"/>
                  </a:cubicBezTo>
                  <a:cubicBezTo>
                    <a:pt x="799" y="129"/>
                    <a:pt x="802" y="135"/>
                    <a:pt x="805" y="141"/>
                  </a:cubicBezTo>
                  <a:cubicBezTo>
                    <a:pt x="805" y="150"/>
                    <a:pt x="811" y="171"/>
                    <a:pt x="802" y="183"/>
                  </a:cubicBezTo>
                  <a:cubicBezTo>
                    <a:pt x="781" y="195"/>
                    <a:pt x="784" y="189"/>
                    <a:pt x="784" y="213"/>
                  </a:cubicBezTo>
                  <a:cubicBezTo>
                    <a:pt x="784" y="216"/>
                    <a:pt x="784" y="225"/>
                    <a:pt x="790" y="234"/>
                  </a:cubicBezTo>
                  <a:cubicBezTo>
                    <a:pt x="796" y="237"/>
                    <a:pt x="802" y="243"/>
                    <a:pt x="808" y="246"/>
                  </a:cubicBezTo>
                  <a:cubicBezTo>
                    <a:pt x="814" y="246"/>
                    <a:pt x="823" y="249"/>
                    <a:pt x="831" y="252"/>
                  </a:cubicBezTo>
                  <a:cubicBezTo>
                    <a:pt x="846" y="264"/>
                    <a:pt x="864" y="264"/>
                    <a:pt x="888" y="264"/>
                  </a:cubicBezTo>
                  <a:cubicBezTo>
                    <a:pt x="894" y="267"/>
                    <a:pt x="909" y="279"/>
                    <a:pt x="918" y="288"/>
                  </a:cubicBezTo>
                  <a:cubicBezTo>
                    <a:pt x="924" y="297"/>
                    <a:pt x="933" y="303"/>
                    <a:pt x="939" y="309"/>
                  </a:cubicBezTo>
                  <a:cubicBezTo>
                    <a:pt x="948" y="309"/>
                    <a:pt x="957" y="312"/>
                    <a:pt x="963" y="321"/>
                  </a:cubicBezTo>
                  <a:cubicBezTo>
                    <a:pt x="966" y="330"/>
                    <a:pt x="969" y="345"/>
                    <a:pt x="975" y="357"/>
                  </a:cubicBezTo>
                  <a:cubicBezTo>
                    <a:pt x="978" y="360"/>
                    <a:pt x="984" y="360"/>
                    <a:pt x="987" y="369"/>
                  </a:cubicBezTo>
                  <a:cubicBezTo>
                    <a:pt x="987" y="375"/>
                    <a:pt x="984" y="378"/>
                    <a:pt x="984" y="384"/>
                  </a:cubicBezTo>
                  <a:cubicBezTo>
                    <a:pt x="987" y="387"/>
                    <a:pt x="987" y="390"/>
                    <a:pt x="990" y="396"/>
                  </a:cubicBezTo>
                  <a:cubicBezTo>
                    <a:pt x="978" y="402"/>
                    <a:pt x="978" y="402"/>
                    <a:pt x="975" y="417"/>
                  </a:cubicBezTo>
                  <a:cubicBezTo>
                    <a:pt x="975" y="423"/>
                    <a:pt x="975" y="429"/>
                    <a:pt x="975" y="435"/>
                  </a:cubicBezTo>
                  <a:cubicBezTo>
                    <a:pt x="975" y="441"/>
                    <a:pt x="978" y="447"/>
                    <a:pt x="978" y="453"/>
                  </a:cubicBezTo>
                  <a:cubicBezTo>
                    <a:pt x="975" y="453"/>
                    <a:pt x="975" y="453"/>
                    <a:pt x="975" y="453"/>
                  </a:cubicBezTo>
                  <a:cubicBezTo>
                    <a:pt x="963" y="456"/>
                    <a:pt x="951" y="456"/>
                    <a:pt x="939" y="456"/>
                  </a:cubicBezTo>
                  <a:cubicBezTo>
                    <a:pt x="912" y="459"/>
                    <a:pt x="900" y="462"/>
                    <a:pt x="891" y="486"/>
                  </a:cubicBezTo>
                  <a:cubicBezTo>
                    <a:pt x="885" y="495"/>
                    <a:pt x="879" y="498"/>
                    <a:pt x="876" y="510"/>
                  </a:cubicBezTo>
                  <a:cubicBezTo>
                    <a:pt x="864" y="518"/>
                    <a:pt x="846" y="518"/>
                    <a:pt x="834" y="518"/>
                  </a:cubicBezTo>
                  <a:cubicBezTo>
                    <a:pt x="834" y="524"/>
                    <a:pt x="829" y="533"/>
                    <a:pt x="823" y="539"/>
                  </a:cubicBezTo>
                  <a:cubicBezTo>
                    <a:pt x="820" y="548"/>
                    <a:pt x="823" y="557"/>
                    <a:pt x="829" y="572"/>
                  </a:cubicBezTo>
                  <a:cubicBezTo>
                    <a:pt x="829" y="578"/>
                    <a:pt x="829" y="581"/>
                    <a:pt x="829" y="587"/>
                  </a:cubicBezTo>
                  <a:cubicBezTo>
                    <a:pt x="820" y="587"/>
                    <a:pt x="811" y="590"/>
                    <a:pt x="802" y="593"/>
                  </a:cubicBezTo>
                  <a:cubicBezTo>
                    <a:pt x="793" y="593"/>
                    <a:pt x="787" y="599"/>
                    <a:pt x="781" y="602"/>
                  </a:cubicBezTo>
                  <a:cubicBezTo>
                    <a:pt x="757" y="611"/>
                    <a:pt x="733" y="614"/>
                    <a:pt x="712" y="614"/>
                  </a:cubicBezTo>
                  <a:cubicBezTo>
                    <a:pt x="703" y="614"/>
                    <a:pt x="703" y="614"/>
                    <a:pt x="697" y="617"/>
                  </a:cubicBezTo>
                  <a:cubicBezTo>
                    <a:pt x="697" y="626"/>
                    <a:pt x="697" y="626"/>
                    <a:pt x="706" y="635"/>
                  </a:cubicBezTo>
                  <a:cubicBezTo>
                    <a:pt x="697" y="647"/>
                    <a:pt x="706" y="656"/>
                    <a:pt x="718" y="665"/>
                  </a:cubicBezTo>
                  <a:cubicBezTo>
                    <a:pt x="724" y="668"/>
                    <a:pt x="727" y="674"/>
                    <a:pt x="730" y="680"/>
                  </a:cubicBezTo>
                  <a:cubicBezTo>
                    <a:pt x="736" y="683"/>
                    <a:pt x="739" y="686"/>
                    <a:pt x="739" y="698"/>
                  </a:cubicBezTo>
                  <a:cubicBezTo>
                    <a:pt x="736" y="701"/>
                    <a:pt x="733" y="701"/>
                    <a:pt x="733" y="704"/>
                  </a:cubicBezTo>
                  <a:cubicBezTo>
                    <a:pt x="715" y="713"/>
                    <a:pt x="715" y="710"/>
                    <a:pt x="715" y="731"/>
                  </a:cubicBezTo>
                  <a:cubicBezTo>
                    <a:pt x="718" y="734"/>
                    <a:pt x="724" y="740"/>
                    <a:pt x="724" y="752"/>
                  </a:cubicBezTo>
                  <a:cubicBezTo>
                    <a:pt x="718" y="758"/>
                    <a:pt x="712" y="758"/>
                    <a:pt x="709" y="758"/>
                  </a:cubicBezTo>
                  <a:close/>
                </a:path>
              </a:pathLst>
            </a:custGeom>
            <a:solidFill>
              <a:sysClr val="window" lastClr="FFFFFF"/>
            </a:solidFill>
            <a:ln w="25400" cap="flat" cmpd="sng" algn="ctr">
              <a:solidFill>
                <a:srgbClr val="F79646"/>
              </a:solidFill>
              <a:prstDash val="soli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9" name="Freeform 9">
              <a:extLst>
                <a:ext uri="{FF2B5EF4-FFF2-40B4-BE49-F238E27FC236}">
                  <a16:creationId xmlns:a16="http://schemas.microsoft.com/office/drawing/2014/main" id="{A2976406-86E0-4C23-BE0C-885B105EFC2B}"/>
                </a:ext>
              </a:extLst>
            </p:cNvPr>
            <p:cNvSpPr>
              <a:spLocks/>
            </p:cNvSpPr>
            <p:nvPr/>
          </p:nvSpPr>
          <p:spPr bwMode="auto">
            <a:xfrm>
              <a:off x="1677652" y="3114742"/>
              <a:ext cx="2568329" cy="1568472"/>
            </a:xfrm>
            <a:custGeom>
              <a:avLst/>
              <a:gdLst>
                <a:gd name="T0" fmla="*/ 2147483647 w 978"/>
                <a:gd name="T1" fmla="*/ 2147483647 h 597"/>
                <a:gd name="T2" fmla="*/ 2147483647 w 978"/>
                <a:gd name="T3" fmla="*/ 2147483647 h 597"/>
                <a:gd name="T4" fmla="*/ 2147483647 w 978"/>
                <a:gd name="T5" fmla="*/ 2147483647 h 597"/>
                <a:gd name="T6" fmla="*/ 2147483647 w 978"/>
                <a:gd name="T7" fmla="*/ 2147483647 h 597"/>
                <a:gd name="T8" fmla="*/ 2147483647 w 978"/>
                <a:gd name="T9" fmla="*/ 2147483647 h 597"/>
                <a:gd name="T10" fmla="*/ 2147483647 w 978"/>
                <a:gd name="T11" fmla="*/ 2147483647 h 597"/>
                <a:gd name="T12" fmla="*/ 2147483647 w 978"/>
                <a:gd name="T13" fmla="*/ 2147483647 h 597"/>
                <a:gd name="T14" fmla="*/ 2147483647 w 978"/>
                <a:gd name="T15" fmla="*/ 2147483647 h 597"/>
                <a:gd name="T16" fmla="*/ 2147483647 w 978"/>
                <a:gd name="T17" fmla="*/ 2147483647 h 597"/>
                <a:gd name="T18" fmla="*/ 2147483647 w 978"/>
                <a:gd name="T19" fmla="*/ 2147483647 h 597"/>
                <a:gd name="T20" fmla="*/ 2147483647 w 978"/>
                <a:gd name="T21" fmla="*/ 2147483647 h 597"/>
                <a:gd name="T22" fmla="*/ 2147483647 w 978"/>
                <a:gd name="T23" fmla="*/ 2147483647 h 597"/>
                <a:gd name="T24" fmla="*/ 2147483647 w 978"/>
                <a:gd name="T25" fmla="*/ 2147483647 h 597"/>
                <a:gd name="T26" fmla="*/ 2147483647 w 978"/>
                <a:gd name="T27" fmla="*/ 2147483647 h 597"/>
                <a:gd name="T28" fmla="*/ 2147483647 w 978"/>
                <a:gd name="T29" fmla="*/ 2147483647 h 597"/>
                <a:gd name="T30" fmla="*/ 2147483647 w 978"/>
                <a:gd name="T31" fmla="*/ 2147483647 h 597"/>
                <a:gd name="T32" fmla="*/ 2147483647 w 978"/>
                <a:gd name="T33" fmla="*/ 2147483647 h 597"/>
                <a:gd name="T34" fmla="*/ 2147483647 w 978"/>
                <a:gd name="T35" fmla="*/ 2147483647 h 597"/>
                <a:gd name="T36" fmla="*/ 2147483647 w 978"/>
                <a:gd name="T37" fmla="*/ 2147483647 h 597"/>
                <a:gd name="T38" fmla="*/ 2147483647 w 978"/>
                <a:gd name="T39" fmla="*/ 2147483647 h 597"/>
                <a:gd name="T40" fmla="*/ 2147483647 w 978"/>
                <a:gd name="T41" fmla="*/ 2147483647 h 597"/>
                <a:gd name="T42" fmla="*/ 2147483647 w 978"/>
                <a:gd name="T43" fmla="*/ 2147483647 h 597"/>
                <a:gd name="T44" fmla="*/ 2147483647 w 978"/>
                <a:gd name="T45" fmla="*/ 2147483647 h 597"/>
                <a:gd name="T46" fmla="*/ 2147483647 w 978"/>
                <a:gd name="T47" fmla="*/ 2147483647 h 597"/>
                <a:gd name="T48" fmla="*/ 2147483647 w 978"/>
                <a:gd name="T49" fmla="*/ 2147483647 h 597"/>
                <a:gd name="T50" fmla="*/ 2147483647 w 978"/>
                <a:gd name="T51" fmla="*/ 2147483647 h 597"/>
                <a:gd name="T52" fmla="*/ 2147483647 w 978"/>
                <a:gd name="T53" fmla="*/ 2147483647 h 597"/>
                <a:gd name="T54" fmla="*/ 2147483647 w 978"/>
                <a:gd name="T55" fmla="*/ 2147483647 h 597"/>
                <a:gd name="T56" fmla="*/ 2147483647 w 978"/>
                <a:gd name="T57" fmla="*/ 2147483647 h 597"/>
                <a:gd name="T58" fmla="*/ 2147483647 w 978"/>
                <a:gd name="T59" fmla="*/ 2147483647 h 597"/>
                <a:gd name="T60" fmla="*/ 2147483647 w 978"/>
                <a:gd name="T61" fmla="*/ 2147483647 h 597"/>
                <a:gd name="T62" fmla="*/ 2147483647 w 978"/>
                <a:gd name="T63" fmla="*/ 2147483647 h 597"/>
                <a:gd name="T64" fmla="*/ 2147483647 w 978"/>
                <a:gd name="T65" fmla="*/ 2147483647 h 597"/>
                <a:gd name="T66" fmla="*/ 2147483647 w 978"/>
                <a:gd name="T67" fmla="*/ 2147483647 h 597"/>
                <a:gd name="T68" fmla="*/ 2147483647 w 978"/>
                <a:gd name="T69" fmla="*/ 2147483647 h 597"/>
                <a:gd name="T70" fmla="*/ 2147483647 w 978"/>
                <a:gd name="T71" fmla="*/ 2147483647 h 597"/>
                <a:gd name="T72" fmla="*/ 2147483647 w 978"/>
                <a:gd name="T73" fmla="*/ 2147483647 h 597"/>
                <a:gd name="T74" fmla="*/ 2147483647 w 978"/>
                <a:gd name="T75" fmla="*/ 2147483647 h 597"/>
                <a:gd name="T76" fmla="*/ 2147483647 w 978"/>
                <a:gd name="T77" fmla="*/ 2147483647 h 597"/>
                <a:gd name="T78" fmla="*/ 2147483647 w 978"/>
                <a:gd name="T79" fmla="*/ 2147483647 h 597"/>
                <a:gd name="T80" fmla="*/ 2147483647 w 978"/>
                <a:gd name="T81" fmla="*/ 2147483647 h 597"/>
                <a:gd name="T82" fmla="*/ 2147483647 w 978"/>
                <a:gd name="T83" fmla="*/ 2147483647 h 597"/>
                <a:gd name="T84" fmla="*/ 2147483647 w 978"/>
                <a:gd name="T85" fmla="*/ 2147483647 h 597"/>
                <a:gd name="T86" fmla="*/ 2147483647 w 978"/>
                <a:gd name="T87" fmla="*/ 2147483647 h 597"/>
                <a:gd name="T88" fmla="*/ 2147483647 w 978"/>
                <a:gd name="T89" fmla="*/ 2147483647 h 597"/>
                <a:gd name="T90" fmla="*/ 2147483647 w 978"/>
                <a:gd name="T91" fmla="*/ 2147483647 h 597"/>
                <a:gd name="T92" fmla="*/ 2147483647 w 978"/>
                <a:gd name="T93" fmla="*/ 2147483647 h 597"/>
                <a:gd name="T94" fmla="*/ 2147483647 w 978"/>
                <a:gd name="T95" fmla="*/ 2147483647 h 597"/>
                <a:gd name="T96" fmla="*/ 2147483647 w 978"/>
                <a:gd name="T97" fmla="*/ 2147483647 h 597"/>
                <a:gd name="T98" fmla="*/ 2147483647 w 978"/>
                <a:gd name="T99" fmla="*/ 2147483647 h 597"/>
                <a:gd name="T100" fmla="*/ 2147483647 w 978"/>
                <a:gd name="T101" fmla="*/ 2147483647 h 597"/>
                <a:gd name="T102" fmla="*/ 2147483647 w 978"/>
                <a:gd name="T103" fmla="*/ 2147483647 h 597"/>
                <a:gd name="T104" fmla="*/ 2147483647 w 978"/>
                <a:gd name="T105" fmla="*/ 2147483647 h 597"/>
                <a:gd name="T106" fmla="*/ 2147483647 w 978"/>
                <a:gd name="T107" fmla="*/ 2147483647 h 597"/>
                <a:gd name="T108" fmla="*/ 2147483647 w 978"/>
                <a:gd name="T109" fmla="*/ 2147483647 h 597"/>
                <a:gd name="T110" fmla="*/ 2147483647 w 978"/>
                <a:gd name="T111" fmla="*/ 2147483647 h 597"/>
                <a:gd name="T112" fmla="*/ 2147483647 w 978"/>
                <a:gd name="T113" fmla="*/ 2147483647 h 597"/>
                <a:gd name="T114" fmla="*/ 2147483647 w 978"/>
                <a:gd name="T115" fmla="*/ 2147483647 h 597"/>
                <a:gd name="T116" fmla="*/ 2147483647 w 978"/>
                <a:gd name="T117" fmla="*/ 2147483647 h 5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78"/>
                <a:gd name="T178" fmla="*/ 0 h 597"/>
                <a:gd name="T179" fmla="*/ 978 w 978"/>
                <a:gd name="T180" fmla="*/ 597 h 5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78" h="597">
                  <a:moveTo>
                    <a:pt x="676" y="597"/>
                  </a:moveTo>
                  <a:cubicBezTo>
                    <a:pt x="670" y="591"/>
                    <a:pt x="637" y="594"/>
                    <a:pt x="634" y="594"/>
                  </a:cubicBezTo>
                  <a:cubicBezTo>
                    <a:pt x="631" y="594"/>
                    <a:pt x="628" y="594"/>
                    <a:pt x="628" y="597"/>
                  </a:cubicBezTo>
                  <a:cubicBezTo>
                    <a:pt x="598" y="594"/>
                    <a:pt x="613" y="582"/>
                    <a:pt x="619" y="567"/>
                  </a:cubicBezTo>
                  <a:cubicBezTo>
                    <a:pt x="619" y="564"/>
                    <a:pt x="619" y="561"/>
                    <a:pt x="619" y="558"/>
                  </a:cubicBezTo>
                  <a:cubicBezTo>
                    <a:pt x="598" y="552"/>
                    <a:pt x="601" y="546"/>
                    <a:pt x="598" y="534"/>
                  </a:cubicBezTo>
                  <a:cubicBezTo>
                    <a:pt x="595" y="534"/>
                    <a:pt x="595" y="531"/>
                    <a:pt x="595" y="531"/>
                  </a:cubicBezTo>
                  <a:cubicBezTo>
                    <a:pt x="583" y="531"/>
                    <a:pt x="577" y="528"/>
                    <a:pt x="568" y="528"/>
                  </a:cubicBezTo>
                  <a:cubicBezTo>
                    <a:pt x="565" y="522"/>
                    <a:pt x="562" y="519"/>
                    <a:pt x="559" y="516"/>
                  </a:cubicBezTo>
                  <a:cubicBezTo>
                    <a:pt x="547" y="510"/>
                    <a:pt x="535" y="504"/>
                    <a:pt x="529" y="501"/>
                  </a:cubicBezTo>
                  <a:cubicBezTo>
                    <a:pt x="526" y="498"/>
                    <a:pt x="526" y="498"/>
                    <a:pt x="523" y="498"/>
                  </a:cubicBezTo>
                  <a:cubicBezTo>
                    <a:pt x="517" y="498"/>
                    <a:pt x="511" y="498"/>
                    <a:pt x="505" y="498"/>
                  </a:cubicBezTo>
                  <a:cubicBezTo>
                    <a:pt x="496" y="504"/>
                    <a:pt x="493" y="510"/>
                    <a:pt x="484" y="516"/>
                  </a:cubicBezTo>
                  <a:cubicBezTo>
                    <a:pt x="481" y="516"/>
                    <a:pt x="478" y="519"/>
                    <a:pt x="475" y="522"/>
                  </a:cubicBezTo>
                  <a:cubicBezTo>
                    <a:pt x="475" y="525"/>
                    <a:pt x="472" y="525"/>
                    <a:pt x="472" y="528"/>
                  </a:cubicBezTo>
                  <a:cubicBezTo>
                    <a:pt x="472" y="534"/>
                    <a:pt x="469" y="543"/>
                    <a:pt x="469" y="549"/>
                  </a:cubicBezTo>
                  <a:cubicBezTo>
                    <a:pt x="446" y="546"/>
                    <a:pt x="451" y="525"/>
                    <a:pt x="457" y="510"/>
                  </a:cubicBezTo>
                  <a:cubicBezTo>
                    <a:pt x="457" y="507"/>
                    <a:pt x="457" y="504"/>
                    <a:pt x="457" y="504"/>
                  </a:cubicBezTo>
                  <a:cubicBezTo>
                    <a:pt x="448" y="495"/>
                    <a:pt x="448" y="498"/>
                    <a:pt x="440" y="495"/>
                  </a:cubicBezTo>
                  <a:cubicBezTo>
                    <a:pt x="419" y="501"/>
                    <a:pt x="410" y="501"/>
                    <a:pt x="395" y="510"/>
                  </a:cubicBezTo>
                  <a:cubicBezTo>
                    <a:pt x="380" y="510"/>
                    <a:pt x="374" y="498"/>
                    <a:pt x="371" y="492"/>
                  </a:cubicBezTo>
                  <a:cubicBezTo>
                    <a:pt x="368" y="489"/>
                    <a:pt x="365" y="486"/>
                    <a:pt x="362" y="483"/>
                  </a:cubicBezTo>
                  <a:cubicBezTo>
                    <a:pt x="350" y="483"/>
                    <a:pt x="335" y="483"/>
                    <a:pt x="323" y="483"/>
                  </a:cubicBezTo>
                  <a:cubicBezTo>
                    <a:pt x="311" y="477"/>
                    <a:pt x="311" y="462"/>
                    <a:pt x="305" y="456"/>
                  </a:cubicBezTo>
                  <a:cubicBezTo>
                    <a:pt x="296" y="453"/>
                    <a:pt x="296" y="453"/>
                    <a:pt x="293" y="447"/>
                  </a:cubicBezTo>
                  <a:cubicBezTo>
                    <a:pt x="290" y="444"/>
                    <a:pt x="287" y="441"/>
                    <a:pt x="284" y="438"/>
                  </a:cubicBezTo>
                  <a:cubicBezTo>
                    <a:pt x="275" y="435"/>
                    <a:pt x="269" y="435"/>
                    <a:pt x="263" y="432"/>
                  </a:cubicBezTo>
                  <a:cubicBezTo>
                    <a:pt x="242" y="414"/>
                    <a:pt x="248" y="411"/>
                    <a:pt x="245" y="393"/>
                  </a:cubicBezTo>
                  <a:cubicBezTo>
                    <a:pt x="242" y="390"/>
                    <a:pt x="242" y="387"/>
                    <a:pt x="239" y="384"/>
                  </a:cubicBezTo>
                  <a:cubicBezTo>
                    <a:pt x="233" y="384"/>
                    <a:pt x="224" y="384"/>
                    <a:pt x="218" y="384"/>
                  </a:cubicBezTo>
                  <a:cubicBezTo>
                    <a:pt x="200" y="378"/>
                    <a:pt x="203" y="372"/>
                    <a:pt x="200" y="363"/>
                  </a:cubicBezTo>
                  <a:cubicBezTo>
                    <a:pt x="194" y="357"/>
                    <a:pt x="188" y="354"/>
                    <a:pt x="185" y="351"/>
                  </a:cubicBezTo>
                  <a:cubicBezTo>
                    <a:pt x="176" y="345"/>
                    <a:pt x="170" y="339"/>
                    <a:pt x="164" y="333"/>
                  </a:cubicBezTo>
                  <a:cubicBezTo>
                    <a:pt x="159" y="324"/>
                    <a:pt x="153" y="315"/>
                    <a:pt x="147" y="306"/>
                  </a:cubicBezTo>
                  <a:cubicBezTo>
                    <a:pt x="138" y="306"/>
                    <a:pt x="135" y="306"/>
                    <a:pt x="129" y="309"/>
                  </a:cubicBezTo>
                  <a:cubicBezTo>
                    <a:pt x="123" y="309"/>
                    <a:pt x="120" y="312"/>
                    <a:pt x="114" y="315"/>
                  </a:cubicBezTo>
                  <a:cubicBezTo>
                    <a:pt x="108" y="315"/>
                    <a:pt x="102" y="315"/>
                    <a:pt x="96" y="315"/>
                  </a:cubicBezTo>
                  <a:cubicBezTo>
                    <a:pt x="81" y="303"/>
                    <a:pt x="78" y="288"/>
                    <a:pt x="78" y="276"/>
                  </a:cubicBezTo>
                  <a:cubicBezTo>
                    <a:pt x="72" y="270"/>
                    <a:pt x="66" y="261"/>
                    <a:pt x="63" y="252"/>
                  </a:cubicBezTo>
                  <a:cubicBezTo>
                    <a:pt x="48" y="237"/>
                    <a:pt x="27" y="231"/>
                    <a:pt x="12" y="228"/>
                  </a:cubicBezTo>
                  <a:cubicBezTo>
                    <a:pt x="0" y="219"/>
                    <a:pt x="6" y="213"/>
                    <a:pt x="9" y="207"/>
                  </a:cubicBezTo>
                  <a:cubicBezTo>
                    <a:pt x="15" y="204"/>
                    <a:pt x="18" y="195"/>
                    <a:pt x="18" y="195"/>
                  </a:cubicBezTo>
                  <a:cubicBezTo>
                    <a:pt x="18" y="183"/>
                    <a:pt x="18" y="171"/>
                    <a:pt x="18" y="159"/>
                  </a:cubicBezTo>
                  <a:cubicBezTo>
                    <a:pt x="12" y="141"/>
                    <a:pt x="9" y="141"/>
                    <a:pt x="24" y="141"/>
                  </a:cubicBezTo>
                  <a:cubicBezTo>
                    <a:pt x="27" y="141"/>
                    <a:pt x="27" y="144"/>
                    <a:pt x="30" y="144"/>
                  </a:cubicBezTo>
                  <a:cubicBezTo>
                    <a:pt x="33" y="150"/>
                    <a:pt x="42" y="171"/>
                    <a:pt x="54" y="156"/>
                  </a:cubicBezTo>
                  <a:cubicBezTo>
                    <a:pt x="54" y="150"/>
                    <a:pt x="57" y="144"/>
                    <a:pt x="57" y="141"/>
                  </a:cubicBezTo>
                  <a:cubicBezTo>
                    <a:pt x="57" y="129"/>
                    <a:pt x="57" y="120"/>
                    <a:pt x="57" y="108"/>
                  </a:cubicBezTo>
                  <a:cubicBezTo>
                    <a:pt x="51" y="99"/>
                    <a:pt x="48" y="93"/>
                    <a:pt x="45" y="84"/>
                  </a:cubicBezTo>
                  <a:cubicBezTo>
                    <a:pt x="42" y="66"/>
                    <a:pt x="45" y="57"/>
                    <a:pt x="54" y="51"/>
                  </a:cubicBezTo>
                  <a:cubicBezTo>
                    <a:pt x="57" y="48"/>
                    <a:pt x="57" y="45"/>
                    <a:pt x="60" y="42"/>
                  </a:cubicBezTo>
                  <a:cubicBezTo>
                    <a:pt x="66" y="45"/>
                    <a:pt x="72" y="48"/>
                    <a:pt x="81" y="51"/>
                  </a:cubicBezTo>
                  <a:cubicBezTo>
                    <a:pt x="84" y="51"/>
                    <a:pt x="90" y="51"/>
                    <a:pt x="99" y="51"/>
                  </a:cubicBezTo>
                  <a:cubicBezTo>
                    <a:pt x="102" y="45"/>
                    <a:pt x="108" y="42"/>
                    <a:pt x="114" y="36"/>
                  </a:cubicBezTo>
                  <a:cubicBezTo>
                    <a:pt x="120" y="18"/>
                    <a:pt x="126" y="9"/>
                    <a:pt x="144" y="0"/>
                  </a:cubicBezTo>
                  <a:cubicBezTo>
                    <a:pt x="150" y="0"/>
                    <a:pt x="150" y="0"/>
                    <a:pt x="159" y="3"/>
                  </a:cubicBezTo>
                  <a:cubicBezTo>
                    <a:pt x="164" y="9"/>
                    <a:pt x="173" y="12"/>
                    <a:pt x="182" y="18"/>
                  </a:cubicBezTo>
                  <a:cubicBezTo>
                    <a:pt x="182" y="30"/>
                    <a:pt x="197" y="24"/>
                    <a:pt x="206" y="21"/>
                  </a:cubicBezTo>
                  <a:cubicBezTo>
                    <a:pt x="212" y="21"/>
                    <a:pt x="218" y="18"/>
                    <a:pt x="224" y="18"/>
                  </a:cubicBezTo>
                  <a:cubicBezTo>
                    <a:pt x="236" y="6"/>
                    <a:pt x="236" y="0"/>
                    <a:pt x="254" y="12"/>
                  </a:cubicBezTo>
                  <a:cubicBezTo>
                    <a:pt x="254" y="27"/>
                    <a:pt x="254" y="24"/>
                    <a:pt x="269" y="36"/>
                  </a:cubicBezTo>
                  <a:cubicBezTo>
                    <a:pt x="275" y="36"/>
                    <a:pt x="281" y="39"/>
                    <a:pt x="287" y="42"/>
                  </a:cubicBezTo>
                  <a:cubicBezTo>
                    <a:pt x="293" y="42"/>
                    <a:pt x="296" y="42"/>
                    <a:pt x="302" y="42"/>
                  </a:cubicBezTo>
                  <a:cubicBezTo>
                    <a:pt x="311" y="39"/>
                    <a:pt x="320" y="33"/>
                    <a:pt x="335" y="33"/>
                  </a:cubicBezTo>
                  <a:cubicBezTo>
                    <a:pt x="353" y="27"/>
                    <a:pt x="350" y="24"/>
                    <a:pt x="371" y="33"/>
                  </a:cubicBezTo>
                  <a:cubicBezTo>
                    <a:pt x="380" y="33"/>
                    <a:pt x="386" y="33"/>
                    <a:pt x="392" y="36"/>
                  </a:cubicBezTo>
                  <a:cubicBezTo>
                    <a:pt x="401" y="30"/>
                    <a:pt x="398" y="24"/>
                    <a:pt x="407" y="21"/>
                  </a:cubicBezTo>
                  <a:cubicBezTo>
                    <a:pt x="422" y="9"/>
                    <a:pt x="431" y="3"/>
                    <a:pt x="454" y="15"/>
                  </a:cubicBezTo>
                  <a:cubicBezTo>
                    <a:pt x="469" y="15"/>
                    <a:pt x="493" y="12"/>
                    <a:pt x="514" y="12"/>
                  </a:cubicBezTo>
                  <a:cubicBezTo>
                    <a:pt x="517" y="15"/>
                    <a:pt x="523" y="18"/>
                    <a:pt x="526" y="18"/>
                  </a:cubicBezTo>
                  <a:cubicBezTo>
                    <a:pt x="532" y="24"/>
                    <a:pt x="538" y="30"/>
                    <a:pt x="547" y="33"/>
                  </a:cubicBezTo>
                  <a:cubicBezTo>
                    <a:pt x="547" y="36"/>
                    <a:pt x="547" y="42"/>
                    <a:pt x="547" y="45"/>
                  </a:cubicBezTo>
                  <a:cubicBezTo>
                    <a:pt x="553" y="51"/>
                    <a:pt x="565" y="60"/>
                    <a:pt x="559" y="75"/>
                  </a:cubicBezTo>
                  <a:cubicBezTo>
                    <a:pt x="556" y="81"/>
                    <a:pt x="553" y="87"/>
                    <a:pt x="550" y="93"/>
                  </a:cubicBezTo>
                  <a:cubicBezTo>
                    <a:pt x="550" y="99"/>
                    <a:pt x="550" y="105"/>
                    <a:pt x="550" y="111"/>
                  </a:cubicBezTo>
                  <a:cubicBezTo>
                    <a:pt x="553" y="144"/>
                    <a:pt x="547" y="177"/>
                    <a:pt x="577" y="207"/>
                  </a:cubicBezTo>
                  <a:cubicBezTo>
                    <a:pt x="580" y="210"/>
                    <a:pt x="592" y="216"/>
                    <a:pt x="601" y="219"/>
                  </a:cubicBezTo>
                  <a:cubicBezTo>
                    <a:pt x="607" y="222"/>
                    <a:pt x="616" y="222"/>
                    <a:pt x="622" y="225"/>
                  </a:cubicBezTo>
                  <a:cubicBezTo>
                    <a:pt x="634" y="243"/>
                    <a:pt x="649" y="252"/>
                    <a:pt x="676" y="255"/>
                  </a:cubicBezTo>
                  <a:cubicBezTo>
                    <a:pt x="688" y="264"/>
                    <a:pt x="694" y="273"/>
                    <a:pt x="715" y="276"/>
                  </a:cubicBezTo>
                  <a:cubicBezTo>
                    <a:pt x="733" y="273"/>
                    <a:pt x="750" y="273"/>
                    <a:pt x="768" y="273"/>
                  </a:cubicBezTo>
                  <a:cubicBezTo>
                    <a:pt x="771" y="276"/>
                    <a:pt x="774" y="276"/>
                    <a:pt x="780" y="279"/>
                  </a:cubicBezTo>
                  <a:cubicBezTo>
                    <a:pt x="783" y="282"/>
                    <a:pt x="789" y="285"/>
                    <a:pt x="795" y="288"/>
                  </a:cubicBezTo>
                  <a:cubicBezTo>
                    <a:pt x="798" y="297"/>
                    <a:pt x="804" y="303"/>
                    <a:pt x="807" y="312"/>
                  </a:cubicBezTo>
                  <a:cubicBezTo>
                    <a:pt x="810" y="327"/>
                    <a:pt x="810" y="327"/>
                    <a:pt x="825" y="342"/>
                  </a:cubicBezTo>
                  <a:cubicBezTo>
                    <a:pt x="828" y="342"/>
                    <a:pt x="834" y="342"/>
                    <a:pt x="837" y="342"/>
                  </a:cubicBezTo>
                  <a:cubicBezTo>
                    <a:pt x="837" y="339"/>
                    <a:pt x="840" y="336"/>
                    <a:pt x="843" y="333"/>
                  </a:cubicBezTo>
                  <a:cubicBezTo>
                    <a:pt x="846" y="333"/>
                    <a:pt x="849" y="330"/>
                    <a:pt x="852" y="330"/>
                  </a:cubicBezTo>
                  <a:cubicBezTo>
                    <a:pt x="852" y="336"/>
                    <a:pt x="858" y="342"/>
                    <a:pt x="867" y="342"/>
                  </a:cubicBezTo>
                  <a:cubicBezTo>
                    <a:pt x="873" y="339"/>
                    <a:pt x="879" y="333"/>
                    <a:pt x="885" y="330"/>
                  </a:cubicBezTo>
                  <a:cubicBezTo>
                    <a:pt x="891" y="321"/>
                    <a:pt x="897" y="309"/>
                    <a:pt x="906" y="303"/>
                  </a:cubicBezTo>
                  <a:cubicBezTo>
                    <a:pt x="906" y="303"/>
                    <a:pt x="906" y="303"/>
                    <a:pt x="909" y="303"/>
                  </a:cubicBezTo>
                  <a:cubicBezTo>
                    <a:pt x="909" y="306"/>
                    <a:pt x="918" y="312"/>
                    <a:pt x="927" y="318"/>
                  </a:cubicBezTo>
                  <a:cubicBezTo>
                    <a:pt x="930" y="330"/>
                    <a:pt x="942" y="345"/>
                    <a:pt x="957" y="360"/>
                  </a:cubicBezTo>
                  <a:cubicBezTo>
                    <a:pt x="960" y="372"/>
                    <a:pt x="963" y="384"/>
                    <a:pt x="966" y="393"/>
                  </a:cubicBezTo>
                  <a:cubicBezTo>
                    <a:pt x="972" y="402"/>
                    <a:pt x="978" y="411"/>
                    <a:pt x="978" y="426"/>
                  </a:cubicBezTo>
                  <a:cubicBezTo>
                    <a:pt x="966" y="441"/>
                    <a:pt x="966" y="438"/>
                    <a:pt x="966" y="459"/>
                  </a:cubicBezTo>
                  <a:cubicBezTo>
                    <a:pt x="969" y="468"/>
                    <a:pt x="978" y="480"/>
                    <a:pt x="972" y="495"/>
                  </a:cubicBezTo>
                  <a:cubicBezTo>
                    <a:pt x="972" y="498"/>
                    <a:pt x="972" y="501"/>
                    <a:pt x="972" y="504"/>
                  </a:cubicBezTo>
                  <a:cubicBezTo>
                    <a:pt x="969" y="504"/>
                    <a:pt x="969" y="504"/>
                    <a:pt x="969" y="504"/>
                  </a:cubicBezTo>
                  <a:cubicBezTo>
                    <a:pt x="969" y="501"/>
                    <a:pt x="963" y="498"/>
                    <a:pt x="960" y="495"/>
                  </a:cubicBezTo>
                  <a:cubicBezTo>
                    <a:pt x="948" y="495"/>
                    <a:pt x="945" y="498"/>
                    <a:pt x="939" y="504"/>
                  </a:cubicBezTo>
                  <a:cubicBezTo>
                    <a:pt x="939" y="510"/>
                    <a:pt x="942" y="519"/>
                    <a:pt x="945" y="534"/>
                  </a:cubicBezTo>
                  <a:cubicBezTo>
                    <a:pt x="945" y="537"/>
                    <a:pt x="942" y="543"/>
                    <a:pt x="942" y="546"/>
                  </a:cubicBezTo>
                  <a:cubicBezTo>
                    <a:pt x="942" y="546"/>
                    <a:pt x="939" y="549"/>
                    <a:pt x="936" y="549"/>
                  </a:cubicBezTo>
                  <a:cubicBezTo>
                    <a:pt x="933" y="549"/>
                    <a:pt x="927" y="549"/>
                    <a:pt x="924" y="549"/>
                  </a:cubicBezTo>
                  <a:cubicBezTo>
                    <a:pt x="918" y="540"/>
                    <a:pt x="912" y="534"/>
                    <a:pt x="909" y="528"/>
                  </a:cubicBezTo>
                  <a:cubicBezTo>
                    <a:pt x="888" y="519"/>
                    <a:pt x="876" y="534"/>
                    <a:pt x="879" y="555"/>
                  </a:cubicBezTo>
                  <a:cubicBezTo>
                    <a:pt x="879" y="558"/>
                    <a:pt x="876" y="558"/>
                    <a:pt x="876" y="561"/>
                  </a:cubicBezTo>
                  <a:cubicBezTo>
                    <a:pt x="867" y="561"/>
                    <a:pt x="855" y="558"/>
                    <a:pt x="855" y="555"/>
                  </a:cubicBezTo>
                  <a:cubicBezTo>
                    <a:pt x="852" y="549"/>
                    <a:pt x="852" y="546"/>
                    <a:pt x="852" y="543"/>
                  </a:cubicBezTo>
                  <a:cubicBezTo>
                    <a:pt x="837" y="537"/>
                    <a:pt x="828" y="534"/>
                    <a:pt x="819" y="531"/>
                  </a:cubicBezTo>
                  <a:cubicBezTo>
                    <a:pt x="816" y="528"/>
                    <a:pt x="816" y="525"/>
                    <a:pt x="813" y="522"/>
                  </a:cubicBezTo>
                  <a:cubicBezTo>
                    <a:pt x="795" y="522"/>
                    <a:pt x="798" y="525"/>
                    <a:pt x="786" y="537"/>
                  </a:cubicBezTo>
                  <a:cubicBezTo>
                    <a:pt x="777" y="540"/>
                    <a:pt x="771" y="543"/>
                    <a:pt x="765" y="549"/>
                  </a:cubicBezTo>
                  <a:cubicBezTo>
                    <a:pt x="747" y="552"/>
                    <a:pt x="750" y="552"/>
                    <a:pt x="741" y="567"/>
                  </a:cubicBezTo>
                  <a:cubicBezTo>
                    <a:pt x="721" y="570"/>
                    <a:pt x="721" y="570"/>
                    <a:pt x="709" y="585"/>
                  </a:cubicBezTo>
                  <a:cubicBezTo>
                    <a:pt x="706" y="588"/>
                    <a:pt x="706" y="588"/>
                    <a:pt x="703" y="591"/>
                  </a:cubicBezTo>
                  <a:cubicBezTo>
                    <a:pt x="691" y="591"/>
                    <a:pt x="685" y="594"/>
                    <a:pt x="676" y="597"/>
                  </a:cubicBezTo>
                  <a:close/>
                </a:path>
              </a:pathLst>
            </a:custGeom>
            <a:solidFill>
              <a:sysClr val="window" lastClr="FFFFFF"/>
            </a:solidFill>
            <a:ln w="25400" cap="flat" cmpd="sng" algn="ctr">
              <a:solidFill>
                <a:srgbClr val="F79646"/>
              </a:solidFill>
              <a:prstDash val="soli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90" name="Freeform 10">
              <a:extLst>
                <a:ext uri="{FF2B5EF4-FFF2-40B4-BE49-F238E27FC236}">
                  <a16:creationId xmlns:a16="http://schemas.microsoft.com/office/drawing/2014/main" id="{8B66622D-0C21-4575-AFB6-4BFC90F071C5}"/>
                </a:ext>
              </a:extLst>
            </p:cNvPr>
            <p:cNvSpPr>
              <a:spLocks/>
            </p:cNvSpPr>
            <p:nvPr/>
          </p:nvSpPr>
          <p:spPr bwMode="auto">
            <a:xfrm>
              <a:off x="3186113" y="2837108"/>
              <a:ext cx="1631950" cy="1182688"/>
            </a:xfrm>
            <a:custGeom>
              <a:avLst/>
              <a:gdLst>
                <a:gd name="T0" fmla="*/ 2147483647 w 622"/>
                <a:gd name="T1" fmla="*/ 2147483647 h 450"/>
                <a:gd name="T2" fmla="*/ 2147483647 w 622"/>
                <a:gd name="T3" fmla="*/ 2147483647 h 450"/>
                <a:gd name="T4" fmla="*/ 2147483647 w 622"/>
                <a:gd name="T5" fmla="*/ 2147483647 h 450"/>
                <a:gd name="T6" fmla="*/ 2147483647 w 622"/>
                <a:gd name="T7" fmla="*/ 2147483647 h 450"/>
                <a:gd name="T8" fmla="*/ 2147483647 w 622"/>
                <a:gd name="T9" fmla="*/ 2147483647 h 450"/>
                <a:gd name="T10" fmla="*/ 0 w 622"/>
                <a:gd name="T11" fmla="*/ 2147483647 h 450"/>
                <a:gd name="T12" fmla="*/ 2147483647 w 622"/>
                <a:gd name="T13" fmla="*/ 2147483647 h 450"/>
                <a:gd name="T14" fmla="*/ 2147483647 w 622"/>
                <a:gd name="T15" fmla="*/ 2147483647 h 450"/>
                <a:gd name="T16" fmla="*/ 2147483647 w 622"/>
                <a:gd name="T17" fmla="*/ 2147483647 h 450"/>
                <a:gd name="T18" fmla="*/ 2147483647 w 622"/>
                <a:gd name="T19" fmla="*/ 2147483647 h 450"/>
                <a:gd name="T20" fmla="*/ 2147483647 w 622"/>
                <a:gd name="T21" fmla="*/ 2147483647 h 450"/>
                <a:gd name="T22" fmla="*/ 2147483647 w 622"/>
                <a:gd name="T23" fmla="*/ 2147483647 h 450"/>
                <a:gd name="T24" fmla="*/ 2147483647 w 622"/>
                <a:gd name="T25" fmla="*/ 2147483647 h 450"/>
                <a:gd name="T26" fmla="*/ 2147483647 w 622"/>
                <a:gd name="T27" fmla="*/ 2147483647 h 450"/>
                <a:gd name="T28" fmla="*/ 2147483647 w 622"/>
                <a:gd name="T29" fmla="*/ 2147483647 h 450"/>
                <a:gd name="T30" fmla="*/ 2147483647 w 622"/>
                <a:gd name="T31" fmla="*/ 2147483647 h 450"/>
                <a:gd name="T32" fmla="*/ 2147483647 w 622"/>
                <a:gd name="T33" fmla="*/ 2147483647 h 450"/>
                <a:gd name="T34" fmla="*/ 2147483647 w 622"/>
                <a:gd name="T35" fmla="*/ 2147483647 h 450"/>
                <a:gd name="T36" fmla="*/ 2147483647 w 622"/>
                <a:gd name="T37" fmla="*/ 2147483647 h 450"/>
                <a:gd name="T38" fmla="*/ 2147483647 w 622"/>
                <a:gd name="T39" fmla="*/ 2147483647 h 450"/>
                <a:gd name="T40" fmla="*/ 2147483647 w 622"/>
                <a:gd name="T41" fmla="*/ 2147483647 h 450"/>
                <a:gd name="T42" fmla="*/ 2147483647 w 622"/>
                <a:gd name="T43" fmla="*/ 2147483647 h 450"/>
                <a:gd name="T44" fmla="*/ 2147483647 w 622"/>
                <a:gd name="T45" fmla="*/ 2147483647 h 450"/>
                <a:gd name="T46" fmla="*/ 2147483647 w 622"/>
                <a:gd name="T47" fmla="*/ 2147483647 h 450"/>
                <a:gd name="T48" fmla="*/ 2147483647 w 622"/>
                <a:gd name="T49" fmla="*/ 2147483647 h 450"/>
                <a:gd name="T50" fmla="*/ 2147483647 w 622"/>
                <a:gd name="T51" fmla="*/ 2147483647 h 450"/>
                <a:gd name="T52" fmla="*/ 2147483647 w 622"/>
                <a:gd name="T53" fmla="*/ 2147483647 h 450"/>
                <a:gd name="T54" fmla="*/ 2147483647 w 622"/>
                <a:gd name="T55" fmla="*/ 2147483647 h 450"/>
                <a:gd name="T56" fmla="*/ 2147483647 w 622"/>
                <a:gd name="T57" fmla="*/ 2147483647 h 450"/>
                <a:gd name="T58" fmla="*/ 2147483647 w 622"/>
                <a:gd name="T59" fmla="*/ 2147483647 h 450"/>
                <a:gd name="T60" fmla="*/ 2147483647 w 622"/>
                <a:gd name="T61" fmla="*/ 2147483647 h 450"/>
                <a:gd name="T62" fmla="*/ 2147483647 w 622"/>
                <a:gd name="T63" fmla="*/ 2147483647 h 450"/>
                <a:gd name="T64" fmla="*/ 2147483647 w 622"/>
                <a:gd name="T65" fmla="*/ 2147483647 h 450"/>
                <a:gd name="T66" fmla="*/ 2147483647 w 622"/>
                <a:gd name="T67" fmla="*/ 2147483647 h 450"/>
                <a:gd name="T68" fmla="*/ 2147483647 w 622"/>
                <a:gd name="T69" fmla="*/ 2147483647 h 450"/>
                <a:gd name="T70" fmla="*/ 2147483647 w 622"/>
                <a:gd name="T71" fmla="*/ 2147483647 h 450"/>
                <a:gd name="T72" fmla="*/ 2147483647 w 622"/>
                <a:gd name="T73" fmla="*/ 2147483647 h 450"/>
                <a:gd name="T74" fmla="*/ 2147483647 w 622"/>
                <a:gd name="T75" fmla="*/ 2147483647 h 450"/>
                <a:gd name="T76" fmla="*/ 2147483647 w 622"/>
                <a:gd name="T77" fmla="*/ 2147483647 h 450"/>
                <a:gd name="T78" fmla="*/ 2147483647 w 622"/>
                <a:gd name="T79" fmla="*/ 2147483647 h 450"/>
                <a:gd name="T80" fmla="*/ 2147483647 w 622"/>
                <a:gd name="T81" fmla="*/ 2147483647 h 450"/>
                <a:gd name="T82" fmla="*/ 2147483647 w 622"/>
                <a:gd name="T83" fmla="*/ 2147483647 h 450"/>
                <a:gd name="T84" fmla="*/ 2147483647 w 622"/>
                <a:gd name="T85" fmla="*/ 2147483647 h 450"/>
                <a:gd name="T86" fmla="*/ 2147483647 w 622"/>
                <a:gd name="T87" fmla="*/ 2147483647 h 4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2"/>
                <a:gd name="T133" fmla="*/ 0 h 450"/>
                <a:gd name="T134" fmla="*/ 622 w 622"/>
                <a:gd name="T135" fmla="*/ 450 h 4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2" h="450">
                  <a:moveTo>
                    <a:pt x="275" y="450"/>
                  </a:moveTo>
                  <a:cubicBezTo>
                    <a:pt x="269" y="444"/>
                    <a:pt x="263" y="441"/>
                    <a:pt x="260" y="435"/>
                  </a:cubicBezTo>
                  <a:cubicBezTo>
                    <a:pt x="257" y="420"/>
                    <a:pt x="251" y="408"/>
                    <a:pt x="245" y="399"/>
                  </a:cubicBezTo>
                  <a:cubicBezTo>
                    <a:pt x="233" y="384"/>
                    <a:pt x="224" y="384"/>
                    <a:pt x="212" y="378"/>
                  </a:cubicBezTo>
                  <a:cubicBezTo>
                    <a:pt x="194" y="378"/>
                    <a:pt x="177" y="381"/>
                    <a:pt x="159" y="381"/>
                  </a:cubicBezTo>
                  <a:cubicBezTo>
                    <a:pt x="141" y="378"/>
                    <a:pt x="132" y="369"/>
                    <a:pt x="123" y="360"/>
                  </a:cubicBezTo>
                  <a:cubicBezTo>
                    <a:pt x="105" y="357"/>
                    <a:pt x="90" y="354"/>
                    <a:pt x="78" y="345"/>
                  </a:cubicBezTo>
                  <a:cubicBezTo>
                    <a:pt x="78" y="342"/>
                    <a:pt x="72" y="336"/>
                    <a:pt x="72" y="333"/>
                  </a:cubicBezTo>
                  <a:cubicBezTo>
                    <a:pt x="69" y="330"/>
                    <a:pt x="69" y="330"/>
                    <a:pt x="69" y="330"/>
                  </a:cubicBezTo>
                  <a:cubicBezTo>
                    <a:pt x="54" y="327"/>
                    <a:pt x="42" y="324"/>
                    <a:pt x="33" y="318"/>
                  </a:cubicBezTo>
                  <a:cubicBezTo>
                    <a:pt x="12" y="312"/>
                    <a:pt x="6" y="282"/>
                    <a:pt x="3" y="270"/>
                  </a:cubicBezTo>
                  <a:cubicBezTo>
                    <a:pt x="0" y="246"/>
                    <a:pt x="0" y="225"/>
                    <a:pt x="0" y="204"/>
                  </a:cubicBezTo>
                  <a:cubicBezTo>
                    <a:pt x="3" y="198"/>
                    <a:pt x="9" y="186"/>
                    <a:pt x="9" y="180"/>
                  </a:cubicBezTo>
                  <a:cubicBezTo>
                    <a:pt x="9" y="171"/>
                    <a:pt x="3" y="165"/>
                    <a:pt x="3" y="162"/>
                  </a:cubicBezTo>
                  <a:cubicBezTo>
                    <a:pt x="6" y="162"/>
                    <a:pt x="9" y="162"/>
                    <a:pt x="9" y="162"/>
                  </a:cubicBezTo>
                  <a:cubicBezTo>
                    <a:pt x="12" y="165"/>
                    <a:pt x="18" y="162"/>
                    <a:pt x="21" y="162"/>
                  </a:cubicBezTo>
                  <a:cubicBezTo>
                    <a:pt x="24" y="159"/>
                    <a:pt x="24" y="159"/>
                    <a:pt x="24" y="156"/>
                  </a:cubicBezTo>
                  <a:cubicBezTo>
                    <a:pt x="36" y="150"/>
                    <a:pt x="39" y="162"/>
                    <a:pt x="54" y="168"/>
                  </a:cubicBezTo>
                  <a:cubicBezTo>
                    <a:pt x="57" y="168"/>
                    <a:pt x="69" y="171"/>
                    <a:pt x="75" y="168"/>
                  </a:cubicBezTo>
                  <a:cubicBezTo>
                    <a:pt x="75" y="165"/>
                    <a:pt x="78" y="162"/>
                    <a:pt x="78" y="162"/>
                  </a:cubicBezTo>
                  <a:cubicBezTo>
                    <a:pt x="78" y="156"/>
                    <a:pt x="78" y="153"/>
                    <a:pt x="78" y="150"/>
                  </a:cubicBezTo>
                  <a:cubicBezTo>
                    <a:pt x="72" y="138"/>
                    <a:pt x="63" y="132"/>
                    <a:pt x="69" y="126"/>
                  </a:cubicBezTo>
                  <a:cubicBezTo>
                    <a:pt x="75" y="120"/>
                    <a:pt x="78" y="120"/>
                    <a:pt x="84" y="117"/>
                  </a:cubicBezTo>
                  <a:cubicBezTo>
                    <a:pt x="84" y="114"/>
                    <a:pt x="87" y="111"/>
                    <a:pt x="90" y="111"/>
                  </a:cubicBezTo>
                  <a:cubicBezTo>
                    <a:pt x="99" y="90"/>
                    <a:pt x="87" y="87"/>
                    <a:pt x="78" y="81"/>
                  </a:cubicBezTo>
                  <a:cubicBezTo>
                    <a:pt x="75" y="69"/>
                    <a:pt x="66" y="60"/>
                    <a:pt x="60" y="60"/>
                  </a:cubicBezTo>
                  <a:cubicBezTo>
                    <a:pt x="60" y="57"/>
                    <a:pt x="57" y="54"/>
                    <a:pt x="57" y="51"/>
                  </a:cubicBezTo>
                  <a:cubicBezTo>
                    <a:pt x="63" y="42"/>
                    <a:pt x="54" y="33"/>
                    <a:pt x="51" y="30"/>
                  </a:cubicBezTo>
                  <a:cubicBezTo>
                    <a:pt x="51" y="30"/>
                    <a:pt x="51" y="30"/>
                    <a:pt x="51" y="27"/>
                  </a:cubicBezTo>
                  <a:cubicBezTo>
                    <a:pt x="72" y="21"/>
                    <a:pt x="102" y="24"/>
                    <a:pt x="126" y="18"/>
                  </a:cubicBezTo>
                  <a:cubicBezTo>
                    <a:pt x="144" y="6"/>
                    <a:pt x="162" y="0"/>
                    <a:pt x="188" y="0"/>
                  </a:cubicBezTo>
                  <a:cubicBezTo>
                    <a:pt x="191" y="0"/>
                    <a:pt x="194" y="3"/>
                    <a:pt x="197" y="3"/>
                  </a:cubicBezTo>
                  <a:cubicBezTo>
                    <a:pt x="218" y="3"/>
                    <a:pt x="239" y="0"/>
                    <a:pt x="260" y="9"/>
                  </a:cubicBezTo>
                  <a:cubicBezTo>
                    <a:pt x="275" y="18"/>
                    <a:pt x="287" y="27"/>
                    <a:pt x="299" y="36"/>
                  </a:cubicBezTo>
                  <a:cubicBezTo>
                    <a:pt x="302" y="36"/>
                    <a:pt x="302" y="39"/>
                    <a:pt x="305" y="42"/>
                  </a:cubicBezTo>
                  <a:cubicBezTo>
                    <a:pt x="311" y="45"/>
                    <a:pt x="320" y="54"/>
                    <a:pt x="335" y="60"/>
                  </a:cubicBezTo>
                  <a:cubicBezTo>
                    <a:pt x="341" y="60"/>
                    <a:pt x="347" y="60"/>
                    <a:pt x="350" y="60"/>
                  </a:cubicBezTo>
                  <a:cubicBezTo>
                    <a:pt x="353" y="57"/>
                    <a:pt x="356" y="54"/>
                    <a:pt x="359" y="54"/>
                  </a:cubicBezTo>
                  <a:cubicBezTo>
                    <a:pt x="359" y="42"/>
                    <a:pt x="359" y="33"/>
                    <a:pt x="356" y="27"/>
                  </a:cubicBezTo>
                  <a:cubicBezTo>
                    <a:pt x="362" y="24"/>
                    <a:pt x="371" y="24"/>
                    <a:pt x="380" y="24"/>
                  </a:cubicBezTo>
                  <a:cubicBezTo>
                    <a:pt x="383" y="27"/>
                    <a:pt x="389" y="30"/>
                    <a:pt x="395" y="36"/>
                  </a:cubicBezTo>
                  <a:cubicBezTo>
                    <a:pt x="404" y="36"/>
                    <a:pt x="413" y="39"/>
                    <a:pt x="428" y="42"/>
                  </a:cubicBezTo>
                  <a:cubicBezTo>
                    <a:pt x="434" y="45"/>
                    <a:pt x="440" y="48"/>
                    <a:pt x="446" y="51"/>
                  </a:cubicBezTo>
                  <a:cubicBezTo>
                    <a:pt x="452" y="54"/>
                    <a:pt x="458" y="57"/>
                    <a:pt x="464" y="63"/>
                  </a:cubicBezTo>
                  <a:cubicBezTo>
                    <a:pt x="464" y="63"/>
                    <a:pt x="464" y="63"/>
                    <a:pt x="464" y="63"/>
                  </a:cubicBezTo>
                  <a:cubicBezTo>
                    <a:pt x="464" y="66"/>
                    <a:pt x="467" y="66"/>
                    <a:pt x="467" y="69"/>
                  </a:cubicBezTo>
                  <a:cubicBezTo>
                    <a:pt x="475" y="69"/>
                    <a:pt x="484" y="69"/>
                    <a:pt x="493" y="66"/>
                  </a:cubicBezTo>
                  <a:cubicBezTo>
                    <a:pt x="499" y="75"/>
                    <a:pt x="505" y="81"/>
                    <a:pt x="514" y="90"/>
                  </a:cubicBezTo>
                  <a:cubicBezTo>
                    <a:pt x="523" y="96"/>
                    <a:pt x="532" y="105"/>
                    <a:pt x="541" y="111"/>
                  </a:cubicBezTo>
                  <a:cubicBezTo>
                    <a:pt x="547" y="114"/>
                    <a:pt x="550" y="114"/>
                    <a:pt x="556" y="117"/>
                  </a:cubicBezTo>
                  <a:cubicBezTo>
                    <a:pt x="562" y="117"/>
                    <a:pt x="571" y="117"/>
                    <a:pt x="580" y="117"/>
                  </a:cubicBezTo>
                  <a:cubicBezTo>
                    <a:pt x="586" y="123"/>
                    <a:pt x="592" y="144"/>
                    <a:pt x="595" y="156"/>
                  </a:cubicBezTo>
                  <a:cubicBezTo>
                    <a:pt x="598" y="165"/>
                    <a:pt x="601" y="174"/>
                    <a:pt x="604" y="183"/>
                  </a:cubicBezTo>
                  <a:cubicBezTo>
                    <a:pt x="607" y="189"/>
                    <a:pt x="607" y="198"/>
                    <a:pt x="607" y="204"/>
                  </a:cubicBezTo>
                  <a:cubicBezTo>
                    <a:pt x="610" y="210"/>
                    <a:pt x="622" y="222"/>
                    <a:pt x="610" y="231"/>
                  </a:cubicBezTo>
                  <a:cubicBezTo>
                    <a:pt x="589" y="243"/>
                    <a:pt x="589" y="246"/>
                    <a:pt x="574" y="270"/>
                  </a:cubicBezTo>
                  <a:cubicBezTo>
                    <a:pt x="568" y="273"/>
                    <a:pt x="562" y="279"/>
                    <a:pt x="559" y="282"/>
                  </a:cubicBezTo>
                  <a:cubicBezTo>
                    <a:pt x="556" y="285"/>
                    <a:pt x="556" y="288"/>
                    <a:pt x="556" y="291"/>
                  </a:cubicBezTo>
                  <a:cubicBezTo>
                    <a:pt x="562" y="294"/>
                    <a:pt x="568" y="300"/>
                    <a:pt x="574" y="306"/>
                  </a:cubicBezTo>
                  <a:cubicBezTo>
                    <a:pt x="574" y="315"/>
                    <a:pt x="559" y="312"/>
                    <a:pt x="559" y="312"/>
                  </a:cubicBezTo>
                  <a:cubicBezTo>
                    <a:pt x="553" y="309"/>
                    <a:pt x="547" y="306"/>
                    <a:pt x="541" y="300"/>
                  </a:cubicBezTo>
                  <a:cubicBezTo>
                    <a:pt x="532" y="300"/>
                    <a:pt x="514" y="300"/>
                    <a:pt x="511" y="303"/>
                  </a:cubicBezTo>
                  <a:cubicBezTo>
                    <a:pt x="511" y="318"/>
                    <a:pt x="511" y="330"/>
                    <a:pt x="529" y="345"/>
                  </a:cubicBezTo>
                  <a:cubicBezTo>
                    <a:pt x="529" y="351"/>
                    <a:pt x="529" y="357"/>
                    <a:pt x="529" y="363"/>
                  </a:cubicBezTo>
                  <a:cubicBezTo>
                    <a:pt x="532" y="372"/>
                    <a:pt x="535" y="381"/>
                    <a:pt x="538" y="390"/>
                  </a:cubicBezTo>
                  <a:cubicBezTo>
                    <a:pt x="538" y="399"/>
                    <a:pt x="529" y="399"/>
                    <a:pt x="520" y="399"/>
                  </a:cubicBezTo>
                  <a:cubicBezTo>
                    <a:pt x="511" y="402"/>
                    <a:pt x="511" y="402"/>
                    <a:pt x="505" y="408"/>
                  </a:cubicBezTo>
                  <a:cubicBezTo>
                    <a:pt x="502" y="408"/>
                    <a:pt x="499" y="408"/>
                    <a:pt x="499" y="408"/>
                  </a:cubicBezTo>
                  <a:cubicBezTo>
                    <a:pt x="499" y="405"/>
                    <a:pt x="496" y="402"/>
                    <a:pt x="496" y="402"/>
                  </a:cubicBezTo>
                  <a:cubicBezTo>
                    <a:pt x="490" y="402"/>
                    <a:pt x="487" y="399"/>
                    <a:pt x="481" y="399"/>
                  </a:cubicBezTo>
                  <a:cubicBezTo>
                    <a:pt x="481" y="396"/>
                    <a:pt x="478" y="393"/>
                    <a:pt x="475" y="393"/>
                  </a:cubicBezTo>
                  <a:cubicBezTo>
                    <a:pt x="472" y="393"/>
                    <a:pt x="469" y="393"/>
                    <a:pt x="467" y="393"/>
                  </a:cubicBezTo>
                  <a:cubicBezTo>
                    <a:pt x="467" y="393"/>
                    <a:pt x="458" y="399"/>
                    <a:pt x="455" y="399"/>
                  </a:cubicBezTo>
                  <a:cubicBezTo>
                    <a:pt x="455" y="396"/>
                    <a:pt x="452" y="393"/>
                    <a:pt x="452" y="393"/>
                  </a:cubicBezTo>
                  <a:cubicBezTo>
                    <a:pt x="446" y="390"/>
                    <a:pt x="443" y="390"/>
                    <a:pt x="437" y="390"/>
                  </a:cubicBezTo>
                  <a:cubicBezTo>
                    <a:pt x="431" y="381"/>
                    <a:pt x="422" y="372"/>
                    <a:pt x="416" y="366"/>
                  </a:cubicBezTo>
                  <a:cubicBezTo>
                    <a:pt x="416" y="363"/>
                    <a:pt x="413" y="360"/>
                    <a:pt x="413" y="360"/>
                  </a:cubicBezTo>
                  <a:cubicBezTo>
                    <a:pt x="413" y="342"/>
                    <a:pt x="404" y="336"/>
                    <a:pt x="395" y="327"/>
                  </a:cubicBezTo>
                  <a:cubicBezTo>
                    <a:pt x="383" y="324"/>
                    <a:pt x="371" y="324"/>
                    <a:pt x="362" y="324"/>
                  </a:cubicBezTo>
                  <a:cubicBezTo>
                    <a:pt x="344" y="327"/>
                    <a:pt x="350" y="327"/>
                    <a:pt x="347" y="345"/>
                  </a:cubicBezTo>
                  <a:cubicBezTo>
                    <a:pt x="350" y="351"/>
                    <a:pt x="356" y="357"/>
                    <a:pt x="359" y="360"/>
                  </a:cubicBezTo>
                  <a:cubicBezTo>
                    <a:pt x="359" y="366"/>
                    <a:pt x="359" y="369"/>
                    <a:pt x="359" y="372"/>
                  </a:cubicBezTo>
                  <a:cubicBezTo>
                    <a:pt x="353" y="378"/>
                    <a:pt x="338" y="387"/>
                    <a:pt x="347" y="402"/>
                  </a:cubicBezTo>
                  <a:cubicBezTo>
                    <a:pt x="347" y="408"/>
                    <a:pt x="335" y="423"/>
                    <a:pt x="329" y="429"/>
                  </a:cubicBezTo>
                  <a:cubicBezTo>
                    <a:pt x="326" y="438"/>
                    <a:pt x="320" y="438"/>
                    <a:pt x="314" y="441"/>
                  </a:cubicBezTo>
                  <a:cubicBezTo>
                    <a:pt x="314" y="444"/>
                    <a:pt x="311" y="444"/>
                    <a:pt x="311" y="447"/>
                  </a:cubicBezTo>
                  <a:cubicBezTo>
                    <a:pt x="302" y="447"/>
                    <a:pt x="302" y="441"/>
                    <a:pt x="299" y="438"/>
                  </a:cubicBezTo>
                  <a:cubicBezTo>
                    <a:pt x="293" y="435"/>
                    <a:pt x="284" y="438"/>
                    <a:pt x="281" y="438"/>
                  </a:cubicBezTo>
                  <a:cubicBezTo>
                    <a:pt x="278" y="444"/>
                    <a:pt x="278" y="447"/>
                    <a:pt x="275" y="450"/>
                  </a:cubicBezTo>
                  <a:close/>
                </a:path>
              </a:pathLst>
            </a:custGeom>
            <a:solidFill>
              <a:sysClr val="window" lastClr="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1" name="Freeform 11">
              <a:extLst>
                <a:ext uri="{FF2B5EF4-FFF2-40B4-BE49-F238E27FC236}">
                  <a16:creationId xmlns:a16="http://schemas.microsoft.com/office/drawing/2014/main" id="{04448332-1423-49E0-BEA7-29DB8A5E5CA4}"/>
                </a:ext>
              </a:extLst>
            </p:cNvPr>
            <p:cNvSpPr>
              <a:spLocks/>
            </p:cNvSpPr>
            <p:nvPr/>
          </p:nvSpPr>
          <p:spPr bwMode="auto">
            <a:xfrm>
              <a:off x="3586163" y="2297113"/>
              <a:ext cx="1858962" cy="1597025"/>
            </a:xfrm>
            <a:custGeom>
              <a:avLst/>
              <a:gdLst>
                <a:gd name="T0" fmla="*/ 2147483647 w 708"/>
                <a:gd name="T1" fmla="*/ 2147483647 h 608"/>
                <a:gd name="T2" fmla="*/ 2147483647 w 708"/>
                <a:gd name="T3" fmla="*/ 2147483647 h 608"/>
                <a:gd name="T4" fmla="*/ 2147483647 w 708"/>
                <a:gd name="T5" fmla="*/ 2147483647 h 608"/>
                <a:gd name="T6" fmla="*/ 2147483647 w 708"/>
                <a:gd name="T7" fmla="*/ 2147483647 h 608"/>
                <a:gd name="T8" fmla="*/ 2147483647 w 708"/>
                <a:gd name="T9" fmla="*/ 2147483647 h 608"/>
                <a:gd name="T10" fmla="*/ 2147483647 w 708"/>
                <a:gd name="T11" fmla="*/ 2147483647 h 608"/>
                <a:gd name="T12" fmla="*/ 2147483647 w 708"/>
                <a:gd name="T13" fmla="*/ 2147483647 h 608"/>
                <a:gd name="T14" fmla="*/ 2147483647 w 708"/>
                <a:gd name="T15" fmla="*/ 2147483647 h 608"/>
                <a:gd name="T16" fmla="*/ 2147483647 w 708"/>
                <a:gd name="T17" fmla="*/ 2147483647 h 608"/>
                <a:gd name="T18" fmla="*/ 2147483647 w 708"/>
                <a:gd name="T19" fmla="*/ 2147483647 h 608"/>
                <a:gd name="T20" fmla="*/ 2147483647 w 708"/>
                <a:gd name="T21" fmla="*/ 2147483647 h 608"/>
                <a:gd name="T22" fmla="*/ 2147483647 w 708"/>
                <a:gd name="T23" fmla="*/ 2147483647 h 608"/>
                <a:gd name="T24" fmla="*/ 2147483647 w 708"/>
                <a:gd name="T25" fmla="*/ 2147483647 h 608"/>
                <a:gd name="T26" fmla="*/ 2147483647 w 708"/>
                <a:gd name="T27" fmla="*/ 2147483647 h 608"/>
                <a:gd name="T28" fmla="*/ 2147483647 w 708"/>
                <a:gd name="T29" fmla="*/ 2147483647 h 608"/>
                <a:gd name="T30" fmla="*/ 2147483647 w 708"/>
                <a:gd name="T31" fmla="*/ 2147483647 h 608"/>
                <a:gd name="T32" fmla="*/ 2147483647 w 708"/>
                <a:gd name="T33" fmla="*/ 2147483647 h 608"/>
                <a:gd name="T34" fmla="*/ 2147483647 w 708"/>
                <a:gd name="T35" fmla="*/ 2147483647 h 608"/>
                <a:gd name="T36" fmla="*/ 2147483647 w 708"/>
                <a:gd name="T37" fmla="*/ 2147483647 h 608"/>
                <a:gd name="T38" fmla="*/ 2147483647 w 708"/>
                <a:gd name="T39" fmla="*/ 2147483647 h 608"/>
                <a:gd name="T40" fmla="*/ 2147483647 w 708"/>
                <a:gd name="T41" fmla="*/ 2147483647 h 608"/>
                <a:gd name="T42" fmla="*/ 2147483647 w 708"/>
                <a:gd name="T43" fmla="*/ 2147483647 h 608"/>
                <a:gd name="T44" fmla="*/ 2147483647 w 708"/>
                <a:gd name="T45" fmla="*/ 2147483647 h 608"/>
                <a:gd name="T46" fmla="*/ 2147483647 w 708"/>
                <a:gd name="T47" fmla="*/ 2147483647 h 608"/>
                <a:gd name="T48" fmla="*/ 2147483647 w 708"/>
                <a:gd name="T49" fmla="*/ 2147483647 h 608"/>
                <a:gd name="T50" fmla="*/ 2147483647 w 708"/>
                <a:gd name="T51" fmla="*/ 2147483647 h 608"/>
                <a:gd name="T52" fmla="*/ 2147483647 w 708"/>
                <a:gd name="T53" fmla="*/ 2147483647 h 608"/>
                <a:gd name="T54" fmla="*/ 2147483647 w 708"/>
                <a:gd name="T55" fmla="*/ 2147483647 h 608"/>
                <a:gd name="T56" fmla="*/ 2147483647 w 708"/>
                <a:gd name="T57" fmla="*/ 2147483647 h 608"/>
                <a:gd name="T58" fmla="*/ 2147483647 w 708"/>
                <a:gd name="T59" fmla="*/ 2147483647 h 608"/>
                <a:gd name="T60" fmla="*/ 2147483647 w 708"/>
                <a:gd name="T61" fmla="*/ 2147483647 h 608"/>
                <a:gd name="T62" fmla="*/ 2147483647 w 708"/>
                <a:gd name="T63" fmla="*/ 2147483647 h 608"/>
                <a:gd name="T64" fmla="*/ 2147483647 w 708"/>
                <a:gd name="T65" fmla="*/ 2147483647 h 608"/>
                <a:gd name="T66" fmla="*/ 2147483647 w 708"/>
                <a:gd name="T67" fmla="*/ 2147483647 h 608"/>
                <a:gd name="T68" fmla="*/ 2147483647 w 708"/>
                <a:gd name="T69" fmla="*/ 2147483647 h 608"/>
                <a:gd name="T70" fmla="*/ 2147483647 w 708"/>
                <a:gd name="T71" fmla="*/ 2147483647 h 608"/>
                <a:gd name="T72" fmla="*/ 2147483647 w 708"/>
                <a:gd name="T73" fmla="*/ 2147483647 h 608"/>
                <a:gd name="T74" fmla="*/ 2147483647 w 708"/>
                <a:gd name="T75" fmla="*/ 2147483647 h 608"/>
                <a:gd name="T76" fmla="*/ 2147483647 w 708"/>
                <a:gd name="T77" fmla="*/ 2147483647 h 608"/>
                <a:gd name="T78" fmla="*/ 2147483647 w 708"/>
                <a:gd name="T79" fmla="*/ 2147483647 h 608"/>
                <a:gd name="T80" fmla="*/ 2147483647 w 708"/>
                <a:gd name="T81" fmla="*/ 2147483647 h 608"/>
                <a:gd name="T82" fmla="*/ 2147483647 w 708"/>
                <a:gd name="T83" fmla="*/ 2147483647 h 608"/>
                <a:gd name="T84" fmla="*/ 2147483647 w 708"/>
                <a:gd name="T85" fmla="*/ 2147483647 h 608"/>
                <a:gd name="T86" fmla="*/ 2147483647 w 708"/>
                <a:gd name="T87" fmla="*/ 2147483647 h 608"/>
                <a:gd name="T88" fmla="*/ 2147483647 w 708"/>
                <a:gd name="T89" fmla="*/ 2147483647 h 608"/>
                <a:gd name="T90" fmla="*/ 2147483647 w 708"/>
                <a:gd name="T91" fmla="*/ 2147483647 h 608"/>
                <a:gd name="T92" fmla="*/ 2147483647 w 708"/>
                <a:gd name="T93" fmla="*/ 2147483647 h 608"/>
                <a:gd name="T94" fmla="*/ 2147483647 w 708"/>
                <a:gd name="T95" fmla="*/ 2147483647 h 608"/>
                <a:gd name="T96" fmla="*/ 2147483647 w 708"/>
                <a:gd name="T97" fmla="*/ 2147483647 h 608"/>
                <a:gd name="T98" fmla="*/ 2147483647 w 708"/>
                <a:gd name="T99" fmla="*/ 2147483647 h 608"/>
                <a:gd name="T100" fmla="*/ 2147483647 w 708"/>
                <a:gd name="T101" fmla="*/ 2147483647 h 608"/>
                <a:gd name="T102" fmla="*/ 2147483647 w 708"/>
                <a:gd name="T103" fmla="*/ 2147483647 h 608"/>
                <a:gd name="T104" fmla="*/ 2147483647 w 708"/>
                <a:gd name="T105" fmla="*/ 2147483647 h 608"/>
                <a:gd name="T106" fmla="*/ 2147483647 w 708"/>
                <a:gd name="T107" fmla="*/ 2147483647 h 608"/>
                <a:gd name="T108" fmla="*/ 2147483647 w 708"/>
                <a:gd name="T109" fmla="*/ 2147483647 h 608"/>
                <a:gd name="T110" fmla="*/ 2147483647 w 708"/>
                <a:gd name="T111" fmla="*/ 2147483647 h 608"/>
                <a:gd name="T112" fmla="*/ 2147483647 w 708"/>
                <a:gd name="T113" fmla="*/ 2147483647 h 608"/>
                <a:gd name="T114" fmla="*/ 2147483647 w 708"/>
                <a:gd name="T115" fmla="*/ 2147483647 h 608"/>
                <a:gd name="T116" fmla="*/ 2147483647 w 708"/>
                <a:gd name="T117" fmla="*/ 2147483647 h 6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8"/>
                <a:gd name="T178" fmla="*/ 0 h 608"/>
                <a:gd name="T179" fmla="*/ 708 w 708"/>
                <a:gd name="T180" fmla="*/ 608 h 6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8" h="608">
                  <a:moveTo>
                    <a:pt x="657" y="476"/>
                  </a:moveTo>
                  <a:cubicBezTo>
                    <a:pt x="642" y="464"/>
                    <a:pt x="630" y="464"/>
                    <a:pt x="615" y="464"/>
                  </a:cubicBezTo>
                  <a:cubicBezTo>
                    <a:pt x="612" y="467"/>
                    <a:pt x="609" y="467"/>
                    <a:pt x="606" y="467"/>
                  </a:cubicBezTo>
                  <a:cubicBezTo>
                    <a:pt x="594" y="485"/>
                    <a:pt x="600" y="503"/>
                    <a:pt x="609" y="524"/>
                  </a:cubicBezTo>
                  <a:cubicBezTo>
                    <a:pt x="609" y="533"/>
                    <a:pt x="612" y="542"/>
                    <a:pt x="609" y="554"/>
                  </a:cubicBezTo>
                  <a:cubicBezTo>
                    <a:pt x="600" y="554"/>
                    <a:pt x="591" y="554"/>
                    <a:pt x="583" y="554"/>
                  </a:cubicBezTo>
                  <a:cubicBezTo>
                    <a:pt x="577" y="557"/>
                    <a:pt x="580" y="557"/>
                    <a:pt x="577" y="566"/>
                  </a:cubicBezTo>
                  <a:cubicBezTo>
                    <a:pt x="580" y="569"/>
                    <a:pt x="583" y="572"/>
                    <a:pt x="588" y="575"/>
                  </a:cubicBezTo>
                  <a:cubicBezTo>
                    <a:pt x="588" y="578"/>
                    <a:pt x="588" y="578"/>
                    <a:pt x="588" y="581"/>
                  </a:cubicBezTo>
                  <a:cubicBezTo>
                    <a:pt x="585" y="587"/>
                    <a:pt x="583" y="593"/>
                    <a:pt x="583" y="596"/>
                  </a:cubicBezTo>
                  <a:cubicBezTo>
                    <a:pt x="571" y="596"/>
                    <a:pt x="568" y="602"/>
                    <a:pt x="559" y="605"/>
                  </a:cubicBezTo>
                  <a:cubicBezTo>
                    <a:pt x="550" y="605"/>
                    <a:pt x="538" y="605"/>
                    <a:pt x="529" y="608"/>
                  </a:cubicBezTo>
                  <a:cubicBezTo>
                    <a:pt x="529" y="605"/>
                    <a:pt x="529" y="605"/>
                    <a:pt x="526" y="605"/>
                  </a:cubicBezTo>
                  <a:cubicBezTo>
                    <a:pt x="523" y="599"/>
                    <a:pt x="517" y="596"/>
                    <a:pt x="514" y="596"/>
                  </a:cubicBezTo>
                  <a:cubicBezTo>
                    <a:pt x="514" y="593"/>
                    <a:pt x="514" y="590"/>
                    <a:pt x="511" y="587"/>
                  </a:cubicBezTo>
                  <a:cubicBezTo>
                    <a:pt x="508" y="578"/>
                    <a:pt x="505" y="572"/>
                    <a:pt x="502" y="563"/>
                  </a:cubicBezTo>
                  <a:cubicBezTo>
                    <a:pt x="496" y="560"/>
                    <a:pt x="493" y="557"/>
                    <a:pt x="487" y="554"/>
                  </a:cubicBezTo>
                  <a:cubicBezTo>
                    <a:pt x="481" y="545"/>
                    <a:pt x="472" y="542"/>
                    <a:pt x="466" y="539"/>
                  </a:cubicBezTo>
                  <a:cubicBezTo>
                    <a:pt x="463" y="536"/>
                    <a:pt x="460" y="536"/>
                    <a:pt x="457" y="533"/>
                  </a:cubicBezTo>
                  <a:cubicBezTo>
                    <a:pt x="445" y="506"/>
                    <a:pt x="439" y="509"/>
                    <a:pt x="418" y="521"/>
                  </a:cubicBezTo>
                  <a:cubicBezTo>
                    <a:pt x="412" y="530"/>
                    <a:pt x="412" y="527"/>
                    <a:pt x="412" y="539"/>
                  </a:cubicBezTo>
                  <a:cubicBezTo>
                    <a:pt x="415" y="545"/>
                    <a:pt x="418" y="548"/>
                    <a:pt x="418" y="557"/>
                  </a:cubicBezTo>
                  <a:cubicBezTo>
                    <a:pt x="412" y="560"/>
                    <a:pt x="412" y="563"/>
                    <a:pt x="403" y="566"/>
                  </a:cubicBezTo>
                  <a:cubicBezTo>
                    <a:pt x="403" y="566"/>
                    <a:pt x="400" y="566"/>
                    <a:pt x="397" y="566"/>
                  </a:cubicBezTo>
                  <a:cubicBezTo>
                    <a:pt x="379" y="557"/>
                    <a:pt x="364" y="545"/>
                    <a:pt x="358" y="536"/>
                  </a:cubicBezTo>
                  <a:cubicBezTo>
                    <a:pt x="346" y="530"/>
                    <a:pt x="346" y="509"/>
                    <a:pt x="346" y="506"/>
                  </a:cubicBezTo>
                  <a:cubicBezTo>
                    <a:pt x="352" y="506"/>
                    <a:pt x="361" y="506"/>
                    <a:pt x="367" y="506"/>
                  </a:cubicBezTo>
                  <a:cubicBezTo>
                    <a:pt x="373" y="509"/>
                    <a:pt x="379" y="515"/>
                    <a:pt x="385" y="518"/>
                  </a:cubicBezTo>
                  <a:cubicBezTo>
                    <a:pt x="391" y="518"/>
                    <a:pt x="400" y="521"/>
                    <a:pt x="409" y="512"/>
                  </a:cubicBezTo>
                  <a:cubicBezTo>
                    <a:pt x="409" y="509"/>
                    <a:pt x="409" y="506"/>
                    <a:pt x="409" y="503"/>
                  </a:cubicBezTo>
                  <a:cubicBezTo>
                    <a:pt x="400" y="497"/>
                    <a:pt x="394" y="488"/>
                    <a:pt x="391" y="485"/>
                  </a:cubicBezTo>
                  <a:cubicBezTo>
                    <a:pt x="403" y="479"/>
                    <a:pt x="421" y="458"/>
                    <a:pt x="424" y="446"/>
                  </a:cubicBezTo>
                  <a:cubicBezTo>
                    <a:pt x="430" y="443"/>
                    <a:pt x="436" y="440"/>
                    <a:pt x="439" y="437"/>
                  </a:cubicBezTo>
                  <a:cubicBezTo>
                    <a:pt x="442" y="437"/>
                    <a:pt x="445" y="431"/>
                    <a:pt x="448" y="428"/>
                  </a:cubicBezTo>
                  <a:cubicBezTo>
                    <a:pt x="448" y="422"/>
                    <a:pt x="448" y="416"/>
                    <a:pt x="448" y="410"/>
                  </a:cubicBezTo>
                  <a:cubicBezTo>
                    <a:pt x="436" y="398"/>
                    <a:pt x="442" y="380"/>
                    <a:pt x="439" y="380"/>
                  </a:cubicBezTo>
                  <a:cubicBezTo>
                    <a:pt x="436" y="371"/>
                    <a:pt x="430" y="362"/>
                    <a:pt x="427" y="356"/>
                  </a:cubicBezTo>
                  <a:cubicBezTo>
                    <a:pt x="427" y="350"/>
                    <a:pt x="427" y="344"/>
                    <a:pt x="424" y="338"/>
                  </a:cubicBezTo>
                  <a:cubicBezTo>
                    <a:pt x="421" y="329"/>
                    <a:pt x="415" y="314"/>
                    <a:pt x="412" y="311"/>
                  </a:cubicBezTo>
                  <a:cubicBezTo>
                    <a:pt x="403" y="311"/>
                    <a:pt x="397" y="311"/>
                    <a:pt x="388" y="311"/>
                  </a:cubicBezTo>
                  <a:cubicBezTo>
                    <a:pt x="373" y="308"/>
                    <a:pt x="358" y="293"/>
                    <a:pt x="349" y="290"/>
                  </a:cubicBezTo>
                  <a:cubicBezTo>
                    <a:pt x="343" y="281"/>
                    <a:pt x="334" y="269"/>
                    <a:pt x="325" y="260"/>
                  </a:cubicBezTo>
                  <a:cubicBezTo>
                    <a:pt x="319" y="260"/>
                    <a:pt x="316" y="263"/>
                    <a:pt x="310" y="263"/>
                  </a:cubicBezTo>
                  <a:cubicBezTo>
                    <a:pt x="307" y="263"/>
                    <a:pt x="304" y="263"/>
                    <a:pt x="298" y="263"/>
                  </a:cubicBezTo>
                  <a:cubicBezTo>
                    <a:pt x="293" y="257"/>
                    <a:pt x="284" y="251"/>
                    <a:pt x="278" y="245"/>
                  </a:cubicBezTo>
                  <a:cubicBezTo>
                    <a:pt x="269" y="242"/>
                    <a:pt x="263" y="239"/>
                    <a:pt x="257" y="236"/>
                  </a:cubicBezTo>
                  <a:cubicBezTo>
                    <a:pt x="242" y="233"/>
                    <a:pt x="233" y="230"/>
                    <a:pt x="224" y="230"/>
                  </a:cubicBezTo>
                  <a:cubicBezTo>
                    <a:pt x="209" y="215"/>
                    <a:pt x="203" y="221"/>
                    <a:pt x="188" y="218"/>
                  </a:cubicBezTo>
                  <a:cubicBezTo>
                    <a:pt x="185" y="221"/>
                    <a:pt x="182" y="224"/>
                    <a:pt x="179" y="224"/>
                  </a:cubicBezTo>
                  <a:cubicBezTo>
                    <a:pt x="179" y="233"/>
                    <a:pt x="185" y="239"/>
                    <a:pt x="182" y="251"/>
                  </a:cubicBezTo>
                  <a:cubicBezTo>
                    <a:pt x="167" y="266"/>
                    <a:pt x="140" y="239"/>
                    <a:pt x="134" y="233"/>
                  </a:cubicBezTo>
                  <a:cubicBezTo>
                    <a:pt x="128" y="227"/>
                    <a:pt x="122" y="221"/>
                    <a:pt x="113" y="218"/>
                  </a:cubicBezTo>
                  <a:cubicBezTo>
                    <a:pt x="101" y="209"/>
                    <a:pt x="89" y="203"/>
                    <a:pt x="77" y="200"/>
                  </a:cubicBezTo>
                  <a:cubicBezTo>
                    <a:pt x="56" y="200"/>
                    <a:pt x="35" y="200"/>
                    <a:pt x="17" y="194"/>
                  </a:cubicBezTo>
                  <a:cubicBezTo>
                    <a:pt x="14" y="194"/>
                    <a:pt x="14" y="194"/>
                    <a:pt x="14" y="194"/>
                  </a:cubicBezTo>
                  <a:cubicBezTo>
                    <a:pt x="14" y="185"/>
                    <a:pt x="8" y="170"/>
                    <a:pt x="8" y="170"/>
                  </a:cubicBezTo>
                  <a:cubicBezTo>
                    <a:pt x="6" y="158"/>
                    <a:pt x="0" y="149"/>
                    <a:pt x="8" y="146"/>
                  </a:cubicBezTo>
                  <a:cubicBezTo>
                    <a:pt x="11" y="140"/>
                    <a:pt x="14" y="134"/>
                    <a:pt x="17" y="131"/>
                  </a:cubicBezTo>
                  <a:cubicBezTo>
                    <a:pt x="29" y="131"/>
                    <a:pt x="47" y="131"/>
                    <a:pt x="59" y="120"/>
                  </a:cubicBezTo>
                  <a:cubicBezTo>
                    <a:pt x="59" y="114"/>
                    <a:pt x="62" y="111"/>
                    <a:pt x="62" y="108"/>
                  </a:cubicBezTo>
                  <a:cubicBezTo>
                    <a:pt x="68" y="102"/>
                    <a:pt x="71" y="99"/>
                    <a:pt x="74" y="96"/>
                  </a:cubicBezTo>
                  <a:cubicBezTo>
                    <a:pt x="83" y="69"/>
                    <a:pt x="92" y="72"/>
                    <a:pt x="122" y="69"/>
                  </a:cubicBezTo>
                  <a:cubicBezTo>
                    <a:pt x="125" y="69"/>
                    <a:pt x="152" y="69"/>
                    <a:pt x="161" y="63"/>
                  </a:cubicBezTo>
                  <a:cubicBezTo>
                    <a:pt x="161" y="54"/>
                    <a:pt x="158" y="45"/>
                    <a:pt x="158" y="39"/>
                  </a:cubicBezTo>
                  <a:cubicBezTo>
                    <a:pt x="158" y="24"/>
                    <a:pt x="158" y="0"/>
                    <a:pt x="176" y="9"/>
                  </a:cubicBezTo>
                  <a:cubicBezTo>
                    <a:pt x="191" y="12"/>
                    <a:pt x="206" y="15"/>
                    <a:pt x="221" y="15"/>
                  </a:cubicBezTo>
                  <a:cubicBezTo>
                    <a:pt x="218" y="21"/>
                    <a:pt x="218" y="30"/>
                    <a:pt x="218" y="36"/>
                  </a:cubicBezTo>
                  <a:cubicBezTo>
                    <a:pt x="224" y="45"/>
                    <a:pt x="227" y="48"/>
                    <a:pt x="233" y="60"/>
                  </a:cubicBezTo>
                  <a:cubicBezTo>
                    <a:pt x="233" y="66"/>
                    <a:pt x="233" y="69"/>
                    <a:pt x="233" y="72"/>
                  </a:cubicBezTo>
                  <a:cubicBezTo>
                    <a:pt x="230" y="81"/>
                    <a:pt x="224" y="87"/>
                    <a:pt x="227" y="99"/>
                  </a:cubicBezTo>
                  <a:cubicBezTo>
                    <a:pt x="233" y="105"/>
                    <a:pt x="242" y="111"/>
                    <a:pt x="248" y="120"/>
                  </a:cubicBezTo>
                  <a:cubicBezTo>
                    <a:pt x="248" y="120"/>
                    <a:pt x="251" y="123"/>
                    <a:pt x="251" y="125"/>
                  </a:cubicBezTo>
                  <a:cubicBezTo>
                    <a:pt x="251" y="131"/>
                    <a:pt x="251" y="137"/>
                    <a:pt x="251" y="146"/>
                  </a:cubicBezTo>
                  <a:cubicBezTo>
                    <a:pt x="254" y="146"/>
                    <a:pt x="260" y="146"/>
                    <a:pt x="266" y="146"/>
                  </a:cubicBezTo>
                  <a:cubicBezTo>
                    <a:pt x="281" y="134"/>
                    <a:pt x="304" y="131"/>
                    <a:pt x="328" y="131"/>
                  </a:cubicBezTo>
                  <a:cubicBezTo>
                    <a:pt x="328" y="134"/>
                    <a:pt x="331" y="137"/>
                    <a:pt x="331" y="140"/>
                  </a:cubicBezTo>
                  <a:cubicBezTo>
                    <a:pt x="328" y="146"/>
                    <a:pt x="325" y="152"/>
                    <a:pt x="325" y="155"/>
                  </a:cubicBezTo>
                  <a:cubicBezTo>
                    <a:pt x="313" y="170"/>
                    <a:pt x="301" y="167"/>
                    <a:pt x="304" y="188"/>
                  </a:cubicBezTo>
                  <a:cubicBezTo>
                    <a:pt x="307" y="188"/>
                    <a:pt x="313" y="191"/>
                    <a:pt x="319" y="194"/>
                  </a:cubicBezTo>
                  <a:cubicBezTo>
                    <a:pt x="325" y="203"/>
                    <a:pt x="328" y="206"/>
                    <a:pt x="343" y="215"/>
                  </a:cubicBezTo>
                  <a:cubicBezTo>
                    <a:pt x="346" y="221"/>
                    <a:pt x="349" y="236"/>
                    <a:pt x="358" y="239"/>
                  </a:cubicBezTo>
                  <a:cubicBezTo>
                    <a:pt x="364" y="245"/>
                    <a:pt x="370" y="251"/>
                    <a:pt x="376" y="257"/>
                  </a:cubicBezTo>
                  <a:cubicBezTo>
                    <a:pt x="379" y="260"/>
                    <a:pt x="397" y="269"/>
                    <a:pt x="403" y="257"/>
                  </a:cubicBezTo>
                  <a:cubicBezTo>
                    <a:pt x="403" y="236"/>
                    <a:pt x="400" y="233"/>
                    <a:pt x="418" y="230"/>
                  </a:cubicBezTo>
                  <a:cubicBezTo>
                    <a:pt x="427" y="230"/>
                    <a:pt x="433" y="227"/>
                    <a:pt x="442" y="236"/>
                  </a:cubicBezTo>
                  <a:cubicBezTo>
                    <a:pt x="445" y="236"/>
                    <a:pt x="448" y="236"/>
                    <a:pt x="451" y="236"/>
                  </a:cubicBezTo>
                  <a:cubicBezTo>
                    <a:pt x="460" y="233"/>
                    <a:pt x="469" y="224"/>
                    <a:pt x="478" y="221"/>
                  </a:cubicBezTo>
                  <a:cubicBezTo>
                    <a:pt x="481" y="218"/>
                    <a:pt x="487" y="218"/>
                    <a:pt x="496" y="215"/>
                  </a:cubicBezTo>
                  <a:cubicBezTo>
                    <a:pt x="499" y="221"/>
                    <a:pt x="502" y="224"/>
                    <a:pt x="502" y="227"/>
                  </a:cubicBezTo>
                  <a:cubicBezTo>
                    <a:pt x="502" y="236"/>
                    <a:pt x="487" y="248"/>
                    <a:pt x="478" y="254"/>
                  </a:cubicBezTo>
                  <a:cubicBezTo>
                    <a:pt x="469" y="266"/>
                    <a:pt x="466" y="275"/>
                    <a:pt x="466" y="293"/>
                  </a:cubicBezTo>
                  <a:cubicBezTo>
                    <a:pt x="472" y="302"/>
                    <a:pt x="475" y="308"/>
                    <a:pt x="478" y="317"/>
                  </a:cubicBezTo>
                  <a:cubicBezTo>
                    <a:pt x="484" y="323"/>
                    <a:pt x="493" y="335"/>
                    <a:pt x="508" y="335"/>
                  </a:cubicBezTo>
                  <a:cubicBezTo>
                    <a:pt x="508" y="332"/>
                    <a:pt x="508" y="332"/>
                    <a:pt x="508" y="332"/>
                  </a:cubicBezTo>
                  <a:cubicBezTo>
                    <a:pt x="511" y="332"/>
                    <a:pt x="514" y="332"/>
                    <a:pt x="514" y="332"/>
                  </a:cubicBezTo>
                  <a:cubicBezTo>
                    <a:pt x="523" y="335"/>
                    <a:pt x="544" y="356"/>
                    <a:pt x="553" y="368"/>
                  </a:cubicBezTo>
                  <a:cubicBezTo>
                    <a:pt x="553" y="380"/>
                    <a:pt x="556" y="395"/>
                    <a:pt x="559" y="410"/>
                  </a:cubicBezTo>
                  <a:cubicBezTo>
                    <a:pt x="559" y="416"/>
                    <a:pt x="559" y="422"/>
                    <a:pt x="562" y="425"/>
                  </a:cubicBezTo>
                  <a:cubicBezTo>
                    <a:pt x="571" y="437"/>
                    <a:pt x="571" y="434"/>
                    <a:pt x="588" y="449"/>
                  </a:cubicBezTo>
                  <a:cubicBezTo>
                    <a:pt x="588" y="449"/>
                    <a:pt x="600" y="443"/>
                    <a:pt x="609" y="440"/>
                  </a:cubicBezTo>
                  <a:cubicBezTo>
                    <a:pt x="609" y="434"/>
                    <a:pt x="612" y="431"/>
                    <a:pt x="624" y="428"/>
                  </a:cubicBezTo>
                  <a:cubicBezTo>
                    <a:pt x="636" y="416"/>
                    <a:pt x="630" y="404"/>
                    <a:pt x="621" y="395"/>
                  </a:cubicBezTo>
                  <a:cubicBezTo>
                    <a:pt x="606" y="392"/>
                    <a:pt x="606" y="389"/>
                    <a:pt x="609" y="377"/>
                  </a:cubicBezTo>
                  <a:cubicBezTo>
                    <a:pt x="612" y="371"/>
                    <a:pt x="615" y="368"/>
                    <a:pt x="618" y="362"/>
                  </a:cubicBezTo>
                  <a:cubicBezTo>
                    <a:pt x="618" y="359"/>
                    <a:pt x="618" y="353"/>
                    <a:pt x="618" y="347"/>
                  </a:cubicBezTo>
                  <a:cubicBezTo>
                    <a:pt x="621" y="344"/>
                    <a:pt x="627" y="347"/>
                    <a:pt x="630" y="344"/>
                  </a:cubicBezTo>
                  <a:cubicBezTo>
                    <a:pt x="636" y="341"/>
                    <a:pt x="639" y="338"/>
                    <a:pt x="642" y="335"/>
                  </a:cubicBezTo>
                  <a:cubicBezTo>
                    <a:pt x="642" y="338"/>
                    <a:pt x="645" y="344"/>
                    <a:pt x="639" y="350"/>
                  </a:cubicBezTo>
                  <a:cubicBezTo>
                    <a:pt x="639" y="353"/>
                    <a:pt x="639" y="356"/>
                    <a:pt x="639" y="362"/>
                  </a:cubicBezTo>
                  <a:cubicBezTo>
                    <a:pt x="645" y="368"/>
                    <a:pt x="660" y="371"/>
                    <a:pt x="672" y="374"/>
                  </a:cubicBezTo>
                  <a:cubicBezTo>
                    <a:pt x="681" y="380"/>
                    <a:pt x="690" y="386"/>
                    <a:pt x="699" y="392"/>
                  </a:cubicBezTo>
                  <a:cubicBezTo>
                    <a:pt x="702" y="392"/>
                    <a:pt x="705" y="392"/>
                    <a:pt x="708" y="392"/>
                  </a:cubicBezTo>
                  <a:cubicBezTo>
                    <a:pt x="705" y="395"/>
                    <a:pt x="702" y="401"/>
                    <a:pt x="699" y="407"/>
                  </a:cubicBezTo>
                  <a:cubicBezTo>
                    <a:pt x="702" y="416"/>
                    <a:pt x="702" y="425"/>
                    <a:pt x="702" y="437"/>
                  </a:cubicBezTo>
                  <a:cubicBezTo>
                    <a:pt x="702" y="440"/>
                    <a:pt x="699" y="446"/>
                    <a:pt x="699" y="452"/>
                  </a:cubicBezTo>
                  <a:cubicBezTo>
                    <a:pt x="696" y="452"/>
                    <a:pt x="693" y="452"/>
                    <a:pt x="690" y="449"/>
                  </a:cubicBezTo>
                  <a:cubicBezTo>
                    <a:pt x="678" y="446"/>
                    <a:pt x="669" y="446"/>
                    <a:pt x="663" y="455"/>
                  </a:cubicBezTo>
                  <a:cubicBezTo>
                    <a:pt x="663" y="461"/>
                    <a:pt x="663" y="467"/>
                    <a:pt x="663" y="476"/>
                  </a:cubicBezTo>
                  <a:cubicBezTo>
                    <a:pt x="660" y="476"/>
                    <a:pt x="660" y="476"/>
                    <a:pt x="657" y="476"/>
                  </a:cubicBezTo>
                  <a:close/>
                </a:path>
              </a:pathLst>
            </a:custGeom>
            <a:solidFill>
              <a:sysClr val="window" lastClr="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2" name="Freeform 12">
              <a:extLst>
                <a:ext uri="{FF2B5EF4-FFF2-40B4-BE49-F238E27FC236}">
                  <a16:creationId xmlns:a16="http://schemas.microsoft.com/office/drawing/2014/main" id="{D76FCF52-EE70-414A-A4B7-D699D635B975}"/>
                </a:ext>
              </a:extLst>
            </p:cNvPr>
            <p:cNvSpPr>
              <a:spLocks/>
            </p:cNvSpPr>
            <p:nvPr/>
          </p:nvSpPr>
          <p:spPr bwMode="auto">
            <a:xfrm>
              <a:off x="4175125" y="714375"/>
              <a:ext cx="2855913" cy="2447925"/>
            </a:xfrm>
            <a:custGeom>
              <a:avLst/>
              <a:gdLst>
                <a:gd name="T0" fmla="*/ 2147483647 w 1088"/>
                <a:gd name="T1" fmla="*/ 2147483647 h 932"/>
                <a:gd name="T2" fmla="*/ 2147483647 w 1088"/>
                <a:gd name="T3" fmla="*/ 2147483647 h 932"/>
                <a:gd name="T4" fmla="*/ 2147483647 w 1088"/>
                <a:gd name="T5" fmla="*/ 2147483647 h 932"/>
                <a:gd name="T6" fmla="*/ 2147483647 w 1088"/>
                <a:gd name="T7" fmla="*/ 2147483647 h 932"/>
                <a:gd name="T8" fmla="*/ 2147483647 w 1088"/>
                <a:gd name="T9" fmla="*/ 2147483647 h 932"/>
                <a:gd name="T10" fmla="*/ 2147483647 w 1088"/>
                <a:gd name="T11" fmla="*/ 2147483647 h 932"/>
                <a:gd name="T12" fmla="*/ 0 w 1088"/>
                <a:gd name="T13" fmla="*/ 2147483647 h 932"/>
                <a:gd name="T14" fmla="*/ 2147483647 w 1088"/>
                <a:gd name="T15" fmla="*/ 2147483647 h 932"/>
                <a:gd name="T16" fmla="*/ 2147483647 w 1088"/>
                <a:gd name="T17" fmla="*/ 2147483647 h 932"/>
                <a:gd name="T18" fmla="*/ 2147483647 w 1088"/>
                <a:gd name="T19" fmla="*/ 2147483647 h 932"/>
                <a:gd name="T20" fmla="*/ 2147483647 w 1088"/>
                <a:gd name="T21" fmla="*/ 2147483647 h 932"/>
                <a:gd name="T22" fmla="*/ 2147483647 w 1088"/>
                <a:gd name="T23" fmla="*/ 2147483647 h 932"/>
                <a:gd name="T24" fmla="*/ 2147483647 w 1088"/>
                <a:gd name="T25" fmla="*/ 2147483647 h 932"/>
                <a:gd name="T26" fmla="*/ 2147483647 w 1088"/>
                <a:gd name="T27" fmla="*/ 2147483647 h 932"/>
                <a:gd name="T28" fmla="*/ 2147483647 w 1088"/>
                <a:gd name="T29" fmla="*/ 2147483647 h 932"/>
                <a:gd name="T30" fmla="*/ 2147483647 w 1088"/>
                <a:gd name="T31" fmla="*/ 2147483647 h 932"/>
                <a:gd name="T32" fmla="*/ 2147483647 w 1088"/>
                <a:gd name="T33" fmla="*/ 2147483647 h 932"/>
                <a:gd name="T34" fmla="*/ 2147483647 w 1088"/>
                <a:gd name="T35" fmla="*/ 2147483647 h 932"/>
                <a:gd name="T36" fmla="*/ 2147483647 w 1088"/>
                <a:gd name="T37" fmla="*/ 2147483647 h 932"/>
                <a:gd name="T38" fmla="*/ 2147483647 w 1088"/>
                <a:gd name="T39" fmla="*/ 2147483647 h 932"/>
                <a:gd name="T40" fmla="*/ 2147483647 w 1088"/>
                <a:gd name="T41" fmla="*/ 2147483647 h 932"/>
                <a:gd name="T42" fmla="*/ 2147483647 w 1088"/>
                <a:gd name="T43" fmla="*/ 2147483647 h 932"/>
                <a:gd name="T44" fmla="*/ 2147483647 w 1088"/>
                <a:gd name="T45" fmla="*/ 2147483647 h 932"/>
                <a:gd name="T46" fmla="*/ 2147483647 w 1088"/>
                <a:gd name="T47" fmla="*/ 2147483647 h 932"/>
                <a:gd name="T48" fmla="*/ 2147483647 w 1088"/>
                <a:gd name="T49" fmla="*/ 2147483647 h 932"/>
                <a:gd name="T50" fmla="*/ 2147483647 w 1088"/>
                <a:gd name="T51" fmla="*/ 2147483647 h 932"/>
                <a:gd name="T52" fmla="*/ 2147483647 w 1088"/>
                <a:gd name="T53" fmla="*/ 2147483647 h 932"/>
                <a:gd name="T54" fmla="*/ 2147483647 w 1088"/>
                <a:gd name="T55" fmla="*/ 2147483647 h 932"/>
                <a:gd name="T56" fmla="*/ 2147483647 w 1088"/>
                <a:gd name="T57" fmla="*/ 2147483647 h 932"/>
                <a:gd name="T58" fmla="*/ 2147483647 w 1088"/>
                <a:gd name="T59" fmla="*/ 2147483647 h 932"/>
                <a:gd name="T60" fmla="*/ 2147483647 w 1088"/>
                <a:gd name="T61" fmla="*/ 2147483647 h 932"/>
                <a:gd name="T62" fmla="*/ 2147483647 w 1088"/>
                <a:gd name="T63" fmla="*/ 2147483647 h 932"/>
                <a:gd name="T64" fmla="*/ 2147483647 w 1088"/>
                <a:gd name="T65" fmla="*/ 2147483647 h 932"/>
                <a:gd name="T66" fmla="*/ 2147483647 w 1088"/>
                <a:gd name="T67" fmla="*/ 2147483647 h 932"/>
                <a:gd name="T68" fmla="*/ 2147483647 w 1088"/>
                <a:gd name="T69" fmla="*/ 2147483647 h 932"/>
                <a:gd name="T70" fmla="*/ 2147483647 w 1088"/>
                <a:gd name="T71" fmla="*/ 2147483647 h 932"/>
                <a:gd name="T72" fmla="*/ 2147483647 w 1088"/>
                <a:gd name="T73" fmla="*/ 2147483647 h 932"/>
                <a:gd name="T74" fmla="*/ 2147483647 w 1088"/>
                <a:gd name="T75" fmla="*/ 2147483647 h 932"/>
                <a:gd name="T76" fmla="*/ 2147483647 w 1088"/>
                <a:gd name="T77" fmla="*/ 2147483647 h 932"/>
                <a:gd name="T78" fmla="*/ 2147483647 w 1088"/>
                <a:gd name="T79" fmla="*/ 2147483647 h 932"/>
                <a:gd name="T80" fmla="*/ 2147483647 w 1088"/>
                <a:gd name="T81" fmla="*/ 2147483647 h 932"/>
                <a:gd name="T82" fmla="*/ 2147483647 w 1088"/>
                <a:gd name="T83" fmla="*/ 2147483647 h 932"/>
                <a:gd name="T84" fmla="*/ 2147483647 w 1088"/>
                <a:gd name="T85" fmla="*/ 2147483647 h 932"/>
                <a:gd name="T86" fmla="*/ 2147483647 w 1088"/>
                <a:gd name="T87" fmla="*/ 2147483647 h 932"/>
                <a:gd name="T88" fmla="*/ 2147483647 w 1088"/>
                <a:gd name="T89" fmla="*/ 2147483647 h 932"/>
                <a:gd name="T90" fmla="*/ 2147483647 w 1088"/>
                <a:gd name="T91" fmla="*/ 2147483647 h 932"/>
                <a:gd name="T92" fmla="*/ 2147483647 w 1088"/>
                <a:gd name="T93" fmla="*/ 2147483647 h 932"/>
                <a:gd name="T94" fmla="*/ 2147483647 w 1088"/>
                <a:gd name="T95" fmla="*/ 2147483647 h 932"/>
                <a:gd name="T96" fmla="*/ 2147483647 w 1088"/>
                <a:gd name="T97" fmla="*/ 2147483647 h 932"/>
                <a:gd name="T98" fmla="*/ 2147483647 w 1088"/>
                <a:gd name="T99" fmla="*/ 2147483647 h 9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88"/>
                <a:gd name="T151" fmla="*/ 0 h 932"/>
                <a:gd name="T152" fmla="*/ 1088 w 1088"/>
                <a:gd name="T153" fmla="*/ 932 h 9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88" h="932">
                  <a:moveTo>
                    <a:pt x="278" y="932"/>
                  </a:moveTo>
                  <a:cubicBezTo>
                    <a:pt x="272" y="926"/>
                    <a:pt x="266" y="920"/>
                    <a:pt x="260" y="914"/>
                  </a:cubicBezTo>
                  <a:cubicBezTo>
                    <a:pt x="254" y="908"/>
                    <a:pt x="251" y="902"/>
                    <a:pt x="248" y="893"/>
                  </a:cubicBezTo>
                  <a:cubicBezTo>
                    <a:pt x="248" y="872"/>
                    <a:pt x="251" y="866"/>
                    <a:pt x="269" y="854"/>
                  </a:cubicBezTo>
                  <a:cubicBezTo>
                    <a:pt x="272" y="851"/>
                    <a:pt x="275" y="851"/>
                    <a:pt x="278" y="848"/>
                  </a:cubicBezTo>
                  <a:cubicBezTo>
                    <a:pt x="281" y="842"/>
                    <a:pt x="281" y="839"/>
                    <a:pt x="284" y="836"/>
                  </a:cubicBezTo>
                  <a:cubicBezTo>
                    <a:pt x="284" y="833"/>
                    <a:pt x="284" y="830"/>
                    <a:pt x="284" y="827"/>
                  </a:cubicBezTo>
                  <a:cubicBezTo>
                    <a:pt x="275" y="809"/>
                    <a:pt x="266" y="812"/>
                    <a:pt x="251" y="818"/>
                  </a:cubicBezTo>
                  <a:cubicBezTo>
                    <a:pt x="248" y="821"/>
                    <a:pt x="245" y="824"/>
                    <a:pt x="239" y="827"/>
                  </a:cubicBezTo>
                  <a:cubicBezTo>
                    <a:pt x="236" y="830"/>
                    <a:pt x="230" y="833"/>
                    <a:pt x="224" y="836"/>
                  </a:cubicBezTo>
                  <a:cubicBezTo>
                    <a:pt x="218" y="830"/>
                    <a:pt x="215" y="830"/>
                    <a:pt x="212" y="827"/>
                  </a:cubicBezTo>
                  <a:cubicBezTo>
                    <a:pt x="176" y="827"/>
                    <a:pt x="176" y="824"/>
                    <a:pt x="173" y="860"/>
                  </a:cubicBezTo>
                  <a:cubicBezTo>
                    <a:pt x="167" y="866"/>
                    <a:pt x="155" y="857"/>
                    <a:pt x="152" y="857"/>
                  </a:cubicBezTo>
                  <a:cubicBezTo>
                    <a:pt x="146" y="848"/>
                    <a:pt x="137" y="839"/>
                    <a:pt x="134" y="836"/>
                  </a:cubicBezTo>
                  <a:cubicBezTo>
                    <a:pt x="128" y="821"/>
                    <a:pt x="125" y="812"/>
                    <a:pt x="113" y="809"/>
                  </a:cubicBezTo>
                  <a:cubicBezTo>
                    <a:pt x="107" y="803"/>
                    <a:pt x="101" y="797"/>
                    <a:pt x="95" y="788"/>
                  </a:cubicBezTo>
                  <a:cubicBezTo>
                    <a:pt x="92" y="788"/>
                    <a:pt x="86" y="788"/>
                    <a:pt x="83" y="788"/>
                  </a:cubicBezTo>
                  <a:cubicBezTo>
                    <a:pt x="83" y="773"/>
                    <a:pt x="98" y="773"/>
                    <a:pt x="104" y="761"/>
                  </a:cubicBezTo>
                  <a:cubicBezTo>
                    <a:pt x="107" y="755"/>
                    <a:pt x="110" y="752"/>
                    <a:pt x="113" y="746"/>
                  </a:cubicBezTo>
                  <a:cubicBezTo>
                    <a:pt x="113" y="737"/>
                    <a:pt x="110" y="734"/>
                    <a:pt x="107" y="731"/>
                  </a:cubicBezTo>
                  <a:cubicBezTo>
                    <a:pt x="86" y="731"/>
                    <a:pt x="63" y="734"/>
                    <a:pt x="45" y="740"/>
                  </a:cubicBezTo>
                  <a:cubicBezTo>
                    <a:pt x="39" y="746"/>
                    <a:pt x="39" y="746"/>
                    <a:pt x="33" y="746"/>
                  </a:cubicBezTo>
                  <a:cubicBezTo>
                    <a:pt x="33" y="737"/>
                    <a:pt x="33" y="731"/>
                    <a:pt x="33" y="723"/>
                  </a:cubicBezTo>
                  <a:cubicBezTo>
                    <a:pt x="30" y="720"/>
                    <a:pt x="27" y="717"/>
                    <a:pt x="24" y="714"/>
                  </a:cubicBezTo>
                  <a:cubicBezTo>
                    <a:pt x="18" y="708"/>
                    <a:pt x="12" y="702"/>
                    <a:pt x="6" y="699"/>
                  </a:cubicBezTo>
                  <a:cubicBezTo>
                    <a:pt x="6" y="690"/>
                    <a:pt x="9" y="687"/>
                    <a:pt x="12" y="678"/>
                  </a:cubicBezTo>
                  <a:cubicBezTo>
                    <a:pt x="12" y="666"/>
                    <a:pt x="12" y="660"/>
                    <a:pt x="12" y="651"/>
                  </a:cubicBezTo>
                  <a:cubicBezTo>
                    <a:pt x="6" y="648"/>
                    <a:pt x="3" y="642"/>
                    <a:pt x="0" y="639"/>
                  </a:cubicBezTo>
                  <a:cubicBezTo>
                    <a:pt x="0" y="633"/>
                    <a:pt x="0" y="627"/>
                    <a:pt x="0" y="621"/>
                  </a:cubicBezTo>
                  <a:cubicBezTo>
                    <a:pt x="18" y="627"/>
                    <a:pt x="33" y="630"/>
                    <a:pt x="51" y="633"/>
                  </a:cubicBezTo>
                  <a:cubicBezTo>
                    <a:pt x="77" y="633"/>
                    <a:pt x="107" y="633"/>
                    <a:pt x="137" y="633"/>
                  </a:cubicBezTo>
                  <a:cubicBezTo>
                    <a:pt x="143" y="636"/>
                    <a:pt x="161" y="639"/>
                    <a:pt x="170" y="645"/>
                  </a:cubicBezTo>
                  <a:cubicBezTo>
                    <a:pt x="179" y="651"/>
                    <a:pt x="188" y="660"/>
                    <a:pt x="200" y="666"/>
                  </a:cubicBezTo>
                  <a:cubicBezTo>
                    <a:pt x="200" y="669"/>
                    <a:pt x="203" y="669"/>
                    <a:pt x="206" y="672"/>
                  </a:cubicBezTo>
                  <a:cubicBezTo>
                    <a:pt x="215" y="672"/>
                    <a:pt x="224" y="672"/>
                    <a:pt x="233" y="675"/>
                  </a:cubicBezTo>
                  <a:cubicBezTo>
                    <a:pt x="236" y="678"/>
                    <a:pt x="239" y="681"/>
                    <a:pt x="245" y="684"/>
                  </a:cubicBezTo>
                  <a:cubicBezTo>
                    <a:pt x="254" y="687"/>
                    <a:pt x="266" y="690"/>
                    <a:pt x="278" y="693"/>
                  </a:cubicBezTo>
                  <a:cubicBezTo>
                    <a:pt x="287" y="696"/>
                    <a:pt x="296" y="717"/>
                    <a:pt x="314" y="705"/>
                  </a:cubicBezTo>
                  <a:cubicBezTo>
                    <a:pt x="320" y="696"/>
                    <a:pt x="329" y="693"/>
                    <a:pt x="341" y="690"/>
                  </a:cubicBezTo>
                  <a:cubicBezTo>
                    <a:pt x="350" y="681"/>
                    <a:pt x="356" y="678"/>
                    <a:pt x="370" y="675"/>
                  </a:cubicBezTo>
                  <a:cubicBezTo>
                    <a:pt x="370" y="669"/>
                    <a:pt x="382" y="669"/>
                    <a:pt x="388" y="666"/>
                  </a:cubicBezTo>
                  <a:cubicBezTo>
                    <a:pt x="397" y="663"/>
                    <a:pt x="406" y="654"/>
                    <a:pt x="415" y="651"/>
                  </a:cubicBezTo>
                  <a:cubicBezTo>
                    <a:pt x="424" y="648"/>
                    <a:pt x="433" y="648"/>
                    <a:pt x="445" y="648"/>
                  </a:cubicBezTo>
                  <a:cubicBezTo>
                    <a:pt x="457" y="651"/>
                    <a:pt x="493" y="660"/>
                    <a:pt x="505" y="648"/>
                  </a:cubicBezTo>
                  <a:cubicBezTo>
                    <a:pt x="529" y="645"/>
                    <a:pt x="544" y="624"/>
                    <a:pt x="559" y="606"/>
                  </a:cubicBezTo>
                  <a:cubicBezTo>
                    <a:pt x="565" y="600"/>
                    <a:pt x="571" y="597"/>
                    <a:pt x="577" y="591"/>
                  </a:cubicBezTo>
                  <a:cubicBezTo>
                    <a:pt x="580" y="588"/>
                    <a:pt x="586" y="582"/>
                    <a:pt x="592" y="579"/>
                  </a:cubicBezTo>
                  <a:cubicBezTo>
                    <a:pt x="595" y="576"/>
                    <a:pt x="601" y="573"/>
                    <a:pt x="607" y="570"/>
                  </a:cubicBezTo>
                  <a:cubicBezTo>
                    <a:pt x="607" y="564"/>
                    <a:pt x="607" y="561"/>
                    <a:pt x="607" y="555"/>
                  </a:cubicBezTo>
                  <a:cubicBezTo>
                    <a:pt x="601" y="549"/>
                    <a:pt x="595" y="546"/>
                    <a:pt x="589" y="540"/>
                  </a:cubicBezTo>
                  <a:cubicBezTo>
                    <a:pt x="589" y="537"/>
                    <a:pt x="586" y="531"/>
                    <a:pt x="586" y="528"/>
                  </a:cubicBezTo>
                  <a:cubicBezTo>
                    <a:pt x="589" y="510"/>
                    <a:pt x="586" y="498"/>
                    <a:pt x="604" y="489"/>
                  </a:cubicBezTo>
                  <a:cubicBezTo>
                    <a:pt x="604" y="483"/>
                    <a:pt x="616" y="492"/>
                    <a:pt x="628" y="504"/>
                  </a:cubicBezTo>
                  <a:cubicBezTo>
                    <a:pt x="631" y="504"/>
                    <a:pt x="637" y="504"/>
                    <a:pt x="640" y="507"/>
                  </a:cubicBezTo>
                  <a:cubicBezTo>
                    <a:pt x="646" y="507"/>
                    <a:pt x="649" y="507"/>
                    <a:pt x="654" y="507"/>
                  </a:cubicBezTo>
                  <a:cubicBezTo>
                    <a:pt x="669" y="501"/>
                    <a:pt x="684" y="480"/>
                    <a:pt x="696" y="465"/>
                  </a:cubicBezTo>
                  <a:cubicBezTo>
                    <a:pt x="705" y="456"/>
                    <a:pt x="711" y="462"/>
                    <a:pt x="726" y="462"/>
                  </a:cubicBezTo>
                  <a:cubicBezTo>
                    <a:pt x="729" y="456"/>
                    <a:pt x="735" y="456"/>
                    <a:pt x="744" y="453"/>
                  </a:cubicBezTo>
                  <a:cubicBezTo>
                    <a:pt x="747" y="447"/>
                    <a:pt x="753" y="444"/>
                    <a:pt x="756" y="441"/>
                  </a:cubicBezTo>
                  <a:cubicBezTo>
                    <a:pt x="762" y="441"/>
                    <a:pt x="765" y="423"/>
                    <a:pt x="765" y="423"/>
                  </a:cubicBezTo>
                  <a:cubicBezTo>
                    <a:pt x="774" y="399"/>
                    <a:pt x="780" y="408"/>
                    <a:pt x="801" y="399"/>
                  </a:cubicBezTo>
                  <a:cubicBezTo>
                    <a:pt x="810" y="390"/>
                    <a:pt x="816" y="384"/>
                    <a:pt x="828" y="378"/>
                  </a:cubicBezTo>
                  <a:cubicBezTo>
                    <a:pt x="837" y="372"/>
                    <a:pt x="867" y="375"/>
                    <a:pt x="885" y="378"/>
                  </a:cubicBezTo>
                  <a:cubicBezTo>
                    <a:pt x="888" y="375"/>
                    <a:pt x="891" y="375"/>
                    <a:pt x="894" y="375"/>
                  </a:cubicBezTo>
                  <a:cubicBezTo>
                    <a:pt x="903" y="363"/>
                    <a:pt x="897" y="348"/>
                    <a:pt x="891" y="339"/>
                  </a:cubicBezTo>
                  <a:cubicBezTo>
                    <a:pt x="888" y="336"/>
                    <a:pt x="885" y="330"/>
                    <a:pt x="879" y="327"/>
                  </a:cubicBezTo>
                  <a:cubicBezTo>
                    <a:pt x="873" y="321"/>
                    <a:pt x="864" y="318"/>
                    <a:pt x="855" y="315"/>
                  </a:cubicBezTo>
                  <a:cubicBezTo>
                    <a:pt x="855" y="306"/>
                    <a:pt x="843" y="297"/>
                    <a:pt x="840" y="294"/>
                  </a:cubicBezTo>
                  <a:cubicBezTo>
                    <a:pt x="837" y="294"/>
                    <a:pt x="831" y="294"/>
                    <a:pt x="825" y="294"/>
                  </a:cubicBezTo>
                  <a:cubicBezTo>
                    <a:pt x="822" y="297"/>
                    <a:pt x="819" y="300"/>
                    <a:pt x="819" y="303"/>
                  </a:cubicBezTo>
                  <a:cubicBezTo>
                    <a:pt x="813" y="303"/>
                    <a:pt x="807" y="303"/>
                    <a:pt x="801" y="303"/>
                  </a:cubicBezTo>
                  <a:cubicBezTo>
                    <a:pt x="801" y="309"/>
                    <a:pt x="801" y="315"/>
                    <a:pt x="798" y="321"/>
                  </a:cubicBezTo>
                  <a:cubicBezTo>
                    <a:pt x="789" y="327"/>
                    <a:pt x="774" y="315"/>
                    <a:pt x="768" y="315"/>
                  </a:cubicBezTo>
                  <a:cubicBezTo>
                    <a:pt x="765" y="315"/>
                    <a:pt x="759" y="315"/>
                    <a:pt x="756" y="315"/>
                  </a:cubicBezTo>
                  <a:cubicBezTo>
                    <a:pt x="747" y="318"/>
                    <a:pt x="741" y="321"/>
                    <a:pt x="735" y="327"/>
                  </a:cubicBezTo>
                  <a:cubicBezTo>
                    <a:pt x="720" y="327"/>
                    <a:pt x="717" y="315"/>
                    <a:pt x="717" y="306"/>
                  </a:cubicBezTo>
                  <a:cubicBezTo>
                    <a:pt x="723" y="303"/>
                    <a:pt x="726" y="297"/>
                    <a:pt x="732" y="294"/>
                  </a:cubicBezTo>
                  <a:cubicBezTo>
                    <a:pt x="732" y="279"/>
                    <a:pt x="732" y="273"/>
                    <a:pt x="732" y="267"/>
                  </a:cubicBezTo>
                  <a:cubicBezTo>
                    <a:pt x="735" y="258"/>
                    <a:pt x="738" y="252"/>
                    <a:pt x="741" y="246"/>
                  </a:cubicBezTo>
                  <a:cubicBezTo>
                    <a:pt x="741" y="231"/>
                    <a:pt x="741" y="222"/>
                    <a:pt x="747" y="213"/>
                  </a:cubicBezTo>
                  <a:cubicBezTo>
                    <a:pt x="750" y="213"/>
                    <a:pt x="756" y="213"/>
                    <a:pt x="759" y="213"/>
                  </a:cubicBezTo>
                  <a:cubicBezTo>
                    <a:pt x="771" y="213"/>
                    <a:pt x="795" y="219"/>
                    <a:pt x="810" y="207"/>
                  </a:cubicBezTo>
                  <a:cubicBezTo>
                    <a:pt x="819" y="198"/>
                    <a:pt x="831" y="192"/>
                    <a:pt x="840" y="180"/>
                  </a:cubicBezTo>
                  <a:cubicBezTo>
                    <a:pt x="840" y="165"/>
                    <a:pt x="837" y="126"/>
                    <a:pt x="852" y="120"/>
                  </a:cubicBezTo>
                  <a:cubicBezTo>
                    <a:pt x="861" y="105"/>
                    <a:pt x="858" y="90"/>
                    <a:pt x="870" y="78"/>
                  </a:cubicBezTo>
                  <a:cubicBezTo>
                    <a:pt x="867" y="72"/>
                    <a:pt x="867" y="66"/>
                    <a:pt x="867" y="57"/>
                  </a:cubicBezTo>
                  <a:cubicBezTo>
                    <a:pt x="867" y="54"/>
                    <a:pt x="867" y="54"/>
                    <a:pt x="867" y="54"/>
                  </a:cubicBezTo>
                  <a:cubicBezTo>
                    <a:pt x="861" y="48"/>
                    <a:pt x="858" y="45"/>
                    <a:pt x="855" y="42"/>
                  </a:cubicBezTo>
                  <a:cubicBezTo>
                    <a:pt x="852" y="39"/>
                    <a:pt x="849" y="36"/>
                    <a:pt x="846" y="36"/>
                  </a:cubicBezTo>
                  <a:cubicBezTo>
                    <a:pt x="846" y="21"/>
                    <a:pt x="852" y="15"/>
                    <a:pt x="864" y="9"/>
                  </a:cubicBezTo>
                  <a:cubicBezTo>
                    <a:pt x="876" y="9"/>
                    <a:pt x="882" y="0"/>
                    <a:pt x="894" y="0"/>
                  </a:cubicBezTo>
                  <a:cubicBezTo>
                    <a:pt x="894" y="3"/>
                    <a:pt x="897" y="6"/>
                    <a:pt x="900" y="6"/>
                  </a:cubicBezTo>
                  <a:cubicBezTo>
                    <a:pt x="900" y="12"/>
                    <a:pt x="897" y="15"/>
                    <a:pt x="897" y="21"/>
                  </a:cubicBezTo>
                  <a:cubicBezTo>
                    <a:pt x="891" y="27"/>
                    <a:pt x="888" y="27"/>
                    <a:pt x="888" y="39"/>
                  </a:cubicBezTo>
                  <a:cubicBezTo>
                    <a:pt x="891" y="42"/>
                    <a:pt x="894" y="45"/>
                    <a:pt x="900" y="48"/>
                  </a:cubicBezTo>
                  <a:cubicBezTo>
                    <a:pt x="903" y="54"/>
                    <a:pt x="906" y="57"/>
                    <a:pt x="918" y="57"/>
                  </a:cubicBezTo>
                  <a:cubicBezTo>
                    <a:pt x="918" y="51"/>
                    <a:pt x="921" y="45"/>
                    <a:pt x="921" y="39"/>
                  </a:cubicBezTo>
                  <a:cubicBezTo>
                    <a:pt x="927" y="39"/>
                    <a:pt x="933" y="39"/>
                    <a:pt x="941" y="45"/>
                  </a:cubicBezTo>
                  <a:cubicBezTo>
                    <a:pt x="944" y="48"/>
                    <a:pt x="944" y="48"/>
                    <a:pt x="947" y="51"/>
                  </a:cubicBezTo>
                  <a:cubicBezTo>
                    <a:pt x="947" y="63"/>
                    <a:pt x="950" y="78"/>
                    <a:pt x="959" y="87"/>
                  </a:cubicBezTo>
                  <a:cubicBezTo>
                    <a:pt x="962" y="90"/>
                    <a:pt x="962" y="90"/>
                    <a:pt x="965" y="93"/>
                  </a:cubicBezTo>
                  <a:cubicBezTo>
                    <a:pt x="971" y="90"/>
                    <a:pt x="974" y="90"/>
                    <a:pt x="980" y="90"/>
                  </a:cubicBezTo>
                  <a:cubicBezTo>
                    <a:pt x="995" y="84"/>
                    <a:pt x="1010" y="87"/>
                    <a:pt x="1022" y="75"/>
                  </a:cubicBezTo>
                  <a:cubicBezTo>
                    <a:pt x="1031" y="54"/>
                    <a:pt x="1046" y="51"/>
                    <a:pt x="1058" y="72"/>
                  </a:cubicBezTo>
                  <a:cubicBezTo>
                    <a:pt x="1061" y="81"/>
                    <a:pt x="1064" y="90"/>
                    <a:pt x="1070" y="99"/>
                  </a:cubicBezTo>
                  <a:cubicBezTo>
                    <a:pt x="1070" y="108"/>
                    <a:pt x="1061" y="138"/>
                    <a:pt x="1055" y="147"/>
                  </a:cubicBezTo>
                  <a:cubicBezTo>
                    <a:pt x="1055" y="150"/>
                    <a:pt x="1055" y="156"/>
                    <a:pt x="1055" y="159"/>
                  </a:cubicBezTo>
                  <a:cubicBezTo>
                    <a:pt x="1058" y="168"/>
                    <a:pt x="1064" y="174"/>
                    <a:pt x="1067" y="183"/>
                  </a:cubicBezTo>
                  <a:cubicBezTo>
                    <a:pt x="1067" y="192"/>
                    <a:pt x="1052" y="213"/>
                    <a:pt x="1070" y="225"/>
                  </a:cubicBezTo>
                  <a:cubicBezTo>
                    <a:pt x="1073" y="231"/>
                    <a:pt x="1070" y="243"/>
                    <a:pt x="1070" y="255"/>
                  </a:cubicBezTo>
                  <a:cubicBezTo>
                    <a:pt x="1067" y="255"/>
                    <a:pt x="1064" y="255"/>
                    <a:pt x="1058" y="255"/>
                  </a:cubicBezTo>
                  <a:cubicBezTo>
                    <a:pt x="1052" y="249"/>
                    <a:pt x="1055" y="243"/>
                    <a:pt x="1055" y="237"/>
                  </a:cubicBezTo>
                  <a:cubicBezTo>
                    <a:pt x="1055" y="231"/>
                    <a:pt x="1055" y="231"/>
                    <a:pt x="1049" y="228"/>
                  </a:cubicBezTo>
                  <a:cubicBezTo>
                    <a:pt x="1028" y="228"/>
                    <a:pt x="1043" y="237"/>
                    <a:pt x="1034" y="249"/>
                  </a:cubicBezTo>
                  <a:cubicBezTo>
                    <a:pt x="1025" y="258"/>
                    <a:pt x="1019" y="267"/>
                    <a:pt x="1016" y="282"/>
                  </a:cubicBezTo>
                  <a:cubicBezTo>
                    <a:pt x="1013" y="288"/>
                    <a:pt x="1004" y="297"/>
                    <a:pt x="998" y="303"/>
                  </a:cubicBezTo>
                  <a:cubicBezTo>
                    <a:pt x="998" y="309"/>
                    <a:pt x="995" y="315"/>
                    <a:pt x="995" y="321"/>
                  </a:cubicBezTo>
                  <a:cubicBezTo>
                    <a:pt x="1001" y="324"/>
                    <a:pt x="1001" y="327"/>
                    <a:pt x="1007" y="336"/>
                  </a:cubicBezTo>
                  <a:cubicBezTo>
                    <a:pt x="1013" y="339"/>
                    <a:pt x="1016" y="342"/>
                    <a:pt x="1022" y="348"/>
                  </a:cubicBezTo>
                  <a:cubicBezTo>
                    <a:pt x="1028" y="345"/>
                    <a:pt x="1031" y="345"/>
                    <a:pt x="1037" y="345"/>
                  </a:cubicBezTo>
                  <a:cubicBezTo>
                    <a:pt x="1037" y="342"/>
                    <a:pt x="1040" y="336"/>
                    <a:pt x="1043" y="333"/>
                  </a:cubicBezTo>
                  <a:cubicBezTo>
                    <a:pt x="1043" y="336"/>
                    <a:pt x="1049" y="342"/>
                    <a:pt x="1049" y="351"/>
                  </a:cubicBezTo>
                  <a:cubicBezTo>
                    <a:pt x="1043" y="351"/>
                    <a:pt x="1037" y="354"/>
                    <a:pt x="1031" y="357"/>
                  </a:cubicBezTo>
                  <a:cubicBezTo>
                    <a:pt x="1031" y="360"/>
                    <a:pt x="1028" y="369"/>
                    <a:pt x="1037" y="375"/>
                  </a:cubicBezTo>
                  <a:cubicBezTo>
                    <a:pt x="1034" y="384"/>
                    <a:pt x="1025" y="393"/>
                    <a:pt x="1016" y="399"/>
                  </a:cubicBezTo>
                  <a:cubicBezTo>
                    <a:pt x="1013" y="399"/>
                    <a:pt x="1013" y="399"/>
                    <a:pt x="1010" y="399"/>
                  </a:cubicBezTo>
                  <a:cubicBezTo>
                    <a:pt x="1004" y="393"/>
                    <a:pt x="995" y="390"/>
                    <a:pt x="989" y="384"/>
                  </a:cubicBezTo>
                  <a:cubicBezTo>
                    <a:pt x="986" y="384"/>
                    <a:pt x="983" y="384"/>
                    <a:pt x="980" y="384"/>
                  </a:cubicBezTo>
                  <a:cubicBezTo>
                    <a:pt x="977" y="387"/>
                    <a:pt x="974" y="393"/>
                    <a:pt x="974" y="396"/>
                  </a:cubicBezTo>
                  <a:cubicBezTo>
                    <a:pt x="974" y="399"/>
                    <a:pt x="974" y="405"/>
                    <a:pt x="974" y="408"/>
                  </a:cubicBezTo>
                  <a:cubicBezTo>
                    <a:pt x="980" y="414"/>
                    <a:pt x="995" y="420"/>
                    <a:pt x="1004" y="435"/>
                  </a:cubicBezTo>
                  <a:cubicBezTo>
                    <a:pt x="1004" y="441"/>
                    <a:pt x="1004" y="447"/>
                    <a:pt x="1004" y="453"/>
                  </a:cubicBezTo>
                  <a:cubicBezTo>
                    <a:pt x="1010" y="462"/>
                    <a:pt x="1016" y="474"/>
                    <a:pt x="1019" y="486"/>
                  </a:cubicBezTo>
                  <a:cubicBezTo>
                    <a:pt x="1019" y="489"/>
                    <a:pt x="1022" y="492"/>
                    <a:pt x="1025" y="492"/>
                  </a:cubicBezTo>
                  <a:cubicBezTo>
                    <a:pt x="1025" y="492"/>
                    <a:pt x="1028" y="492"/>
                    <a:pt x="1031" y="492"/>
                  </a:cubicBezTo>
                  <a:cubicBezTo>
                    <a:pt x="1034" y="489"/>
                    <a:pt x="1037" y="483"/>
                    <a:pt x="1037" y="480"/>
                  </a:cubicBezTo>
                  <a:cubicBezTo>
                    <a:pt x="1043" y="474"/>
                    <a:pt x="1046" y="471"/>
                    <a:pt x="1052" y="468"/>
                  </a:cubicBezTo>
                  <a:cubicBezTo>
                    <a:pt x="1055" y="474"/>
                    <a:pt x="1061" y="483"/>
                    <a:pt x="1067" y="498"/>
                  </a:cubicBezTo>
                  <a:cubicBezTo>
                    <a:pt x="1070" y="507"/>
                    <a:pt x="1070" y="519"/>
                    <a:pt x="1085" y="525"/>
                  </a:cubicBezTo>
                  <a:cubicBezTo>
                    <a:pt x="1085" y="528"/>
                    <a:pt x="1088" y="528"/>
                    <a:pt x="1088" y="531"/>
                  </a:cubicBezTo>
                  <a:cubicBezTo>
                    <a:pt x="1085" y="537"/>
                    <a:pt x="1085" y="549"/>
                    <a:pt x="1085" y="558"/>
                  </a:cubicBezTo>
                  <a:cubicBezTo>
                    <a:pt x="1085" y="561"/>
                    <a:pt x="1082" y="564"/>
                    <a:pt x="1079" y="564"/>
                  </a:cubicBezTo>
                  <a:cubicBezTo>
                    <a:pt x="1070" y="564"/>
                    <a:pt x="1070" y="561"/>
                    <a:pt x="1067" y="558"/>
                  </a:cubicBezTo>
                  <a:cubicBezTo>
                    <a:pt x="1040" y="558"/>
                    <a:pt x="1037" y="561"/>
                    <a:pt x="1028" y="582"/>
                  </a:cubicBezTo>
                  <a:cubicBezTo>
                    <a:pt x="1025" y="582"/>
                    <a:pt x="1025" y="582"/>
                    <a:pt x="1022" y="585"/>
                  </a:cubicBezTo>
                  <a:cubicBezTo>
                    <a:pt x="1022" y="591"/>
                    <a:pt x="998" y="606"/>
                    <a:pt x="995" y="609"/>
                  </a:cubicBezTo>
                  <a:cubicBezTo>
                    <a:pt x="992" y="615"/>
                    <a:pt x="977" y="624"/>
                    <a:pt x="971" y="627"/>
                  </a:cubicBezTo>
                  <a:cubicBezTo>
                    <a:pt x="968" y="630"/>
                    <a:pt x="965" y="633"/>
                    <a:pt x="965" y="633"/>
                  </a:cubicBezTo>
                  <a:cubicBezTo>
                    <a:pt x="962" y="633"/>
                    <a:pt x="959" y="636"/>
                    <a:pt x="956" y="636"/>
                  </a:cubicBezTo>
                  <a:cubicBezTo>
                    <a:pt x="953" y="633"/>
                    <a:pt x="950" y="630"/>
                    <a:pt x="947" y="627"/>
                  </a:cubicBezTo>
                  <a:cubicBezTo>
                    <a:pt x="941" y="609"/>
                    <a:pt x="938" y="609"/>
                    <a:pt x="927" y="609"/>
                  </a:cubicBezTo>
                  <a:cubicBezTo>
                    <a:pt x="921" y="621"/>
                    <a:pt x="918" y="639"/>
                    <a:pt x="933" y="651"/>
                  </a:cubicBezTo>
                  <a:cubicBezTo>
                    <a:pt x="933" y="657"/>
                    <a:pt x="933" y="663"/>
                    <a:pt x="933" y="672"/>
                  </a:cubicBezTo>
                  <a:cubicBezTo>
                    <a:pt x="915" y="672"/>
                    <a:pt x="900" y="675"/>
                    <a:pt x="891" y="669"/>
                  </a:cubicBezTo>
                  <a:cubicBezTo>
                    <a:pt x="888" y="651"/>
                    <a:pt x="882" y="648"/>
                    <a:pt x="876" y="639"/>
                  </a:cubicBezTo>
                  <a:cubicBezTo>
                    <a:pt x="873" y="630"/>
                    <a:pt x="867" y="621"/>
                    <a:pt x="864" y="609"/>
                  </a:cubicBezTo>
                  <a:cubicBezTo>
                    <a:pt x="852" y="600"/>
                    <a:pt x="855" y="603"/>
                    <a:pt x="846" y="603"/>
                  </a:cubicBezTo>
                  <a:cubicBezTo>
                    <a:pt x="837" y="609"/>
                    <a:pt x="828" y="615"/>
                    <a:pt x="819" y="621"/>
                  </a:cubicBezTo>
                  <a:cubicBezTo>
                    <a:pt x="816" y="627"/>
                    <a:pt x="816" y="639"/>
                    <a:pt x="819" y="651"/>
                  </a:cubicBezTo>
                  <a:cubicBezTo>
                    <a:pt x="810" y="654"/>
                    <a:pt x="798" y="654"/>
                    <a:pt x="789" y="654"/>
                  </a:cubicBezTo>
                  <a:cubicBezTo>
                    <a:pt x="777" y="660"/>
                    <a:pt x="768" y="666"/>
                    <a:pt x="759" y="672"/>
                  </a:cubicBezTo>
                  <a:cubicBezTo>
                    <a:pt x="756" y="678"/>
                    <a:pt x="756" y="684"/>
                    <a:pt x="750" y="684"/>
                  </a:cubicBezTo>
                  <a:cubicBezTo>
                    <a:pt x="741" y="678"/>
                    <a:pt x="738" y="675"/>
                    <a:pt x="738" y="672"/>
                  </a:cubicBezTo>
                  <a:cubicBezTo>
                    <a:pt x="741" y="669"/>
                    <a:pt x="741" y="669"/>
                    <a:pt x="744" y="666"/>
                  </a:cubicBezTo>
                  <a:cubicBezTo>
                    <a:pt x="744" y="651"/>
                    <a:pt x="732" y="642"/>
                    <a:pt x="723" y="642"/>
                  </a:cubicBezTo>
                  <a:cubicBezTo>
                    <a:pt x="708" y="648"/>
                    <a:pt x="708" y="657"/>
                    <a:pt x="711" y="675"/>
                  </a:cubicBezTo>
                  <a:cubicBezTo>
                    <a:pt x="708" y="675"/>
                    <a:pt x="705" y="675"/>
                    <a:pt x="702" y="678"/>
                  </a:cubicBezTo>
                  <a:cubicBezTo>
                    <a:pt x="699" y="678"/>
                    <a:pt x="699" y="681"/>
                    <a:pt x="699" y="684"/>
                  </a:cubicBezTo>
                  <a:cubicBezTo>
                    <a:pt x="696" y="684"/>
                    <a:pt x="696" y="684"/>
                    <a:pt x="693" y="687"/>
                  </a:cubicBezTo>
                  <a:cubicBezTo>
                    <a:pt x="693" y="696"/>
                    <a:pt x="693" y="705"/>
                    <a:pt x="693" y="714"/>
                  </a:cubicBezTo>
                  <a:cubicBezTo>
                    <a:pt x="696" y="717"/>
                    <a:pt x="699" y="723"/>
                    <a:pt x="702" y="726"/>
                  </a:cubicBezTo>
                  <a:cubicBezTo>
                    <a:pt x="702" y="728"/>
                    <a:pt x="702" y="731"/>
                    <a:pt x="705" y="734"/>
                  </a:cubicBezTo>
                  <a:cubicBezTo>
                    <a:pt x="702" y="737"/>
                    <a:pt x="699" y="740"/>
                    <a:pt x="699" y="743"/>
                  </a:cubicBezTo>
                  <a:cubicBezTo>
                    <a:pt x="684" y="755"/>
                    <a:pt x="669" y="758"/>
                    <a:pt x="654" y="755"/>
                  </a:cubicBezTo>
                  <a:cubicBezTo>
                    <a:pt x="643" y="755"/>
                    <a:pt x="640" y="761"/>
                    <a:pt x="634" y="764"/>
                  </a:cubicBezTo>
                  <a:cubicBezTo>
                    <a:pt x="631" y="767"/>
                    <a:pt x="628" y="770"/>
                    <a:pt x="625" y="773"/>
                  </a:cubicBezTo>
                  <a:cubicBezTo>
                    <a:pt x="619" y="785"/>
                    <a:pt x="607" y="800"/>
                    <a:pt x="595" y="812"/>
                  </a:cubicBezTo>
                  <a:cubicBezTo>
                    <a:pt x="589" y="809"/>
                    <a:pt x="586" y="806"/>
                    <a:pt x="583" y="803"/>
                  </a:cubicBezTo>
                  <a:cubicBezTo>
                    <a:pt x="577" y="803"/>
                    <a:pt x="571" y="803"/>
                    <a:pt x="568" y="803"/>
                  </a:cubicBezTo>
                  <a:cubicBezTo>
                    <a:pt x="568" y="809"/>
                    <a:pt x="565" y="815"/>
                    <a:pt x="562" y="815"/>
                  </a:cubicBezTo>
                  <a:cubicBezTo>
                    <a:pt x="556" y="806"/>
                    <a:pt x="550" y="809"/>
                    <a:pt x="544" y="809"/>
                  </a:cubicBezTo>
                  <a:cubicBezTo>
                    <a:pt x="541" y="815"/>
                    <a:pt x="538" y="824"/>
                    <a:pt x="532" y="827"/>
                  </a:cubicBezTo>
                  <a:cubicBezTo>
                    <a:pt x="517" y="833"/>
                    <a:pt x="511" y="857"/>
                    <a:pt x="496" y="866"/>
                  </a:cubicBezTo>
                  <a:cubicBezTo>
                    <a:pt x="490" y="875"/>
                    <a:pt x="493" y="881"/>
                    <a:pt x="493" y="893"/>
                  </a:cubicBezTo>
                  <a:cubicBezTo>
                    <a:pt x="493" y="899"/>
                    <a:pt x="490" y="911"/>
                    <a:pt x="490" y="917"/>
                  </a:cubicBezTo>
                  <a:cubicBezTo>
                    <a:pt x="487" y="917"/>
                    <a:pt x="487" y="917"/>
                    <a:pt x="487" y="917"/>
                  </a:cubicBezTo>
                  <a:cubicBezTo>
                    <a:pt x="466" y="917"/>
                    <a:pt x="448" y="914"/>
                    <a:pt x="433" y="911"/>
                  </a:cubicBezTo>
                  <a:cubicBezTo>
                    <a:pt x="427" y="908"/>
                    <a:pt x="421" y="905"/>
                    <a:pt x="418" y="902"/>
                  </a:cubicBezTo>
                  <a:cubicBezTo>
                    <a:pt x="415" y="899"/>
                    <a:pt x="412" y="896"/>
                    <a:pt x="409" y="893"/>
                  </a:cubicBezTo>
                  <a:cubicBezTo>
                    <a:pt x="403" y="893"/>
                    <a:pt x="397" y="890"/>
                    <a:pt x="391" y="890"/>
                  </a:cubicBezTo>
                  <a:cubicBezTo>
                    <a:pt x="391" y="884"/>
                    <a:pt x="391" y="878"/>
                    <a:pt x="391" y="875"/>
                  </a:cubicBezTo>
                  <a:cubicBezTo>
                    <a:pt x="397" y="863"/>
                    <a:pt x="406" y="851"/>
                    <a:pt x="406" y="836"/>
                  </a:cubicBezTo>
                  <a:cubicBezTo>
                    <a:pt x="403" y="821"/>
                    <a:pt x="391" y="824"/>
                    <a:pt x="385" y="824"/>
                  </a:cubicBezTo>
                  <a:cubicBezTo>
                    <a:pt x="382" y="827"/>
                    <a:pt x="379" y="827"/>
                    <a:pt x="376" y="830"/>
                  </a:cubicBezTo>
                  <a:cubicBezTo>
                    <a:pt x="359" y="830"/>
                    <a:pt x="367" y="830"/>
                    <a:pt x="364" y="848"/>
                  </a:cubicBezTo>
                  <a:cubicBezTo>
                    <a:pt x="359" y="851"/>
                    <a:pt x="359" y="854"/>
                    <a:pt x="359" y="857"/>
                  </a:cubicBezTo>
                  <a:cubicBezTo>
                    <a:pt x="356" y="863"/>
                    <a:pt x="353" y="869"/>
                    <a:pt x="350" y="875"/>
                  </a:cubicBezTo>
                  <a:cubicBezTo>
                    <a:pt x="350" y="881"/>
                    <a:pt x="350" y="890"/>
                    <a:pt x="350" y="896"/>
                  </a:cubicBezTo>
                  <a:cubicBezTo>
                    <a:pt x="347" y="899"/>
                    <a:pt x="344" y="902"/>
                    <a:pt x="344" y="905"/>
                  </a:cubicBezTo>
                  <a:cubicBezTo>
                    <a:pt x="329" y="905"/>
                    <a:pt x="329" y="908"/>
                    <a:pt x="323" y="914"/>
                  </a:cubicBezTo>
                  <a:cubicBezTo>
                    <a:pt x="311" y="914"/>
                    <a:pt x="302" y="917"/>
                    <a:pt x="293" y="920"/>
                  </a:cubicBezTo>
                  <a:cubicBezTo>
                    <a:pt x="287" y="923"/>
                    <a:pt x="284" y="929"/>
                    <a:pt x="278" y="932"/>
                  </a:cubicBezTo>
                  <a:close/>
                </a:path>
              </a:pathLst>
            </a:custGeom>
            <a:solidFill>
              <a:sysClr val="window" lastClr="FFFFFF">
                <a:lumMod val="65000"/>
              </a:sys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3" name="Freeform 13">
              <a:extLst>
                <a:ext uri="{FF2B5EF4-FFF2-40B4-BE49-F238E27FC236}">
                  <a16:creationId xmlns:a16="http://schemas.microsoft.com/office/drawing/2014/main" id="{72993FAC-2F1A-4D27-8CEB-9419A26A2D84}"/>
                </a:ext>
              </a:extLst>
            </p:cNvPr>
            <p:cNvSpPr>
              <a:spLocks/>
            </p:cNvSpPr>
            <p:nvPr/>
          </p:nvSpPr>
          <p:spPr bwMode="auto">
            <a:xfrm>
              <a:off x="6521807" y="642938"/>
              <a:ext cx="1460143" cy="1316798"/>
            </a:xfrm>
            <a:custGeom>
              <a:avLst/>
              <a:gdLst>
                <a:gd name="T0" fmla="*/ 2147483647 w 556"/>
                <a:gd name="T1" fmla="*/ 2147483647 h 501"/>
                <a:gd name="T2" fmla="*/ 2147483647 w 556"/>
                <a:gd name="T3" fmla="*/ 2147483647 h 501"/>
                <a:gd name="T4" fmla="*/ 2147483647 w 556"/>
                <a:gd name="T5" fmla="*/ 2147483647 h 501"/>
                <a:gd name="T6" fmla="*/ 2147483647 w 556"/>
                <a:gd name="T7" fmla="*/ 2147483647 h 501"/>
                <a:gd name="T8" fmla="*/ 2147483647 w 556"/>
                <a:gd name="T9" fmla="*/ 2147483647 h 501"/>
                <a:gd name="T10" fmla="*/ 2147483647 w 556"/>
                <a:gd name="T11" fmla="*/ 2147483647 h 501"/>
                <a:gd name="T12" fmla="*/ 2147483647 w 556"/>
                <a:gd name="T13" fmla="*/ 2147483647 h 501"/>
                <a:gd name="T14" fmla="*/ 2147483647 w 556"/>
                <a:gd name="T15" fmla="*/ 2147483647 h 501"/>
                <a:gd name="T16" fmla="*/ 2147483647 w 556"/>
                <a:gd name="T17" fmla="*/ 2147483647 h 501"/>
                <a:gd name="T18" fmla="*/ 2147483647 w 556"/>
                <a:gd name="T19" fmla="*/ 2147483647 h 501"/>
                <a:gd name="T20" fmla="*/ 2147483647 w 556"/>
                <a:gd name="T21" fmla="*/ 2147483647 h 501"/>
                <a:gd name="T22" fmla="*/ 2147483647 w 556"/>
                <a:gd name="T23" fmla="*/ 2147483647 h 501"/>
                <a:gd name="T24" fmla="*/ 2147483647 w 556"/>
                <a:gd name="T25" fmla="*/ 2147483647 h 501"/>
                <a:gd name="T26" fmla="*/ 2147483647 w 556"/>
                <a:gd name="T27" fmla="*/ 2147483647 h 501"/>
                <a:gd name="T28" fmla="*/ 2147483647 w 556"/>
                <a:gd name="T29" fmla="*/ 2147483647 h 501"/>
                <a:gd name="T30" fmla="*/ 2147483647 w 556"/>
                <a:gd name="T31" fmla="*/ 2147483647 h 501"/>
                <a:gd name="T32" fmla="*/ 2147483647 w 556"/>
                <a:gd name="T33" fmla="*/ 2147483647 h 501"/>
                <a:gd name="T34" fmla="*/ 2147483647 w 556"/>
                <a:gd name="T35" fmla="*/ 2147483647 h 501"/>
                <a:gd name="T36" fmla="*/ 2147483647 w 556"/>
                <a:gd name="T37" fmla="*/ 2147483647 h 501"/>
                <a:gd name="T38" fmla="*/ 2147483647 w 556"/>
                <a:gd name="T39" fmla="*/ 2147483647 h 501"/>
                <a:gd name="T40" fmla="*/ 2147483647 w 556"/>
                <a:gd name="T41" fmla="*/ 2147483647 h 501"/>
                <a:gd name="T42" fmla="*/ 2147483647 w 556"/>
                <a:gd name="T43" fmla="*/ 2147483647 h 501"/>
                <a:gd name="T44" fmla="*/ 0 w 556"/>
                <a:gd name="T45" fmla="*/ 2147483647 h 501"/>
                <a:gd name="T46" fmla="*/ 2147483647 w 556"/>
                <a:gd name="T47" fmla="*/ 2147483647 h 501"/>
                <a:gd name="T48" fmla="*/ 2147483647 w 556"/>
                <a:gd name="T49" fmla="*/ 2147483647 h 501"/>
                <a:gd name="T50" fmla="*/ 2147483647 w 556"/>
                <a:gd name="T51" fmla="*/ 2147483647 h 501"/>
                <a:gd name="T52" fmla="*/ 2147483647 w 556"/>
                <a:gd name="T53" fmla="*/ 2147483647 h 501"/>
                <a:gd name="T54" fmla="*/ 2147483647 w 556"/>
                <a:gd name="T55" fmla="*/ 2147483647 h 501"/>
                <a:gd name="T56" fmla="*/ 2147483647 w 556"/>
                <a:gd name="T57" fmla="*/ 2147483647 h 501"/>
                <a:gd name="T58" fmla="*/ 2147483647 w 556"/>
                <a:gd name="T59" fmla="*/ 2147483647 h 501"/>
                <a:gd name="T60" fmla="*/ 2147483647 w 556"/>
                <a:gd name="T61" fmla="*/ 2147483647 h 501"/>
                <a:gd name="T62" fmla="*/ 2147483647 w 556"/>
                <a:gd name="T63" fmla="*/ 2147483647 h 501"/>
                <a:gd name="T64" fmla="*/ 2147483647 w 556"/>
                <a:gd name="T65" fmla="*/ 2147483647 h 501"/>
                <a:gd name="T66" fmla="*/ 2147483647 w 556"/>
                <a:gd name="T67" fmla="*/ 2147483647 h 501"/>
                <a:gd name="T68" fmla="*/ 2147483647 w 556"/>
                <a:gd name="T69" fmla="*/ 2147483647 h 501"/>
                <a:gd name="T70" fmla="*/ 2147483647 w 556"/>
                <a:gd name="T71" fmla="*/ 2147483647 h 501"/>
                <a:gd name="T72" fmla="*/ 2147483647 w 556"/>
                <a:gd name="T73" fmla="*/ 2147483647 h 501"/>
                <a:gd name="T74" fmla="*/ 2147483647 w 556"/>
                <a:gd name="T75" fmla="*/ 2147483647 h 501"/>
                <a:gd name="T76" fmla="*/ 2147483647 w 556"/>
                <a:gd name="T77" fmla="*/ 2147483647 h 501"/>
                <a:gd name="T78" fmla="*/ 2147483647 w 556"/>
                <a:gd name="T79" fmla="*/ 2147483647 h 501"/>
                <a:gd name="T80" fmla="*/ 2147483647 w 556"/>
                <a:gd name="T81" fmla="*/ 2147483647 h 501"/>
                <a:gd name="T82" fmla="*/ 2147483647 w 556"/>
                <a:gd name="T83" fmla="*/ 2147483647 h 501"/>
                <a:gd name="T84" fmla="*/ 2147483647 w 556"/>
                <a:gd name="T85" fmla="*/ 2147483647 h 501"/>
                <a:gd name="T86" fmla="*/ 2147483647 w 556"/>
                <a:gd name="T87" fmla="*/ 2147483647 h 501"/>
                <a:gd name="T88" fmla="*/ 2147483647 w 556"/>
                <a:gd name="T89" fmla="*/ 2147483647 h 501"/>
                <a:gd name="T90" fmla="*/ 2147483647 w 556"/>
                <a:gd name="T91" fmla="*/ 2147483647 h 501"/>
                <a:gd name="T92" fmla="*/ 2147483647 w 556"/>
                <a:gd name="T93" fmla="*/ 2147483647 h 501"/>
                <a:gd name="T94" fmla="*/ 2147483647 w 556"/>
                <a:gd name="T95" fmla="*/ 2147483647 h 501"/>
                <a:gd name="T96" fmla="*/ 2147483647 w 556"/>
                <a:gd name="T97" fmla="*/ 2147483647 h 5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56"/>
                <a:gd name="T148" fmla="*/ 0 h 501"/>
                <a:gd name="T149" fmla="*/ 556 w 556"/>
                <a:gd name="T150" fmla="*/ 501 h 5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56" h="501">
                  <a:moveTo>
                    <a:pt x="403" y="501"/>
                  </a:moveTo>
                  <a:cubicBezTo>
                    <a:pt x="397" y="495"/>
                    <a:pt x="391" y="489"/>
                    <a:pt x="382" y="480"/>
                  </a:cubicBezTo>
                  <a:cubicBezTo>
                    <a:pt x="376" y="465"/>
                    <a:pt x="370" y="456"/>
                    <a:pt x="355" y="459"/>
                  </a:cubicBezTo>
                  <a:cubicBezTo>
                    <a:pt x="352" y="465"/>
                    <a:pt x="349" y="471"/>
                    <a:pt x="346" y="480"/>
                  </a:cubicBezTo>
                  <a:cubicBezTo>
                    <a:pt x="337" y="480"/>
                    <a:pt x="329" y="459"/>
                    <a:pt x="329" y="456"/>
                  </a:cubicBezTo>
                  <a:cubicBezTo>
                    <a:pt x="326" y="456"/>
                    <a:pt x="323" y="453"/>
                    <a:pt x="323" y="450"/>
                  </a:cubicBezTo>
                  <a:cubicBezTo>
                    <a:pt x="320" y="450"/>
                    <a:pt x="317" y="450"/>
                    <a:pt x="311" y="447"/>
                  </a:cubicBezTo>
                  <a:cubicBezTo>
                    <a:pt x="302" y="432"/>
                    <a:pt x="296" y="432"/>
                    <a:pt x="284" y="432"/>
                  </a:cubicBezTo>
                  <a:cubicBezTo>
                    <a:pt x="284" y="432"/>
                    <a:pt x="284" y="435"/>
                    <a:pt x="281" y="435"/>
                  </a:cubicBezTo>
                  <a:cubicBezTo>
                    <a:pt x="260" y="447"/>
                    <a:pt x="266" y="426"/>
                    <a:pt x="266" y="414"/>
                  </a:cubicBezTo>
                  <a:cubicBezTo>
                    <a:pt x="260" y="408"/>
                    <a:pt x="257" y="408"/>
                    <a:pt x="251" y="408"/>
                  </a:cubicBezTo>
                  <a:cubicBezTo>
                    <a:pt x="248" y="411"/>
                    <a:pt x="245" y="417"/>
                    <a:pt x="242" y="420"/>
                  </a:cubicBezTo>
                  <a:cubicBezTo>
                    <a:pt x="239" y="420"/>
                    <a:pt x="239" y="420"/>
                    <a:pt x="236" y="423"/>
                  </a:cubicBezTo>
                  <a:cubicBezTo>
                    <a:pt x="230" y="432"/>
                    <a:pt x="209" y="435"/>
                    <a:pt x="200" y="438"/>
                  </a:cubicBezTo>
                  <a:cubicBezTo>
                    <a:pt x="182" y="429"/>
                    <a:pt x="176" y="423"/>
                    <a:pt x="173" y="408"/>
                  </a:cubicBezTo>
                  <a:cubicBezTo>
                    <a:pt x="161" y="393"/>
                    <a:pt x="164" y="399"/>
                    <a:pt x="152" y="396"/>
                  </a:cubicBezTo>
                  <a:cubicBezTo>
                    <a:pt x="149" y="396"/>
                    <a:pt x="149" y="396"/>
                    <a:pt x="149" y="399"/>
                  </a:cubicBezTo>
                  <a:cubicBezTo>
                    <a:pt x="143" y="396"/>
                    <a:pt x="143" y="390"/>
                    <a:pt x="143" y="387"/>
                  </a:cubicBezTo>
                  <a:cubicBezTo>
                    <a:pt x="146" y="384"/>
                    <a:pt x="152" y="387"/>
                    <a:pt x="161" y="381"/>
                  </a:cubicBezTo>
                  <a:cubicBezTo>
                    <a:pt x="161" y="372"/>
                    <a:pt x="158" y="366"/>
                    <a:pt x="158" y="363"/>
                  </a:cubicBezTo>
                  <a:cubicBezTo>
                    <a:pt x="155" y="360"/>
                    <a:pt x="155" y="357"/>
                    <a:pt x="152" y="357"/>
                  </a:cubicBezTo>
                  <a:cubicBezTo>
                    <a:pt x="140" y="357"/>
                    <a:pt x="143" y="357"/>
                    <a:pt x="137" y="369"/>
                  </a:cubicBezTo>
                  <a:cubicBezTo>
                    <a:pt x="128" y="369"/>
                    <a:pt x="122" y="360"/>
                    <a:pt x="116" y="357"/>
                  </a:cubicBezTo>
                  <a:cubicBezTo>
                    <a:pt x="113" y="351"/>
                    <a:pt x="113" y="351"/>
                    <a:pt x="110" y="345"/>
                  </a:cubicBezTo>
                  <a:cubicBezTo>
                    <a:pt x="107" y="342"/>
                    <a:pt x="107" y="336"/>
                    <a:pt x="107" y="333"/>
                  </a:cubicBezTo>
                  <a:cubicBezTo>
                    <a:pt x="119" y="327"/>
                    <a:pt x="122" y="318"/>
                    <a:pt x="128" y="309"/>
                  </a:cubicBezTo>
                  <a:cubicBezTo>
                    <a:pt x="131" y="291"/>
                    <a:pt x="143" y="285"/>
                    <a:pt x="149" y="270"/>
                  </a:cubicBezTo>
                  <a:cubicBezTo>
                    <a:pt x="149" y="267"/>
                    <a:pt x="149" y="264"/>
                    <a:pt x="149" y="261"/>
                  </a:cubicBezTo>
                  <a:cubicBezTo>
                    <a:pt x="155" y="261"/>
                    <a:pt x="155" y="264"/>
                    <a:pt x="155" y="267"/>
                  </a:cubicBezTo>
                  <a:cubicBezTo>
                    <a:pt x="155" y="273"/>
                    <a:pt x="152" y="282"/>
                    <a:pt x="164" y="288"/>
                  </a:cubicBezTo>
                  <a:cubicBezTo>
                    <a:pt x="167" y="288"/>
                    <a:pt x="176" y="291"/>
                    <a:pt x="182" y="285"/>
                  </a:cubicBezTo>
                  <a:cubicBezTo>
                    <a:pt x="182" y="273"/>
                    <a:pt x="182" y="255"/>
                    <a:pt x="182" y="249"/>
                  </a:cubicBezTo>
                  <a:cubicBezTo>
                    <a:pt x="167" y="234"/>
                    <a:pt x="173" y="228"/>
                    <a:pt x="179" y="216"/>
                  </a:cubicBezTo>
                  <a:cubicBezTo>
                    <a:pt x="179" y="204"/>
                    <a:pt x="173" y="189"/>
                    <a:pt x="167" y="189"/>
                  </a:cubicBezTo>
                  <a:cubicBezTo>
                    <a:pt x="167" y="186"/>
                    <a:pt x="167" y="180"/>
                    <a:pt x="167" y="177"/>
                  </a:cubicBezTo>
                  <a:cubicBezTo>
                    <a:pt x="170" y="171"/>
                    <a:pt x="170" y="168"/>
                    <a:pt x="173" y="162"/>
                  </a:cubicBezTo>
                  <a:cubicBezTo>
                    <a:pt x="173" y="153"/>
                    <a:pt x="176" y="147"/>
                    <a:pt x="179" y="138"/>
                  </a:cubicBezTo>
                  <a:cubicBezTo>
                    <a:pt x="179" y="117"/>
                    <a:pt x="170" y="87"/>
                    <a:pt x="155" y="81"/>
                  </a:cubicBezTo>
                  <a:cubicBezTo>
                    <a:pt x="143" y="81"/>
                    <a:pt x="137" y="81"/>
                    <a:pt x="128" y="87"/>
                  </a:cubicBezTo>
                  <a:cubicBezTo>
                    <a:pt x="122" y="102"/>
                    <a:pt x="122" y="105"/>
                    <a:pt x="107" y="108"/>
                  </a:cubicBezTo>
                  <a:cubicBezTo>
                    <a:pt x="92" y="108"/>
                    <a:pt x="83" y="111"/>
                    <a:pt x="74" y="114"/>
                  </a:cubicBezTo>
                  <a:cubicBezTo>
                    <a:pt x="62" y="108"/>
                    <a:pt x="65" y="99"/>
                    <a:pt x="62" y="93"/>
                  </a:cubicBezTo>
                  <a:cubicBezTo>
                    <a:pt x="59" y="78"/>
                    <a:pt x="56" y="72"/>
                    <a:pt x="50" y="66"/>
                  </a:cubicBezTo>
                  <a:cubicBezTo>
                    <a:pt x="24" y="54"/>
                    <a:pt x="21" y="57"/>
                    <a:pt x="21" y="81"/>
                  </a:cubicBezTo>
                  <a:cubicBezTo>
                    <a:pt x="12" y="75"/>
                    <a:pt x="6" y="69"/>
                    <a:pt x="0" y="63"/>
                  </a:cubicBezTo>
                  <a:cubicBezTo>
                    <a:pt x="0" y="63"/>
                    <a:pt x="0" y="63"/>
                    <a:pt x="0" y="60"/>
                  </a:cubicBezTo>
                  <a:cubicBezTo>
                    <a:pt x="3" y="57"/>
                    <a:pt x="6" y="54"/>
                    <a:pt x="9" y="51"/>
                  </a:cubicBezTo>
                  <a:cubicBezTo>
                    <a:pt x="9" y="45"/>
                    <a:pt x="9" y="36"/>
                    <a:pt x="12" y="33"/>
                  </a:cubicBezTo>
                  <a:cubicBezTo>
                    <a:pt x="9" y="30"/>
                    <a:pt x="6" y="27"/>
                    <a:pt x="3" y="24"/>
                  </a:cubicBezTo>
                  <a:cubicBezTo>
                    <a:pt x="15" y="18"/>
                    <a:pt x="24" y="12"/>
                    <a:pt x="36" y="9"/>
                  </a:cubicBezTo>
                  <a:cubicBezTo>
                    <a:pt x="47" y="3"/>
                    <a:pt x="53" y="0"/>
                    <a:pt x="71" y="3"/>
                  </a:cubicBezTo>
                  <a:cubicBezTo>
                    <a:pt x="77" y="9"/>
                    <a:pt x="86" y="12"/>
                    <a:pt x="101" y="12"/>
                  </a:cubicBezTo>
                  <a:cubicBezTo>
                    <a:pt x="116" y="9"/>
                    <a:pt x="122" y="9"/>
                    <a:pt x="140" y="15"/>
                  </a:cubicBezTo>
                  <a:cubicBezTo>
                    <a:pt x="152" y="30"/>
                    <a:pt x="167" y="51"/>
                    <a:pt x="185" y="72"/>
                  </a:cubicBezTo>
                  <a:cubicBezTo>
                    <a:pt x="188" y="78"/>
                    <a:pt x="191" y="87"/>
                    <a:pt x="194" y="96"/>
                  </a:cubicBezTo>
                  <a:cubicBezTo>
                    <a:pt x="203" y="102"/>
                    <a:pt x="209" y="108"/>
                    <a:pt x="215" y="114"/>
                  </a:cubicBezTo>
                  <a:cubicBezTo>
                    <a:pt x="224" y="123"/>
                    <a:pt x="227" y="126"/>
                    <a:pt x="227" y="141"/>
                  </a:cubicBezTo>
                  <a:cubicBezTo>
                    <a:pt x="230" y="144"/>
                    <a:pt x="236" y="150"/>
                    <a:pt x="245" y="156"/>
                  </a:cubicBezTo>
                  <a:cubicBezTo>
                    <a:pt x="245" y="156"/>
                    <a:pt x="245" y="159"/>
                    <a:pt x="248" y="159"/>
                  </a:cubicBezTo>
                  <a:cubicBezTo>
                    <a:pt x="248" y="165"/>
                    <a:pt x="248" y="168"/>
                    <a:pt x="251" y="180"/>
                  </a:cubicBezTo>
                  <a:cubicBezTo>
                    <a:pt x="254" y="183"/>
                    <a:pt x="272" y="183"/>
                    <a:pt x="284" y="180"/>
                  </a:cubicBezTo>
                  <a:cubicBezTo>
                    <a:pt x="290" y="180"/>
                    <a:pt x="293" y="177"/>
                    <a:pt x="305" y="186"/>
                  </a:cubicBezTo>
                  <a:cubicBezTo>
                    <a:pt x="308" y="186"/>
                    <a:pt x="314" y="186"/>
                    <a:pt x="317" y="186"/>
                  </a:cubicBezTo>
                  <a:cubicBezTo>
                    <a:pt x="320" y="183"/>
                    <a:pt x="320" y="183"/>
                    <a:pt x="329" y="183"/>
                  </a:cubicBezTo>
                  <a:cubicBezTo>
                    <a:pt x="337" y="189"/>
                    <a:pt x="343" y="195"/>
                    <a:pt x="349" y="201"/>
                  </a:cubicBezTo>
                  <a:cubicBezTo>
                    <a:pt x="355" y="201"/>
                    <a:pt x="367" y="198"/>
                    <a:pt x="373" y="207"/>
                  </a:cubicBezTo>
                  <a:cubicBezTo>
                    <a:pt x="376" y="213"/>
                    <a:pt x="379" y="219"/>
                    <a:pt x="382" y="225"/>
                  </a:cubicBezTo>
                  <a:cubicBezTo>
                    <a:pt x="385" y="237"/>
                    <a:pt x="397" y="270"/>
                    <a:pt x="421" y="255"/>
                  </a:cubicBezTo>
                  <a:cubicBezTo>
                    <a:pt x="430" y="255"/>
                    <a:pt x="442" y="249"/>
                    <a:pt x="454" y="246"/>
                  </a:cubicBezTo>
                  <a:cubicBezTo>
                    <a:pt x="457" y="243"/>
                    <a:pt x="457" y="243"/>
                    <a:pt x="460" y="240"/>
                  </a:cubicBezTo>
                  <a:cubicBezTo>
                    <a:pt x="472" y="222"/>
                    <a:pt x="478" y="216"/>
                    <a:pt x="493" y="204"/>
                  </a:cubicBezTo>
                  <a:cubicBezTo>
                    <a:pt x="496" y="201"/>
                    <a:pt x="502" y="195"/>
                    <a:pt x="505" y="192"/>
                  </a:cubicBezTo>
                  <a:cubicBezTo>
                    <a:pt x="514" y="183"/>
                    <a:pt x="520" y="177"/>
                    <a:pt x="529" y="171"/>
                  </a:cubicBezTo>
                  <a:cubicBezTo>
                    <a:pt x="541" y="171"/>
                    <a:pt x="544" y="171"/>
                    <a:pt x="538" y="186"/>
                  </a:cubicBezTo>
                  <a:cubicBezTo>
                    <a:pt x="538" y="195"/>
                    <a:pt x="538" y="201"/>
                    <a:pt x="538" y="210"/>
                  </a:cubicBezTo>
                  <a:cubicBezTo>
                    <a:pt x="544" y="213"/>
                    <a:pt x="553" y="219"/>
                    <a:pt x="556" y="231"/>
                  </a:cubicBezTo>
                  <a:cubicBezTo>
                    <a:pt x="553" y="237"/>
                    <a:pt x="553" y="243"/>
                    <a:pt x="553" y="252"/>
                  </a:cubicBezTo>
                  <a:cubicBezTo>
                    <a:pt x="550" y="255"/>
                    <a:pt x="550" y="261"/>
                    <a:pt x="547" y="264"/>
                  </a:cubicBezTo>
                  <a:cubicBezTo>
                    <a:pt x="541" y="270"/>
                    <a:pt x="544" y="282"/>
                    <a:pt x="547" y="294"/>
                  </a:cubicBezTo>
                  <a:cubicBezTo>
                    <a:pt x="544" y="306"/>
                    <a:pt x="544" y="315"/>
                    <a:pt x="544" y="327"/>
                  </a:cubicBezTo>
                  <a:cubicBezTo>
                    <a:pt x="544" y="333"/>
                    <a:pt x="541" y="342"/>
                    <a:pt x="541" y="348"/>
                  </a:cubicBezTo>
                  <a:cubicBezTo>
                    <a:pt x="541" y="354"/>
                    <a:pt x="541" y="363"/>
                    <a:pt x="541" y="369"/>
                  </a:cubicBezTo>
                  <a:cubicBezTo>
                    <a:pt x="538" y="372"/>
                    <a:pt x="535" y="375"/>
                    <a:pt x="532" y="378"/>
                  </a:cubicBezTo>
                  <a:cubicBezTo>
                    <a:pt x="526" y="378"/>
                    <a:pt x="523" y="378"/>
                    <a:pt x="520" y="378"/>
                  </a:cubicBezTo>
                  <a:cubicBezTo>
                    <a:pt x="505" y="375"/>
                    <a:pt x="502" y="375"/>
                    <a:pt x="493" y="375"/>
                  </a:cubicBezTo>
                  <a:cubicBezTo>
                    <a:pt x="487" y="378"/>
                    <a:pt x="487" y="384"/>
                    <a:pt x="484" y="387"/>
                  </a:cubicBezTo>
                  <a:cubicBezTo>
                    <a:pt x="469" y="393"/>
                    <a:pt x="466" y="396"/>
                    <a:pt x="469" y="411"/>
                  </a:cubicBezTo>
                  <a:cubicBezTo>
                    <a:pt x="472" y="417"/>
                    <a:pt x="475" y="420"/>
                    <a:pt x="478" y="426"/>
                  </a:cubicBezTo>
                  <a:cubicBezTo>
                    <a:pt x="478" y="438"/>
                    <a:pt x="487" y="453"/>
                    <a:pt x="496" y="471"/>
                  </a:cubicBezTo>
                  <a:cubicBezTo>
                    <a:pt x="496" y="477"/>
                    <a:pt x="499" y="483"/>
                    <a:pt x="499" y="492"/>
                  </a:cubicBezTo>
                  <a:cubicBezTo>
                    <a:pt x="481" y="492"/>
                    <a:pt x="472" y="477"/>
                    <a:pt x="466" y="474"/>
                  </a:cubicBezTo>
                  <a:cubicBezTo>
                    <a:pt x="466" y="462"/>
                    <a:pt x="454" y="459"/>
                    <a:pt x="451" y="462"/>
                  </a:cubicBezTo>
                  <a:cubicBezTo>
                    <a:pt x="451" y="465"/>
                    <a:pt x="451" y="465"/>
                    <a:pt x="451" y="468"/>
                  </a:cubicBezTo>
                  <a:cubicBezTo>
                    <a:pt x="439" y="468"/>
                    <a:pt x="430" y="474"/>
                    <a:pt x="421" y="480"/>
                  </a:cubicBezTo>
                  <a:cubicBezTo>
                    <a:pt x="421" y="483"/>
                    <a:pt x="421" y="486"/>
                    <a:pt x="421" y="489"/>
                  </a:cubicBezTo>
                  <a:cubicBezTo>
                    <a:pt x="421" y="489"/>
                    <a:pt x="421" y="489"/>
                    <a:pt x="424" y="489"/>
                  </a:cubicBezTo>
                  <a:cubicBezTo>
                    <a:pt x="418" y="492"/>
                    <a:pt x="415" y="495"/>
                    <a:pt x="412" y="498"/>
                  </a:cubicBezTo>
                  <a:cubicBezTo>
                    <a:pt x="409" y="498"/>
                    <a:pt x="406" y="501"/>
                    <a:pt x="403" y="501"/>
                  </a:cubicBezTo>
                  <a:close/>
                </a:path>
              </a:pathLst>
            </a:custGeom>
            <a:solidFill>
              <a:sysClr val="window" lastClr="FFFFFF"/>
            </a:solidFill>
            <a:ln w="25400" cap="flat" cmpd="sng" algn="ctr">
              <a:solidFill>
                <a:srgbClr val="F79646"/>
              </a:solidFill>
              <a:prstDash val="soli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94" name="Freeform 14">
              <a:extLst>
                <a:ext uri="{FF2B5EF4-FFF2-40B4-BE49-F238E27FC236}">
                  <a16:creationId xmlns:a16="http://schemas.microsoft.com/office/drawing/2014/main" id="{831A7C01-7B31-4187-BF05-E7EE54F72A11}"/>
                </a:ext>
              </a:extLst>
            </p:cNvPr>
            <p:cNvSpPr>
              <a:spLocks/>
            </p:cNvSpPr>
            <p:nvPr/>
          </p:nvSpPr>
          <p:spPr bwMode="auto">
            <a:xfrm>
              <a:off x="6733456" y="1683342"/>
              <a:ext cx="1115322" cy="716824"/>
            </a:xfrm>
            <a:custGeom>
              <a:avLst/>
              <a:gdLst>
                <a:gd name="T0" fmla="*/ 2147483647 w 425"/>
                <a:gd name="T1" fmla="*/ 2147483647 h 273"/>
                <a:gd name="T2" fmla="*/ 2147483647 w 425"/>
                <a:gd name="T3" fmla="*/ 2147483647 h 273"/>
                <a:gd name="T4" fmla="*/ 2147483647 w 425"/>
                <a:gd name="T5" fmla="*/ 2147483647 h 273"/>
                <a:gd name="T6" fmla="*/ 2147483647 w 425"/>
                <a:gd name="T7" fmla="*/ 2147483647 h 273"/>
                <a:gd name="T8" fmla="*/ 2147483647 w 425"/>
                <a:gd name="T9" fmla="*/ 2147483647 h 273"/>
                <a:gd name="T10" fmla="*/ 2147483647 w 425"/>
                <a:gd name="T11" fmla="*/ 2147483647 h 273"/>
                <a:gd name="T12" fmla="*/ 2147483647 w 425"/>
                <a:gd name="T13" fmla="*/ 2147483647 h 273"/>
                <a:gd name="T14" fmla="*/ 2147483647 w 425"/>
                <a:gd name="T15" fmla="*/ 2147483647 h 273"/>
                <a:gd name="T16" fmla="*/ 2147483647 w 425"/>
                <a:gd name="T17" fmla="*/ 2147483647 h 273"/>
                <a:gd name="T18" fmla="*/ 2147483647 w 425"/>
                <a:gd name="T19" fmla="*/ 2147483647 h 273"/>
                <a:gd name="T20" fmla="*/ 2147483647 w 425"/>
                <a:gd name="T21" fmla="*/ 2147483647 h 273"/>
                <a:gd name="T22" fmla="*/ 2147483647 w 425"/>
                <a:gd name="T23" fmla="*/ 2147483647 h 273"/>
                <a:gd name="T24" fmla="*/ 2147483647 w 425"/>
                <a:gd name="T25" fmla="*/ 2147483647 h 273"/>
                <a:gd name="T26" fmla="*/ 2147483647 w 425"/>
                <a:gd name="T27" fmla="*/ 2147483647 h 273"/>
                <a:gd name="T28" fmla="*/ 2147483647 w 425"/>
                <a:gd name="T29" fmla="*/ 2147483647 h 273"/>
                <a:gd name="T30" fmla="*/ 2147483647 w 425"/>
                <a:gd name="T31" fmla="*/ 2147483647 h 273"/>
                <a:gd name="T32" fmla="*/ 2147483647 w 425"/>
                <a:gd name="T33" fmla="*/ 2147483647 h 273"/>
                <a:gd name="T34" fmla="*/ 2147483647 w 425"/>
                <a:gd name="T35" fmla="*/ 2147483647 h 273"/>
                <a:gd name="T36" fmla="*/ 2147483647 w 425"/>
                <a:gd name="T37" fmla="*/ 2147483647 h 273"/>
                <a:gd name="T38" fmla="*/ 2147483647 w 425"/>
                <a:gd name="T39" fmla="*/ 2147483647 h 273"/>
                <a:gd name="T40" fmla="*/ 2147483647 w 425"/>
                <a:gd name="T41" fmla="*/ 2147483647 h 273"/>
                <a:gd name="T42" fmla="*/ 2147483647 w 425"/>
                <a:gd name="T43" fmla="*/ 2147483647 h 273"/>
                <a:gd name="T44" fmla="*/ 2147483647 w 425"/>
                <a:gd name="T45" fmla="*/ 2147483647 h 273"/>
                <a:gd name="T46" fmla="*/ 2147483647 w 425"/>
                <a:gd name="T47" fmla="*/ 2147483647 h 273"/>
                <a:gd name="T48" fmla="*/ 2147483647 w 425"/>
                <a:gd name="T49" fmla="*/ 2147483647 h 273"/>
                <a:gd name="T50" fmla="*/ 2147483647 w 425"/>
                <a:gd name="T51" fmla="*/ 2147483647 h 273"/>
                <a:gd name="T52" fmla="*/ 2147483647 w 425"/>
                <a:gd name="T53" fmla="*/ 2147483647 h 273"/>
                <a:gd name="T54" fmla="*/ 2147483647 w 425"/>
                <a:gd name="T55" fmla="*/ 2147483647 h 273"/>
                <a:gd name="T56" fmla="*/ 2147483647 w 425"/>
                <a:gd name="T57" fmla="*/ 2147483647 h 273"/>
                <a:gd name="T58" fmla="*/ 2147483647 w 425"/>
                <a:gd name="T59" fmla="*/ 2147483647 h 273"/>
                <a:gd name="T60" fmla="*/ 2147483647 w 425"/>
                <a:gd name="T61" fmla="*/ 2147483647 h 273"/>
                <a:gd name="T62" fmla="*/ 2147483647 w 425"/>
                <a:gd name="T63" fmla="*/ 2147483647 h 273"/>
                <a:gd name="T64" fmla="*/ 2147483647 w 425"/>
                <a:gd name="T65" fmla="*/ 2147483647 h 273"/>
                <a:gd name="T66" fmla="*/ 2147483647 w 425"/>
                <a:gd name="T67" fmla="*/ 2147483647 h 273"/>
                <a:gd name="T68" fmla="*/ 2147483647 w 425"/>
                <a:gd name="T69" fmla="*/ 2147483647 h 2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5"/>
                <a:gd name="T106" fmla="*/ 0 h 273"/>
                <a:gd name="T107" fmla="*/ 425 w 425"/>
                <a:gd name="T108" fmla="*/ 273 h 2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5" h="273">
                  <a:moveTo>
                    <a:pt x="237" y="273"/>
                  </a:moveTo>
                  <a:cubicBezTo>
                    <a:pt x="231" y="264"/>
                    <a:pt x="216" y="255"/>
                    <a:pt x="210" y="252"/>
                  </a:cubicBezTo>
                  <a:cubicBezTo>
                    <a:pt x="210" y="249"/>
                    <a:pt x="207" y="249"/>
                    <a:pt x="207" y="246"/>
                  </a:cubicBezTo>
                  <a:cubicBezTo>
                    <a:pt x="207" y="234"/>
                    <a:pt x="210" y="228"/>
                    <a:pt x="204" y="219"/>
                  </a:cubicBezTo>
                  <a:cubicBezTo>
                    <a:pt x="195" y="210"/>
                    <a:pt x="195" y="210"/>
                    <a:pt x="192" y="204"/>
                  </a:cubicBezTo>
                  <a:cubicBezTo>
                    <a:pt x="189" y="198"/>
                    <a:pt x="183" y="195"/>
                    <a:pt x="180" y="189"/>
                  </a:cubicBezTo>
                  <a:cubicBezTo>
                    <a:pt x="177" y="189"/>
                    <a:pt x="177" y="189"/>
                    <a:pt x="177" y="189"/>
                  </a:cubicBezTo>
                  <a:cubicBezTo>
                    <a:pt x="177" y="183"/>
                    <a:pt x="177" y="174"/>
                    <a:pt x="177" y="168"/>
                  </a:cubicBezTo>
                  <a:cubicBezTo>
                    <a:pt x="171" y="162"/>
                    <a:pt x="168" y="162"/>
                    <a:pt x="165" y="162"/>
                  </a:cubicBezTo>
                  <a:cubicBezTo>
                    <a:pt x="159" y="168"/>
                    <a:pt x="159" y="171"/>
                    <a:pt x="156" y="180"/>
                  </a:cubicBezTo>
                  <a:cubicBezTo>
                    <a:pt x="156" y="177"/>
                    <a:pt x="153" y="177"/>
                    <a:pt x="153" y="177"/>
                  </a:cubicBezTo>
                  <a:cubicBezTo>
                    <a:pt x="144" y="171"/>
                    <a:pt x="135" y="159"/>
                    <a:pt x="129" y="156"/>
                  </a:cubicBezTo>
                  <a:cubicBezTo>
                    <a:pt x="102" y="153"/>
                    <a:pt x="102" y="144"/>
                    <a:pt x="99" y="126"/>
                  </a:cubicBezTo>
                  <a:cubicBezTo>
                    <a:pt x="93" y="114"/>
                    <a:pt x="87" y="105"/>
                    <a:pt x="84" y="99"/>
                  </a:cubicBezTo>
                  <a:cubicBezTo>
                    <a:pt x="84" y="96"/>
                    <a:pt x="81" y="96"/>
                    <a:pt x="81" y="93"/>
                  </a:cubicBezTo>
                  <a:cubicBezTo>
                    <a:pt x="78" y="93"/>
                    <a:pt x="78" y="93"/>
                    <a:pt x="78" y="93"/>
                  </a:cubicBezTo>
                  <a:cubicBezTo>
                    <a:pt x="72" y="96"/>
                    <a:pt x="66" y="102"/>
                    <a:pt x="63" y="105"/>
                  </a:cubicBezTo>
                  <a:cubicBezTo>
                    <a:pt x="60" y="108"/>
                    <a:pt x="57" y="114"/>
                    <a:pt x="54" y="120"/>
                  </a:cubicBezTo>
                  <a:cubicBezTo>
                    <a:pt x="42" y="111"/>
                    <a:pt x="45" y="99"/>
                    <a:pt x="42" y="93"/>
                  </a:cubicBezTo>
                  <a:cubicBezTo>
                    <a:pt x="39" y="90"/>
                    <a:pt x="36" y="84"/>
                    <a:pt x="36" y="81"/>
                  </a:cubicBezTo>
                  <a:cubicBezTo>
                    <a:pt x="36" y="75"/>
                    <a:pt x="36" y="69"/>
                    <a:pt x="36" y="63"/>
                  </a:cubicBezTo>
                  <a:cubicBezTo>
                    <a:pt x="27" y="51"/>
                    <a:pt x="18" y="45"/>
                    <a:pt x="12" y="39"/>
                  </a:cubicBezTo>
                  <a:cubicBezTo>
                    <a:pt x="0" y="39"/>
                    <a:pt x="9" y="24"/>
                    <a:pt x="9" y="21"/>
                  </a:cubicBezTo>
                  <a:cubicBezTo>
                    <a:pt x="12" y="21"/>
                    <a:pt x="12" y="21"/>
                    <a:pt x="12" y="21"/>
                  </a:cubicBezTo>
                  <a:cubicBezTo>
                    <a:pt x="21" y="27"/>
                    <a:pt x="30" y="36"/>
                    <a:pt x="45" y="36"/>
                  </a:cubicBezTo>
                  <a:cubicBezTo>
                    <a:pt x="51" y="30"/>
                    <a:pt x="57" y="21"/>
                    <a:pt x="63" y="18"/>
                  </a:cubicBezTo>
                  <a:cubicBezTo>
                    <a:pt x="72" y="6"/>
                    <a:pt x="78" y="0"/>
                    <a:pt x="87" y="15"/>
                  </a:cubicBezTo>
                  <a:cubicBezTo>
                    <a:pt x="90" y="30"/>
                    <a:pt x="105" y="42"/>
                    <a:pt x="123" y="48"/>
                  </a:cubicBezTo>
                  <a:cubicBezTo>
                    <a:pt x="132" y="45"/>
                    <a:pt x="144" y="42"/>
                    <a:pt x="153" y="39"/>
                  </a:cubicBezTo>
                  <a:cubicBezTo>
                    <a:pt x="159" y="30"/>
                    <a:pt x="168" y="24"/>
                    <a:pt x="177" y="18"/>
                  </a:cubicBezTo>
                  <a:cubicBezTo>
                    <a:pt x="177" y="18"/>
                    <a:pt x="177" y="18"/>
                    <a:pt x="180" y="21"/>
                  </a:cubicBezTo>
                  <a:cubicBezTo>
                    <a:pt x="180" y="30"/>
                    <a:pt x="174" y="48"/>
                    <a:pt x="195" y="48"/>
                  </a:cubicBezTo>
                  <a:cubicBezTo>
                    <a:pt x="198" y="48"/>
                    <a:pt x="201" y="45"/>
                    <a:pt x="204" y="45"/>
                  </a:cubicBezTo>
                  <a:cubicBezTo>
                    <a:pt x="213" y="36"/>
                    <a:pt x="219" y="48"/>
                    <a:pt x="228" y="57"/>
                  </a:cubicBezTo>
                  <a:cubicBezTo>
                    <a:pt x="231" y="57"/>
                    <a:pt x="237" y="57"/>
                    <a:pt x="240" y="60"/>
                  </a:cubicBezTo>
                  <a:cubicBezTo>
                    <a:pt x="243" y="66"/>
                    <a:pt x="251" y="81"/>
                    <a:pt x="263" y="90"/>
                  </a:cubicBezTo>
                  <a:cubicBezTo>
                    <a:pt x="263" y="90"/>
                    <a:pt x="266" y="90"/>
                    <a:pt x="269" y="90"/>
                  </a:cubicBezTo>
                  <a:cubicBezTo>
                    <a:pt x="275" y="81"/>
                    <a:pt x="278" y="75"/>
                    <a:pt x="278" y="66"/>
                  </a:cubicBezTo>
                  <a:cubicBezTo>
                    <a:pt x="281" y="66"/>
                    <a:pt x="284" y="69"/>
                    <a:pt x="287" y="69"/>
                  </a:cubicBezTo>
                  <a:cubicBezTo>
                    <a:pt x="290" y="78"/>
                    <a:pt x="296" y="87"/>
                    <a:pt x="308" y="96"/>
                  </a:cubicBezTo>
                  <a:cubicBezTo>
                    <a:pt x="308" y="96"/>
                    <a:pt x="308" y="96"/>
                    <a:pt x="308" y="96"/>
                  </a:cubicBezTo>
                  <a:cubicBezTo>
                    <a:pt x="311" y="102"/>
                    <a:pt x="317" y="105"/>
                    <a:pt x="320" y="108"/>
                  </a:cubicBezTo>
                  <a:cubicBezTo>
                    <a:pt x="326" y="108"/>
                    <a:pt x="332" y="108"/>
                    <a:pt x="335" y="108"/>
                  </a:cubicBezTo>
                  <a:cubicBezTo>
                    <a:pt x="338" y="105"/>
                    <a:pt x="341" y="102"/>
                    <a:pt x="344" y="99"/>
                  </a:cubicBezTo>
                  <a:cubicBezTo>
                    <a:pt x="350" y="96"/>
                    <a:pt x="350" y="96"/>
                    <a:pt x="350" y="96"/>
                  </a:cubicBezTo>
                  <a:cubicBezTo>
                    <a:pt x="350" y="93"/>
                    <a:pt x="350" y="93"/>
                    <a:pt x="350" y="90"/>
                  </a:cubicBezTo>
                  <a:cubicBezTo>
                    <a:pt x="347" y="90"/>
                    <a:pt x="347" y="90"/>
                    <a:pt x="347" y="90"/>
                  </a:cubicBezTo>
                  <a:cubicBezTo>
                    <a:pt x="347" y="84"/>
                    <a:pt x="359" y="81"/>
                    <a:pt x="365" y="78"/>
                  </a:cubicBezTo>
                  <a:cubicBezTo>
                    <a:pt x="368" y="78"/>
                    <a:pt x="371" y="75"/>
                    <a:pt x="371" y="75"/>
                  </a:cubicBezTo>
                  <a:cubicBezTo>
                    <a:pt x="374" y="75"/>
                    <a:pt x="374" y="72"/>
                    <a:pt x="374" y="72"/>
                  </a:cubicBezTo>
                  <a:cubicBezTo>
                    <a:pt x="380" y="72"/>
                    <a:pt x="377" y="81"/>
                    <a:pt x="389" y="87"/>
                  </a:cubicBezTo>
                  <a:cubicBezTo>
                    <a:pt x="395" y="90"/>
                    <a:pt x="401" y="96"/>
                    <a:pt x="407" y="99"/>
                  </a:cubicBezTo>
                  <a:cubicBezTo>
                    <a:pt x="413" y="99"/>
                    <a:pt x="419" y="102"/>
                    <a:pt x="422" y="102"/>
                  </a:cubicBezTo>
                  <a:cubicBezTo>
                    <a:pt x="422" y="108"/>
                    <a:pt x="425" y="123"/>
                    <a:pt x="419" y="129"/>
                  </a:cubicBezTo>
                  <a:cubicBezTo>
                    <a:pt x="416" y="132"/>
                    <a:pt x="416" y="138"/>
                    <a:pt x="413" y="141"/>
                  </a:cubicBezTo>
                  <a:cubicBezTo>
                    <a:pt x="413" y="147"/>
                    <a:pt x="410" y="153"/>
                    <a:pt x="410" y="159"/>
                  </a:cubicBezTo>
                  <a:cubicBezTo>
                    <a:pt x="407" y="159"/>
                    <a:pt x="407" y="159"/>
                    <a:pt x="404" y="159"/>
                  </a:cubicBezTo>
                  <a:cubicBezTo>
                    <a:pt x="404" y="150"/>
                    <a:pt x="392" y="156"/>
                    <a:pt x="392" y="156"/>
                  </a:cubicBezTo>
                  <a:cubicBezTo>
                    <a:pt x="389" y="156"/>
                    <a:pt x="389" y="156"/>
                    <a:pt x="389" y="156"/>
                  </a:cubicBezTo>
                  <a:cubicBezTo>
                    <a:pt x="389" y="147"/>
                    <a:pt x="389" y="141"/>
                    <a:pt x="389" y="135"/>
                  </a:cubicBezTo>
                  <a:cubicBezTo>
                    <a:pt x="380" y="120"/>
                    <a:pt x="371" y="126"/>
                    <a:pt x="365" y="138"/>
                  </a:cubicBezTo>
                  <a:cubicBezTo>
                    <a:pt x="362" y="150"/>
                    <a:pt x="353" y="162"/>
                    <a:pt x="350" y="174"/>
                  </a:cubicBezTo>
                  <a:cubicBezTo>
                    <a:pt x="347" y="177"/>
                    <a:pt x="347" y="180"/>
                    <a:pt x="344" y="183"/>
                  </a:cubicBezTo>
                  <a:cubicBezTo>
                    <a:pt x="323" y="198"/>
                    <a:pt x="311" y="177"/>
                    <a:pt x="314" y="210"/>
                  </a:cubicBezTo>
                  <a:cubicBezTo>
                    <a:pt x="317" y="213"/>
                    <a:pt x="323" y="219"/>
                    <a:pt x="326" y="222"/>
                  </a:cubicBezTo>
                  <a:cubicBezTo>
                    <a:pt x="326" y="225"/>
                    <a:pt x="320" y="231"/>
                    <a:pt x="320" y="231"/>
                  </a:cubicBezTo>
                  <a:cubicBezTo>
                    <a:pt x="308" y="234"/>
                    <a:pt x="287" y="231"/>
                    <a:pt x="281" y="231"/>
                  </a:cubicBezTo>
                  <a:cubicBezTo>
                    <a:pt x="269" y="219"/>
                    <a:pt x="263" y="225"/>
                    <a:pt x="257" y="234"/>
                  </a:cubicBezTo>
                  <a:cubicBezTo>
                    <a:pt x="251" y="243"/>
                    <a:pt x="249" y="255"/>
                    <a:pt x="246" y="264"/>
                  </a:cubicBezTo>
                  <a:cubicBezTo>
                    <a:pt x="243" y="267"/>
                    <a:pt x="243" y="270"/>
                    <a:pt x="243" y="270"/>
                  </a:cubicBezTo>
                  <a:cubicBezTo>
                    <a:pt x="240" y="270"/>
                    <a:pt x="240" y="270"/>
                    <a:pt x="237" y="273"/>
                  </a:cubicBezTo>
                  <a:close/>
                </a:path>
              </a:pathLst>
            </a:custGeom>
            <a:solidFill>
              <a:sysClr val="window" lastClr="FFFFFF">
                <a:lumMod val="75000"/>
              </a:sysClr>
            </a:solidFill>
            <a:ln w="25400" cap="flat" cmpd="sng" algn="ctr">
              <a:solidFill>
                <a:srgbClr val="F79646"/>
              </a:solidFill>
              <a:prstDash val="soli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95" name="Freeform 15">
              <a:extLst>
                <a:ext uri="{FF2B5EF4-FFF2-40B4-BE49-F238E27FC236}">
                  <a16:creationId xmlns:a16="http://schemas.microsoft.com/office/drawing/2014/main" id="{5E7977CC-6701-4CB6-8C57-0CFFFC5CB14C}"/>
                </a:ext>
              </a:extLst>
            </p:cNvPr>
            <p:cNvSpPr>
              <a:spLocks/>
            </p:cNvSpPr>
            <p:nvPr/>
          </p:nvSpPr>
          <p:spPr bwMode="auto">
            <a:xfrm>
              <a:off x="6010275" y="2289175"/>
              <a:ext cx="698500" cy="1030288"/>
            </a:xfrm>
            <a:custGeom>
              <a:avLst/>
              <a:gdLst>
                <a:gd name="T0" fmla="*/ 2147483647 w 266"/>
                <a:gd name="T1" fmla="*/ 2147483647 h 392"/>
                <a:gd name="T2" fmla="*/ 2147483647 w 266"/>
                <a:gd name="T3" fmla="*/ 2147483647 h 392"/>
                <a:gd name="T4" fmla="*/ 2147483647 w 266"/>
                <a:gd name="T5" fmla="*/ 2147483647 h 392"/>
                <a:gd name="T6" fmla="*/ 2147483647 w 266"/>
                <a:gd name="T7" fmla="*/ 2147483647 h 392"/>
                <a:gd name="T8" fmla="*/ 2147483647 w 266"/>
                <a:gd name="T9" fmla="*/ 2147483647 h 392"/>
                <a:gd name="T10" fmla="*/ 2147483647 w 266"/>
                <a:gd name="T11" fmla="*/ 2147483647 h 392"/>
                <a:gd name="T12" fmla="*/ 2147483647 w 266"/>
                <a:gd name="T13" fmla="*/ 2147483647 h 392"/>
                <a:gd name="T14" fmla="*/ 2147483647 w 266"/>
                <a:gd name="T15" fmla="*/ 2147483647 h 392"/>
                <a:gd name="T16" fmla="*/ 2147483647 w 266"/>
                <a:gd name="T17" fmla="*/ 2147483647 h 392"/>
                <a:gd name="T18" fmla="*/ 0 w 266"/>
                <a:gd name="T19" fmla="*/ 2147483647 h 392"/>
                <a:gd name="T20" fmla="*/ 2147483647 w 266"/>
                <a:gd name="T21" fmla="*/ 2147483647 h 392"/>
                <a:gd name="T22" fmla="*/ 2147483647 w 266"/>
                <a:gd name="T23" fmla="*/ 2147483647 h 392"/>
                <a:gd name="T24" fmla="*/ 2147483647 w 266"/>
                <a:gd name="T25" fmla="*/ 2147483647 h 392"/>
                <a:gd name="T26" fmla="*/ 2147483647 w 266"/>
                <a:gd name="T27" fmla="*/ 2147483647 h 392"/>
                <a:gd name="T28" fmla="*/ 2147483647 w 266"/>
                <a:gd name="T29" fmla="*/ 2147483647 h 392"/>
                <a:gd name="T30" fmla="*/ 2147483647 w 266"/>
                <a:gd name="T31" fmla="*/ 2147483647 h 392"/>
                <a:gd name="T32" fmla="*/ 2147483647 w 266"/>
                <a:gd name="T33" fmla="*/ 2147483647 h 392"/>
                <a:gd name="T34" fmla="*/ 2147483647 w 266"/>
                <a:gd name="T35" fmla="*/ 2147483647 h 392"/>
                <a:gd name="T36" fmla="*/ 2147483647 w 266"/>
                <a:gd name="T37" fmla="*/ 2147483647 h 392"/>
                <a:gd name="T38" fmla="*/ 2147483647 w 266"/>
                <a:gd name="T39" fmla="*/ 2147483647 h 392"/>
                <a:gd name="T40" fmla="*/ 2147483647 w 266"/>
                <a:gd name="T41" fmla="*/ 2147483647 h 392"/>
                <a:gd name="T42" fmla="*/ 2147483647 w 266"/>
                <a:gd name="T43" fmla="*/ 2147483647 h 392"/>
                <a:gd name="T44" fmla="*/ 2147483647 w 266"/>
                <a:gd name="T45" fmla="*/ 2147483647 h 392"/>
                <a:gd name="T46" fmla="*/ 2147483647 w 266"/>
                <a:gd name="T47" fmla="*/ 2147483647 h 392"/>
                <a:gd name="T48" fmla="*/ 2147483647 w 266"/>
                <a:gd name="T49" fmla="*/ 2147483647 h 392"/>
                <a:gd name="T50" fmla="*/ 2147483647 w 266"/>
                <a:gd name="T51" fmla="*/ 2147483647 h 392"/>
                <a:gd name="T52" fmla="*/ 2147483647 w 266"/>
                <a:gd name="T53" fmla="*/ 2147483647 h 392"/>
                <a:gd name="T54" fmla="*/ 2147483647 w 266"/>
                <a:gd name="T55" fmla="*/ 2147483647 h 392"/>
                <a:gd name="T56" fmla="*/ 2147483647 w 266"/>
                <a:gd name="T57" fmla="*/ 2147483647 h 392"/>
                <a:gd name="T58" fmla="*/ 2147483647 w 266"/>
                <a:gd name="T59" fmla="*/ 2147483647 h 392"/>
                <a:gd name="T60" fmla="*/ 2147483647 w 266"/>
                <a:gd name="T61" fmla="*/ 2147483647 h 392"/>
                <a:gd name="T62" fmla="*/ 2147483647 w 266"/>
                <a:gd name="T63" fmla="*/ 2147483647 h 3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6"/>
                <a:gd name="T97" fmla="*/ 0 h 392"/>
                <a:gd name="T98" fmla="*/ 266 w 266"/>
                <a:gd name="T99" fmla="*/ 392 h 3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6" h="392">
                  <a:moveTo>
                    <a:pt x="96" y="392"/>
                  </a:moveTo>
                  <a:cubicBezTo>
                    <a:pt x="93" y="389"/>
                    <a:pt x="90" y="386"/>
                    <a:pt x="90" y="383"/>
                  </a:cubicBezTo>
                  <a:cubicBezTo>
                    <a:pt x="78" y="383"/>
                    <a:pt x="66" y="383"/>
                    <a:pt x="54" y="386"/>
                  </a:cubicBezTo>
                  <a:cubicBezTo>
                    <a:pt x="42" y="383"/>
                    <a:pt x="30" y="380"/>
                    <a:pt x="21" y="377"/>
                  </a:cubicBezTo>
                  <a:cubicBezTo>
                    <a:pt x="12" y="371"/>
                    <a:pt x="6" y="362"/>
                    <a:pt x="6" y="362"/>
                  </a:cubicBezTo>
                  <a:cubicBezTo>
                    <a:pt x="12" y="353"/>
                    <a:pt x="18" y="347"/>
                    <a:pt x="24" y="341"/>
                  </a:cubicBezTo>
                  <a:cubicBezTo>
                    <a:pt x="27" y="335"/>
                    <a:pt x="27" y="329"/>
                    <a:pt x="30" y="323"/>
                  </a:cubicBezTo>
                  <a:cubicBezTo>
                    <a:pt x="36" y="290"/>
                    <a:pt x="18" y="278"/>
                    <a:pt x="3" y="263"/>
                  </a:cubicBezTo>
                  <a:cubicBezTo>
                    <a:pt x="3" y="242"/>
                    <a:pt x="15" y="236"/>
                    <a:pt x="30" y="227"/>
                  </a:cubicBezTo>
                  <a:cubicBezTo>
                    <a:pt x="33" y="221"/>
                    <a:pt x="36" y="218"/>
                    <a:pt x="39" y="215"/>
                  </a:cubicBezTo>
                  <a:cubicBezTo>
                    <a:pt x="39" y="209"/>
                    <a:pt x="39" y="203"/>
                    <a:pt x="39" y="200"/>
                  </a:cubicBezTo>
                  <a:cubicBezTo>
                    <a:pt x="30" y="185"/>
                    <a:pt x="21" y="176"/>
                    <a:pt x="12" y="167"/>
                  </a:cubicBezTo>
                  <a:cubicBezTo>
                    <a:pt x="9" y="167"/>
                    <a:pt x="9" y="167"/>
                    <a:pt x="9" y="167"/>
                  </a:cubicBezTo>
                  <a:cubicBezTo>
                    <a:pt x="9" y="167"/>
                    <a:pt x="9" y="167"/>
                    <a:pt x="9" y="167"/>
                  </a:cubicBezTo>
                  <a:cubicBezTo>
                    <a:pt x="12" y="164"/>
                    <a:pt x="15" y="161"/>
                    <a:pt x="18" y="158"/>
                  </a:cubicBezTo>
                  <a:cubicBezTo>
                    <a:pt x="21" y="155"/>
                    <a:pt x="24" y="149"/>
                    <a:pt x="24" y="146"/>
                  </a:cubicBezTo>
                  <a:cubicBezTo>
                    <a:pt x="18" y="143"/>
                    <a:pt x="15" y="140"/>
                    <a:pt x="12" y="137"/>
                  </a:cubicBezTo>
                  <a:cubicBezTo>
                    <a:pt x="12" y="131"/>
                    <a:pt x="12" y="128"/>
                    <a:pt x="12" y="126"/>
                  </a:cubicBezTo>
                  <a:cubicBezTo>
                    <a:pt x="6" y="120"/>
                    <a:pt x="3" y="117"/>
                    <a:pt x="0" y="114"/>
                  </a:cubicBezTo>
                  <a:cubicBezTo>
                    <a:pt x="0" y="105"/>
                    <a:pt x="0" y="99"/>
                    <a:pt x="0" y="90"/>
                  </a:cubicBezTo>
                  <a:cubicBezTo>
                    <a:pt x="3" y="87"/>
                    <a:pt x="3" y="84"/>
                    <a:pt x="6" y="81"/>
                  </a:cubicBezTo>
                  <a:cubicBezTo>
                    <a:pt x="6" y="81"/>
                    <a:pt x="15" y="81"/>
                    <a:pt x="15" y="78"/>
                  </a:cubicBezTo>
                  <a:cubicBezTo>
                    <a:pt x="15" y="69"/>
                    <a:pt x="15" y="63"/>
                    <a:pt x="15" y="54"/>
                  </a:cubicBezTo>
                  <a:cubicBezTo>
                    <a:pt x="21" y="51"/>
                    <a:pt x="21" y="48"/>
                    <a:pt x="27" y="48"/>
                  </a:cubicBezTo>
                  <a:cubicBezTo>
                    <a:pt x="30" y="51"/>
                    <a:pt x="39" y="54"/>
                    <a:pt x="39" y="63"/>
                  </a:cubicBezTo>
                  <a:cubicBezTo>
                    <a:pt x="27" y="72"/>
                    <a:pt x="36" y="81"/>
                    <a:pt x="48" y="90"/>
                  </a:cubicBezTo>
                  <a:cubicBezTo>
                    <a:pt x="51" y="90"/>
                    <a:pt x="51" y="90"/>
                    <a:pt x="54" y="90"/>
                  </a:cubicBezTo>
                  <a:cubicBezTo>
                    <a:pt x="57" y="90"/>
                    <a:pt x="57" y="87"/>
                    <a:pt x="60" y="87"/>
                  </a:cubicBezTo>
                  <a:cubicBezTo>
                    <a:pt x="60" y="75"/>
                    <a:pt x="72" y="75"/>
                    <a:pt x="81" y="69"/>
                  </a:cubicBezTo>
                  <a:cubicBezTo>
                    <a:pt x="90" y="54"/>
                    <a:pt x="111" y="63"/>
                    <a:pt x="126" y="54"/>
                  </a:cubicBezTo>
                  <a:cubicBezTo>
                    <a:pt x="123" y="45"/>
                    <a:pt x="123" y="36"/>
                    <a:pt x="123" y="27"/>
                  </a:cubicBezTo>
                  <a:cubicBezTo>
                    <a:pt x="129" y="21"/>
                    <a:pt x="132" y="18"/>
                    <a:pt x="144" y="12"/>
                  </a:cubicBezTo>
                  <a:cubicBezTo>
                    <a:pt x="156" y="0"/>
                    <a:pt x="159" y="12"/>
                    <a:pt x="165" y="27"/>
                  </a:cubicBezTo>
                  <a:cubicBezTo>
                    <a:pt x="171" y="39"/>
                    <a:pt x="177" y="48"/>
                    <a:pt x="183" y="60"/>
                  </a:cubicBezTo>
                  <a:cubicBezTo>
                    <a:pt x="186" y="69"/>
                    <a:pt x="183" y="72"/>
                    <a:pt x="198" y="78"/>
                  </a:cubicBezTo>
                  <a:cubicBezTo>
                    <a:pt x="204" y="78"/>
                    <a:pt x="216" y="78"/>
                    <a:pt x="228" y="78"/>
                  </a:cubicBezTo>
                  <a:cubicBezTo>
                    <a:pt x="225" y="84"/>
                    <a:pt x="216" y="84"/>
                    <a:pt x="213" y="93"/>
                  </a:cubicBezTo>
                  <a:cubicBezTo>
                    <a:pt x="213" y="99"/>
                    <a:pt x="210" y="105"/>
                    <a:pt x="225" y="114"/>
                  </a:cubicBezTo>
                  <a:cubicBezTo>
                    <a:pt x="234" y="114"/>
                    <a:pt x="245" y="126"/>
                    <a:pt x="257" y="134"/>
                  </a:cubicBezTo>
                  <a:cubicBezTo>
                    <a:pt x="260" y="134"/>
                    <a:pt x="263" y="137"/>
                    <a:pt x="266" y="140"/>
                  </a:cubicBezTo>
                  <a:cubicBezTo>
                    <a:pt x="257" y="149"/>
                    <a:pt x="251" y="161"/>
                    <a:pt x="242" y="173"/>
                  </a:cubicBezTo>
                  <a:cubicBezTo>
                    <a:pt x="242" y="182"/>
                    <a:pt x="225" y="194"/>
                    <a:pt x="216" y="197"/>
                  </a:cubicBezTo>
                  <a:cubicBezTo>
                    <a:pt x="210" y="197"/>
                    <a:pt x="204" y="197"/>
                    <a:pt x="198" y="200"/>
                  </a:cubicBezTo>
                  <a:cubicBezTo>
                    <a:pt x="186" y="191"/>
                    <a:pt x="180" y="182"/>
                    <a:pt x="174" y="176"/>
                  </a:cubicBezTo>
                  <a:cubicBezTo>
                    <a:pt x="171" y="167"/>
                    <a:pt x="174" y="155"/>
                    <a:pt x="171" y="149"/>
                  </a:cubicBezTo>
                  <a:cubicBezTo>
                    <a:pt x="165" y="146"/>
                    <a:pt x="159" y="146"/>
                    <a:pt x="153" y="143"/>
                  </a:cubicBezTo>
                  <a:cubicBezTo>
                    <a:pt x="153" y="131"/>
                    <a:pt x="156" y="117"/>
                    <a:pt x="156" y="108"/>
                  </a:cubicBezTo>
                  <a:cubicBezTo>
                    <a:pt x="144" y="108"/>
                    <a:pt x="132" y="108"/>
                    <a:pt x="129" y="99"/>
                  </a:cubicBezTo>
                  <a:cubicBezTo>
                    <a:pt x="111" y="99"/>
                    <a:pt x="111" y="99"/>
                    <a:pt x="108" y="114"/>
                  </a:cubicBezTo>
                  <a:cubicBezTo>
                    <a:pt x="99" y="120"/>
                    <a:pt x="93" y="126"/>
                    <a:pt x="87" y="128"/>
                  </a:cubicBezTo>
                  <a:cubicBezTo>
                    <a:pt x="87" y="134"/>
                    <a:pt x="87" y="137"/>
                    <a:pt x="90" y="146"/>
                  </a:cubicBezTo>
                  <a:cubicBezTo>
                    <a:pt x="90" y="161"/>
                    <a:pt x="75" y="158"/>
                    <a:pt x="69" y="164"/>
                  </a:cubicBezTo>
                  <a:cubicBezTo>
                    <a:pt x="69" y="170"/>
                    <a:pt x="66" y="182"/>
                    <a:pt x="69" y="188"/>
                  </a:cubicBezTo>
                  <a:cubicBezTo>
                    <a:pt x="81" y="188"/>
                    <a:pt x="90" y="188"/>
                    <a:pt x="102" y="188"/>
                  </a:cubicBezTo>
                  <a:cubicBezTo>
                    <a:pt x="108" y="182"/>
                    <a:pt x="111" y="176"/>
                    <a:pt x="126" y="179"/>
                  </a:cubicBezTo>
                  <a:cubicBezTo>
                    <a:pt x="129" y="182"/>
                    <a:pt x="132" y="182"/>
                    <a:pt x="135" y="188"/>
                  </a:cubicBezTo>
                  <a:cubicBezTo>
                    <a:pt x="138" y="191"/>
                    <a:pt x="138" y="194"/>
                    <a:pt x="141" y="197"/>
                  </a:cubicBezTo>
                  <a:cubicBezTo>
                    <a:pt x="141" y="203"/>
                    <a:pt x="144" y="212"/>
                    <a:pt x="144" y="218"/>
                  </a:cubicBezTo>
                  <a:cubicBezTo>
                    <a:pt x="150" y="227"/>
                    <a:pt x="159" y="236"/>
                    <a:pt x="174" y="242"/>
                  </a:cubicBezTo>
                  <a:cubicBezTo>
                    <a:pt x="180" y="248"/>
                    <a:pt x="183" y="251"/>
                    <a:pt x="186" y="257"/>
                  </a:cubicBezTo>
                  <a:cubicBezTo>
                    <a:pt x="177" y="257"/>
                    <a:pt x="174" y="266"/>
                    <a:pt x="168" y="269"/>
                  </a:cubicBezTo>
                  <a:cubicBezTo>
                    <a:pt x="165" y="281"/>
                    <a:pt x="147" y="290"/>
                    <a:pt x="138" y="293"/>
                  </a:cubicBezTo>
                  <a:cubicBezTo>
                    <a:pt x="129" y="299"/>
                    <a:pt x="123" y="308"/>
                    <a:pt x="117" y="317"/>
                  </a:cubicBezTo>
                  <a:cubicBezTo>
                    <a:pt x="93" y="341"/>
                    <a:pt x="78" y="347"/>
                    <a:pt x="93" y="386"/>
                  </a:cubicBezTo>
                  <a:cubicBezTo>
                    <a:pt x="93" y="386"/>
                    <a:pt x="96" y="389"/>
                    <a:pt x="96" y="392"/>
                  </a:cubicBezTo>
                  <a:close/>
                </a:path>
              </a:pathLst>
            </a:custGeom>
            <a:solidFill>
              <a:srgbClr val="00B050"/>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6" name="Freeform 16">
              <a:extLst>
                <a:ext uri="{FF2B5EF4-FFF2-40B4-BE49-F238E27FC236}">
                  <a16:creationId xmlns:a16="http://schemas.microsoft.com/office/drawing/2014/main" id="{C268EB26-0A5D-4819-B97B-1268D138AD64}"/>
                </a:ext>
              </a:extLst>
            </p:cNvPr>
            <p:cNvSpPr>
              <a:spLocks/>
            </p:cNvSpPr>
            <p:nvPr/>
          </p:nvSpPr>
          <p:spPr bwMode="auto">
            <a:xfrm>
              <a:off x="5649913" y="2657475"/>
              <a:ext cx="447675" cy="898525"/>
            </a:xfrm>
            <a:custGeom>
              <a:avLst/>
              <a:gdLst>
                <a:gd name="T0" fmla="*/ 2147483647 w 170"/>
                <a:gd name="T1" fmla="*/ 2147483647 h 342"/>
                <a:gd name="T2" fmla="*/ 2147483647 w 170"/>
                <a:gd name="T3" fmla="*/ 2147483647 h 342"/>
                <a:gd name="T4" fmla="*/ 2147483647 w 170"/>
                <a:gd name="T5" fmla="*/ 2147483647 h 342"/>
                <a:gd name="T6" fmla="*/ 2147483647 w 170"/>
                <a:gd name="T7" fmla="*/ 2147483647 h 342"/>
                <a:gd name="T8" fmla="*/ 0 w 170"/>
                <a:gd name="T9" fmla="*/ 2147483647 h 342"/>
                <a:gd name="T10" fmla="*/ 0 w 170"/>
                <a:gd name="T11" fmla="*/ 2147483647 h 342"/>
                <a:gd name="T12" fmla="*/ 2147483647 w 170"/>
                <a:gd name="T13" fmla="*/ 2147483647 h 342"/>
                <a:gd name="T14" fmla="*/ 2147483647 w 170"/>
                <a:gd name="T15" fmla="*/ 2147483647 h 342"/>
                <a:gd name="T16" fmla="*/ 2147483647 w 170"/>
                <a:gd name="T17" fmla="*/ 2147483647 h 342"/>
                <a:gd name="T18" fmla="*/ 2147483647 w 170"/>
                <a:gd name="T19" fmla="*/ 2147483647 h 342"/>
                <a:gd name="T20" fmla="*/ 2147483647 w 170"/>
                <a:gd name="T21" fmla="*/ 2147483647 h 342"/>
                <a:gd name="T22" fmla="*/ 2147483647 w 170"/>
                <a:gd name="T23" fmla="*/ 2147483647 h 342"/>
                <a:gd name="T24" fmla="*/ 2147483647 w 170"/>
                <a:gd name="T25" fmla="*/ 2147483647 h 342"/>
                <a:gd name="T26" fmla="*/ 2147483647 w 170"/>
                <a:gd name="T27" fmla="*/ 2147483647 h 342"/>
                <a:gd name="T28" fmla="*/ 2147483647 w 170"/>
                <a:gd name="T29" fmla="*/ 2147483647 h 342"/>
                <a:gd name="T30" fmla="*/ 2147483647 w 170"/>
                <a:gd name="T31" fmla="*/ 2147483647 h 342"/>
                <a:gd name="T32" fmla="*/ 2147483647 w 170"/>
                <a:gd name="T33" fmla="*/ 0 h 342"/>
                <a:gd name="T34" fmla="*/ 2147483647 w 170"/>
                <a:gd name="T35" fmla="*/ 2147483647 h 342"/>
                <a:gd name="T36" fmla="*/ 2147483647 w 170"/>
                <a:gd name="T37" fmla="*/ 2147483647 h 342"/>
                <a:gd name="T38" fmla="*/ 2147483647 w 170"/>
                <a:gd name="T39" fmla="*/ 2147483647 h 342"/>
                <a:gd name="T40" fmla="*/ 2147483647 w 170"/>
                <a:gd name="T41" fmla="*/ 2147483647 h 342"/>
                <a:gd name="T42" fmla="*/ 2147483647 w 170"/>
                <a:gd name="T43" fmla="*/ 2147483647 h 342"/>
                <a:gd name="T44" fmla="*/ 2147483647 w 170"/>
                <a:gd name="T45" fmla="*/ 2147483647 h 342"/>
                <a:gd name="T46" fmla="*/ 2147483647 w 170"/>
                <a:gd name="T47" fmla="*/ 2147483647 h 342"/>
                <a:gd name="T48" fmla="*/ 2147483647 w 170"/>
                <a:gd name="T49" fmla="*/ 2147483647 h 342"/>
                <a:gd name="T50" fmla="*/ 2147483647 w 170"/>
                <a:gd name="T51" fmla="*/ 2147483647 h 342"/>
                <a:gd name="T52" fmla="*/ 2147483647 w 170"/>
                <a:gd name="T53" fmla="*/ 2147483647 h 342"/>
                <a:gd name="T54" fmla="*/ 2147483647 w 170"/>
                <a:gd name="T55" fmla="*/ 2147483647 h 342"/>
                <a:gd name="T56" fmla="*/ 2147483647 w 170"/>
                <a:gd name="T57" fmla="*/ 2147483647 h 342"/>
                <a:gd name="T58" fmla="*/ 2147483647 w 170"/>
                <a:gd name="T59" fmla="*/ 2147483647 h 342"/>
                <a:gd name="T60" fmla="*/ 2147483647 w 170"/>
                <a:gd name="T61" fmla="*/ 2147483647 h 342"/>
                <a:gd name="T62" fmla="*/ 2147483647 w 170"/>
                <a:gd name="T63" fmla="*/ 2147483647 h 342"/>
                <a:gd name="T64" fmla="*/ 2147483647 w 170"/>
                <a:gd name="T65" fmla="*/ 2147483647 h 342"/>
                <a:gd name="T66" fmla="*/ 2147483647 w 170"/>
                <a:gd name="T67" fmla="*/ 2147483647 h 342"/>
                <a:gd name="T68" fmla="*/ 2147483647 w 170"/>
                <a:gd name="T69" fmla="*/ 2147483647 h 3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0"/>
                <a:gd name="T106" fmla="*/ 0 h 342"/>
                <a:gd name="T107" fmla="*/ 170 w 170"/>
                <a:gd name="T108" fmla="*/ 342 h 3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0" h="342">
                  <a:moveTo>
                    <a:pt x="18" y="342"/>
                  </a:moveTo>
                  <a:cubicBezTo>
                    <a:pt x="3" y="333"/>
                    <a:pt x="6" y="321"/>
                    <a:pt x="6" y="312"/>
                  </a:cubicBezTo>
                  <a:cubicBezTo>
                    <a:pt x="9" y="306"/>
                    <a:pt x="9" y="303"/>
                    <a:pt x="12" y="297"/>
                  </a:cubicBezTo>
                  <a:cubicBezTo>
                    <a:pt x="9" y="291"/>
                    <a:pt x="9" y="285"/>
                    <a:pt x="9" y="279"/>
                  </a:cubicBezTo>
                  <a:cubicBezTo>
                    <a:pt x="6" y="273"/>
                    <a:pt x="3" y="264"/>
                    <a:pt x="0" y="258"/>
                  </a:cubicBezTo>
                  <a:cubicBezTo>
                    <a:pt x="0" y="246"/>
                    <a:pt x="0" y="234"/>
                    <a:pt x="0" y="222"/>
                  </a:cubicBezTo>
                  <a:cubicBezTo>
                    <a:pt x="9" y="210"/>
                    <a:pt x="12" y="201"/>
                    <a:pt x="15" y="192"/>
                  </a:cubicBezTo>
                  <a:cubicBezTo>
                    <a:pt x="15" y="189"/>
                    <a:pt x="15" y="183"/>
                    <a:pt x="18" y="180"/>
                  </a:cubicBezTo>
                  <a:cubicBezTo>
                    <a:pt x="12" y="156"/>
                    <a:pt x="3" y="138"/>
                    <a:pt x="24" y="126"/>
                  </a:cubicBezTo>
                  <a:cubicBezTo>
                    <a:pt x="27" y="111"/>
                    <a:pt x="27" y="105"/>
                    <a:pt x="27" y="96"/>
                  </a:cubicBezTo>
                  <a:cubicBezTo>
                    <a:pt x="30" y="93"/>
                    <a:pt x="30" y="90"/>
                    <a:pt x="33" y="84"/>
                  </a:cubicBezTo>
                  <a:cubicBezTo>
                    <a:pt x="36" y="69"/>
                    <a:pt x="45" y="63"/>
                    <a:pt x="57" y="57"/>
                  </a:cubicBezTo>
                  <a:cubicBezTo>
                    <a:pt x="63" y="48"/>
                    <a:pt x="69" y="33"/>
                    <a:pt x="78" y="30"/>
                  </a:cubicBezTo>
                  <a:cubicBezTo>
                    <a:pt x="81" y="27"/>
                    <a:pt x="84" y="24"/>
                    <a:pt x="87" y="21"/>
                  </a:cubicBezTo>
                  <a:cubicBezTo>
                    <a:pt x="92" y="21"/>
                    <a:pt x="113" y="24"/>
                    <a:pt x="119" y="18"/>
                  </a:cubicBezTo>
                  <a:cubicBezTo>
                    <a:pt x="125" y="15"/>
                    <a:pt x="134" y="12"/>
                    <a:pt x="140" y="6"/>
                  </a:cubicBezTo>
                  <a:cubicBezTo>
                    <a:pt x="143" y="3"/>
                    <a:pt x="143" y="3"/>
                    <a:pt x="146" y="0"/>
                  </a:cubicBezTo>
                  <a:cubicBezTo>
                    <a:pt x="149" y="3"/>
                    <a:pt x="152" y="6"/>
                    <a:pt x="155" y="6"/>
                  </a:cubicBezTo>
                  <a:cubicBezTo>
                    <a:pt x="155" y="15"/>
                    <a:pt x="134" y="18"/>
                    <a:pt x="140" y="30"/>
                  </a:cubicBezTo>
                  <a:cubicBezTo>
                    <a:pt x="152" y="33"/>
                    <a:pt x="158" y="45"/>
                    <a:pt x="170" y="63"/>
                  </a:cubicBezTo>
                  <a:cubicBezTo>
                    <a:pt x="170" y="66"/>
                    <a:pt x="170" y="69"/>
                    <a:pt x="170" y="72"/>
                  </a:cubicBezTo>
                  <a:cubicBezTo>
                    <a:pt x="161" y="87"/>
                    <a:pt x="158" y="84"/>
                    <a:pt x="146" y="93"/>
                  </a:cubicBezTo>
                  <a:cubicBezTo>
                    <a:pt x="140" y="102"/>
                    <a:pt x="128" y="117"/>
                    <a:pt x="137" y="129"/>
                  </a:cubicBezTo>
                  <a:cubicBezTo>
                    <a:pt x="140" y="132"/>
                    <a:pt x="146" y="135"/>
                    <a:pt x="149" y="138"/>
                  </a:cubicBezTo>
                  <a:cubicBezTo>
                    <a:pt x="155" y="147"/>
                    <a:pt x="164" y="153"/>
                    <a:pt x="164" y="174"/>
                  </a:cubicBezTo>
                  <a:cubicBezTo>
                    <a:pt x="161" y="180"/>
                    <a:pt x="161" y="186"/>
                    <a:pt x="158" y="192"/>
                  </a:cubicBezTo>
                  <a:cubicBezTo>
                    <a:pt x="155" y="201"/>
                    <a:pt x="143" y="213"/>
                    <a:pt x="137" y="219"/>
                  </a:cubicBezTo>
                  <a:cubicBezTo>
                    <a:pt x="137" y="222"/>
                    <a:pt x="137" y="222"/>
                    <a:pt x="137" y="225"/>
                  </a:cubicBezTo>
                  <a:cubicBezTo>
                    <a:pt x="140" y="228"/>
                    <a:pt x="146" y="234"/>
                    <a:pt x="149" y="237"/>
                  </a:cubicBezTo>
                  <a:cubicBezTo>
                    <a:pt x="152" y="246"/>
                    <a:pt x="152" y="261"/>
                    <a:pt x="149" y="273"/>
                  </a:cubicBezTo>
                  <a:cubicBezTo>
                    <a:pt x="140" y="282"/>
                    <a:pt x="131" y="294"/>
                    <a:pt x="119" y="303"/>
                  </a:cubicBezTo>
                  <a:cubicBezTo>
                    <a:pt x="107" y="303"/>
                    <a:pt x="95" y="306"/>
                    <a:pt x="84" y="309"/>
                  </a:cubicBezTo>
                  <a:cubicBezTo>
                    <a:pt x="69" y="321"/>
                    <a:pt x="60" y="321"/>
                    <a:pt x="48" y="324"/>
                  </a:cubicBezTo>
                  <a:cubicBezTo>
                    <a:pt x="42" y="327"/>
                    <a:pt x="39" y="330"/>
                    <a:pt x="33" y="333"/>
                  </a:cubicBezTo>
                  <a:cubicBezTo>
                    <a:pt x="27" y="339"/>
                    <a:pt x="21" y="342"/>
                    <a:pt x="18" y="342"/>
                  </a:cubicBezTo>
                  <a:close/>
                </a:path>
              </a:pathLst>
            </a:custGeom>
            <a:solidFill>
              <a:sysClr val="window" lastClr="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7" name="Freeform 17">
              <a:extLst>
                <a:ext uri="{FF2B5EF4-FFF2-40B4-BE49-F238E27FC236}">
                  <a16:creationId xmlns:a16="http://schemas.microsoft.com/office/drawing/2014/main" id="{46B518CD-EB2C-4AB1-B2BA-0EBA8127247E}"/>
                </a:ext>
              </a:extLst>
            </p:cNvPr>
            <p:cNvSpPr>
              <a:spLocks/>
            </p:cNvSpPr>
            <p:nvPr/>
          </p:nvSpPr>
          <p:spPr bwMode="auto">
            <a:xfrm>
              <a:off x="5118738" y="2838349"/>
              <a:ext cx="642082" cy="1166243"/>
            </a:xfrm>
            <a:custGeom>
              <a:avLst/>
              <a:gdLst>
                <a:gd name="T0" fmla="*/ 2147483647 w 245"/>
                <a:gd name="T1" fmla="*/ 2147483647 h 444"/>
                <a:gd name="T2" fmla="*/ 2147483647 w 245"/>
                <a:gd name="T3" fmla="*/ 2147483647 h 444"/>
                <a:gd name="T4" fmla="*/ 2147483647 w 245"/>
                <a:gd name="T5" fmla="*/ 2147483647 h 444"/>
                <a:gd name="T6" fmla="*/ 2147483647 w 245"/>
                <a:gd name="T7" fmla="*/ 2147483647 h 444"/>
                <a:gd name="T8" fmla="*/ 2147483647 w 245"/>
                <a:gd name="T9" fmla="*/ 2147483647 h 444"/>
                <a:gd name="T10" fmla="*/ 2147483647 w 245"/>
                <a:gd name="T11" fmla="*/ 2147483647 h 444"/>
                <a:gd name="T12" fmla="*/ 2147483647 w 245"/>
                <a:gd name="T13" fmla="*/ 2147483647 h 444"/>
                <a:gd name="T14" fmla="*/ 2147483647 w 245"/>
                <a:gd name="T15" fmla="*/ 2147483647 h 444"/>
                <a:gd name="T16" fmla="*/ 2147483647 w 245"/>
                <a:gd name="T17" fmla="*/ 2147483647 h 444"/>
                <a:gd name="T18" fmla="*/ 2147483647 w 245"/>
                <a:gd name="T19" fmla="*/ 2147483647 h 444"/>
                <a:gd name="T20" fmla="*/ 0 w 245"/>
                <a:gd name="T21" fmla="*/ 2147483647 h 444"/>
                <a:gd name="T22" fmla="*/ 2147483647 w 245"/>
                <a:gd name="T23" fmla="*/ 2147483647 h 444"/>
                <a:gd name="T24" fmla="*/ 2147483647 w 245"/>
                <a:gd name="T25" fmla="*/ 2147483647 h 444"/>
                <a:gd name="T26" fmla="*/ 2147483647 w 245"/>
                <a:gd name="T27" fmla="*/ 2147483647 h 444"/>
                <a:gd name="T28" fmla="*/ 2147483647 w 245"/>
                <a:gd name="T29" fmla="*/ 2147483647 h 444"/>
                <a:gd name="T30" fmla="*/ 2147483647 w 245"/>
                <a:gd name="T31" fmla="*/ 2147483647 h 444"/>
                <a:gd name="T32" fmla="*/ 2147483647 w 245"/>
                <a:gd name="T33" fmla="*/ 2147483647 h 444"/>
                <a:gd name="T34" fmla="*/ 2147483647 w 245"/>
                <a:gd name="T35" fmla="*/ 2147483647 h 444"/>
                <a:gd name="T36" fmla="*/ 2147483647 w 245"/>
                <a:gd name="T37" fmla="*/ 2147483647 h 444"/>
                <a:gd name="T38" fmla="*/ 2147483647 w 245"/>
                <a:gd name="T39" fmla="*/ 2147483647 h 444"/>
                <a:gd name="T40" fmla="*/ 2147483647 w 245"/>
                <a:gd name="T41" fmla="*/ 2147483647 h 444"/>
                <a:gd name="T42" fmla="*/ 2147483647 w 245"/>
                <a:gd name="T43" fmla="*/ 2147483647 h 444"/>
                <a:gd name="T44" fmla="*/ 2147483647 w 245"/>
                <a:gd name="T45" fmla="*/ 2147483647 h 444"/>
                <a:gd name="T46" fmla="*/ 2147483647 w 245"/>
                <a:gd name="T47" fmla="*/ 2147483647 h 444"/>
                <a:gd name="T48" fmla="*/ 2147483647 w 245"/>
                <a:gd name="T49" fmla="*/ 2147483647 h 444"/>
                <a:gd name="T50" fmla="*/ 2147483647 w 245"/>
                <a:gd name="T51" fmla="*/ 2147483647 h 444"/>
                <a:gd name="T52" fmla="*/ 2147483647 w 245"/>
                <a:gd name="T53" fmla="*/ 2147483647 h 444"/>
                <a:gd name="T54" fmla="*/ 2147483647 w 245"/>
                <a:gd name="T55" fmla="*/ 2147483647 h 444"/>
                <a:gd name="T56" fmla="*/ 2147483647 w 245"/>
                <a:gd name="T57" fmla="*/ 2147483647 h 444"/>
                <a:gd name="T58" fmla="*/ 2147483647 w 245"/>
                <a:gd name="T59" fmla="*/ 2147483647 h 444"/>
                <a:gd name="T60" fmla="*/ 2147483647 w 245"/>
                <a:gd name="T61" fmla="*/ 2147483647 h 444"/>
                <a:gd name="T62" fmla="*/ 2147483647 w 245"/>
                <a:gd name="T63" fmla="*/ 2147483647 h 444"/>
                <a:gd name="T64" fmla="*/ 2147483647 w 245"/>
                <a:gd name="T65" fmla="*/ 2147483647 h 444"/>
                <a:gd name="T66" fmla="*/ 2147483647 w 245"/>
                <a:gd name="T67" fmla="*/ 2147483647 h 444"/>
                <a:gd name="T68" fmla="*/ 2147483647 w 245"/>
                <a:gd name="T69" fmla="*/ 2147483647 h 444"/>
                <a:gd name="T70" fmla="*/ 2147483647 w 245"/>
                <a:gd name="T71" fmla="*/ 2147483647 h 444"/>
                <a:gd name="T72" fmla="*/ 2147483647 w 245"/>
                <a:gd name="T73" fmla="*/ 2147483647 h 444"/>
                <a:gd name="T74" fmla="*/ 2147483647 w 245"/>
                <a:gd name="T75" fmla="*/ 2147483647 h 444"/>
                <a:gd name="T76" fmla="*/ 2147483647 w 245"/>
                <a:gd name="T77" fmla="*/ 0 h 444"/>
                <a:gd name="T78" fmla="*/ 2147483647 w 245"/>
                <a:gd name="T79" fmla="*/ 2147483647 h 444"/>
                <a:gd name="T80" fmla="*/ 2147483647 w 245"/>
                <a:gd name="T81" fmla="*/ 2147483647 h 444"/>
                <a:gd name="T82" fmla="*/ 2147483647 w 245"/>
                <a:gd name="T83" fmla="*/ 2147483647 h 444"/>
                <a:gd name="T84" fmla="*/ 2147483647 w 245"/>
                <a:gd name="T85" fmla="*/ 2147483647 h 444"/>
                <a:gd name="T86" fmla="*/ 2147483647 w 245"/>
                <a:gd name="T87" fmla="*/ 2147483647 h 444"/>
                <a:gd name="T88" fmla="*/ 2147483647 w 245"/>
                <a:gd name="T89" fmla="*/ 2147483647 h 444"/>
                <a:gd name="T90" fmla="*/ 2147483647 w 245"/>
                <a:gd name="T91" fmla="*/ 2147483647 h 444"/>
                <a:gd name="T92" fmla="*/ 2147483647 w 245"/>
                <a:gd name="T93" fmla="*/ 2147483647 h 444"/>
                <a:gd name="T94" fmla="*/ 2147483647 w 245"/>
                <a:gd name="T95" fmla="*/ 2147483647 h 444"/>
                <a:gd name="T96" fmla="*/ 2147483647 w 245"/>
                <a:gd name="T97" fmla="*/ 2147483647 h 444"/>
                <a:gd name="T98" fmla="*/ 2147483647 w 245"/>
                <a:gd name="T99" fmla="*/ 2147483647 h 444"/>
                <a:gd name="T100" fmla="*/ 2147483647 w 245"/>
                <a:gd name="T101" fmla="*/ 2147483647 h 444"/>
                <a:gd name="T102" fmla="*/ 2147483647 w 245"/>
                <a:gd name="T103" fmla="*/ 2147483647 h 444"/>
                <a:gd name="T104" fmla="*/ 2147483647 w 245"/>
                <a:gd name="T105" fmla="*/ 2147483647 h 444"/>
                <a:gd name="T106" fmla="*/ 2147483647 w 245"/>
                <a:gd name="T107" fmla="*/ 2147483647 h 444"/>
                <a:gd name="T108" fmla="*/ 2147483647 w 245"/>
                <a:gd name="T109" fmla="*/ 2147483647 h 444"/>
                <a:gd name="T110" fmla="*/ 2147483647 w 245"/>
                <a:gd name="T111" fmla="*/ 2147483647 h 444"/>
                <a:gd name="T112" fmla="*/ 2147483647 w 245"/>
                <a:gd name="T113" fmla="*/ 2147483647 h 444"/>
                <a:gd name="T114" fmla="*/ 2147483647 w 245"/>
                <a:gd name="T115" fmla="*/ 2147483647 h 444"/>
                <a:gd name="T116" fmla="*/ 2147483647 w 245"/>
                <a:gd name="T117" fmla="*/ 2147483647 h 4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45"/>
                <a:gd name="T178" fmla="*/ 0 h 444"/>
                <a:gd name="T179" fmla="*/ 245 w 245"/>
                <a:gd name="T180" fmla="*/ 444 h 4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45" h="444">
                  <a:moveTo>
                    <a:pt x="170" y="444"/>
                  </a:moveTo>
                  <a:cubicBezTo>
                    <a:pt x="152" y="438"/>
                    <a:pt x="149" y="429"/>
                    <a:pt x="137" y="420"/>
                  </a:cubicBezTo>
                  <a:cubicBezTo>
                    <a:pt x="134" y="420"/>
                    <a:pt x="131" y="417"/>
                    <a:pt x="125" y="417"/>
                  </a:cubicBezTo>
                  <a:cubicBezTo>
                    <a:pt x="113" y="417"/>
                    <a:pt x="98" y="417"/>
                    <a:pt x="89" y="423"/>
                  </a:cubicBezTo>
                  <a:cubicBezTo>
                    <a:pt x="83" y="423"/>
                    <a:pt x="74" y="414"/>
                    <a:pt x="74" y="411"/>
                  </a:cubicBezTo>
                  <a:cubicBezTo>
                    <a:pt x="56" y="411"/>
                    <a:pt x="53" y="402"/>
                    <a:pt x="47" y="399"/>
                  </a:cubicBezTo>
                  <a:cubicBezTo>
                    <a:pt x="41" y="399"/>
                    <a:pt x="35" y="399"/>
                    <a:pt x="26" y="399"/>
                  </a:cubicBezTo>
                  <a:cubicBezTo>
                    <a:pt x="20" y="396"/>
                    <a:pt x="11" y="393"/>
                    <a:pt x="5" y="393"/>
                  </a:cubicBezTo>
                  <a:cubicBezTo>
                    <a:pt x="5" y="384"/>
                    <a:pt x="8" y="384"/>
                    <a:pt x="8" y="378"/>
                  </a:cubicBezTo>
                  <a:cubicBezTo>
                    <a:pt x="8" y="366"/>
                    <a:pt x="8" y="363"/>
                    <a:pt x="2" y="363"/>
                  </a:cubicBezTo>
                  <a:cubicBezTo>
                    <a:pt x="0" y="357"/>
                    <a:pt x="0" y="354"/>
                    <a:pt x="0" y="351"/>
                  </a:cubicBezTo>
                  <a:cubicBezTo>
                    <a:pt x="8" y="351"/>
                    <a:pt x="17" y="351"/>
                    <a:pt x="29" y="351"/>
                  </a:cubicBezTo>
                  <a:cubicBezTo>
                    <a:pt x="35" y="339"/>
                    <a:pt x="32" y="327"/>
                    <a:pt x="32" y="315"/>
                  </a:cubicBezTo>
                  <a:cubicBezTo>
                    <a:pt x="29" y="309"/>
                    <a:pt x="26" y="306"/>
                    <a:pt x="26" y="300"/>
                  </a:cubicBezTo>
                  <a:cubicBezTo>
                    <a:pt x="20" y="267"/>
                    <a:pt x="20" y="264"/>
                    <a:pt x="53" y="264"/>
                  </a:cubicBezTo>
                  <a:cubicBezTo>
                    <a:pt x="59" y="267"/>
                    <a:pt x="68" y="270"/>
                    <a:pt x="74" y="276"/>
                  </a:cubicBezTo>
                  <a:cubicBezTo>
                    <a:pt x="77" y="276"/>
                    <a:pt x="83" y="276"/>
                    <a:pt x="86" y="273"/>
                  </a:cubicBezTo>
                  <a:cubicBezTo>
                    <a:pt x="86" y="264"/>
                    <a:pt x="86" y="258"/>
                    <a:pt x="86" y="252"/>
                  </a:cubicBezTo>
                  <a:cubicBezTo>
                    <a:pt x="86" y="246"/>
                    <a:pt x="101" y="243"/>
                    <a:pt x="107" y="249"/>
                  </a:cubicBezTo>
                  <a:cubicBezTo>
                    <a:pt x="110" y="249"/>
                    <a:pt x="116" y="249"/>
                    <a:pt x="119" y="249"/>
                  </a:cubicBezTo>
                  <a:cubicBezTo>
                    <a:pt x="125" y="237"/>
                    <a:pt x="125" y="216"/>
                    <a:pt x="122" y="207"/>
                  </a:cubicBezTo>
                  <a:cubicBezTo>
                    <a:pt x="122" y="198"/>
                    <a:pt x="125" y="198"/>
                    <a:pt x="128" y="192"/>
                  </a:cubicBezTo>
                  <a:cubicBezTo>
                    <a:pt x="128" y="189"/>
                    <a:pt x="128" y="186"/>
                    <a:pt x="128" y="183"/>
                  </a:cubicBezTo>
                  <a:cubicBezTo>
                    <a:pt x="125" y="180"/>
                    <a:pt x="122" y="180"/>
                    <a:pt x="119" y="180"/>
                  </a:cubicBezTo>
                  <a:cubicBezTo>
                    <a:pt x="110" y="174"/>
                    <a:pt x="98" y="168"/>
                    <a:pt x="95" y="162"/>
                  </a:cubicBezTo>
                  <a:cubicBezTo>
                    <a:pt x="83" y="162"/>
                    <a:pt x="68" y="156"/>
                    <a:pt x="62" y="153"/>
                  </a:cubicBezTo>
                  <a:cubicBezTo>
                    <a:pt x="62" y="144"/>
                    <a:pt x="65" y="144"/>
                    <a:pt x="68" y="141"/>
                  </a:cubicBezTo>
                  <a:cubicBezTo>
                    <a:pt x="65" y="132"/>
                    <a:pt x="65" y="126"/>
                    <a:pt x="65" y="123"/>
                  </a:cubicBezTo>
                  <a:cubicBezTo>
                    <a:pt x="68" y="123"/>
                    <a:pt x="71" y="114"/>
                    <a:pt x="74" y="111"/>
                  </a:cubicBezTo>
                  <a:cubicBezTo>
                    <a:pt x="77" y="111"/>
                    <a:pt x="83" y="108"/>
                    <a:pt x="92" y="114"/>
                  </a:cubicBezTo>
                  <a:cubicBezTo>
                    <a:pt x="104" y="114"/>
                    <a:pt x="116" y="114"/>
                    <a:pt x="131" y="114"/>
                  </a:cubicBezTo>
                  <a:cubicBezTo>
                    <a:pt x="143" y="102"/>
                    <a:pt x="137" y="81"/>
                    <a:pt x="137" y="72"/>
                  </a:cubicBezTo>
                  <a:cubicBezTo>
                    <a:pt x="137" y="60"/>
                    <a:pt x="146" y="60"/>
                    <a:pt x="152" y="51"/>
                  </a:cubicBezTo>
                  <a:cubicBezTo>
                    <a:pt x="155" y="45"/>
                    <a:pt x="161" y="36"/>
                    <a:pt x="167" y="30"/>
                  </a:cubicBezTo>
                  <a:cubicBezTo>
                    <a:pt x="170" y="27"/>
                    <a:pt x="176" y="21"/>
                    <a:pt x="182" y="18"/>
                  </a:cubicBezTo>
                  <a:cubicBezTo>
                    <a:pt x="185" y="15"/>
                    <a:pt x="188" y="9"/>
                    <a:pt x="191" y="6"/>
                  </a:cubicBezTo>
                  <a:cubicBezTo>
                    <a:pt x="194" y="9"/>
                    <a:pt x="197" y="9"/>
                    <a:pt x="200" y="12"/>
                  </a:cubicBezTo>
                  <a:cubicBezTo>
                    <a:pt x="203" y="12"/>
                    <a:pt x="203" y="12"/>
                    <a:pt x="203" y="12"/>
                  </a:cubicBezTo>
                  <a:cubicBezTo>
                    <a:pt x="209" y="9"/>
                    <a:pt x="212" y="3"/>
                    <a:pt x="215" y="0"/>
                  </a:cubicBezTo>
                  <a:cubicBezTo>
                    <a:pt x="218" y="0"/>
                    <a:pt x="230" y="0"/>
                    <a:pt x="230" y="15"/>
                  </a:cubicBezTo>
                  <a:cubicBezTo>
                    <a:pt x="230" y="18"/>
                    <a:pt x="227" y="21"/>
                    <a:pt x="224" y="24"/>
                  </a:cubicBezTo>
                  <a:cubicBezTo>
                    <a:pt x="224" y="39"/>
                    <a:pt x="224" y="51"/>
                    <a:pt x="212" y="63"/>
                  </a:cubicBezTo>
                  <a:cubicBezTo>
                    <a:pt x="206" y="78"/>
                    <a:pt x="212" y="96"/>
                    <a:pt x="215" y="114"/>
                  </a:cubicBezTo>
                  <a:cubicBezTo>
                    <a:pt x="215" y="126"/>
                    <a:pt x="206" y="141"/>
                    <a:pt x="200" y="150"/>
                  </a:cubicBezTo>
                  <a:cubicBezTo>
                    <a:pt x="200" y="162"/>
                    <a:pt x="200" y="177"/>
                    <a:pt x="200" y="192"/>
                  </a:cubicBezTo>
                  <a:cubicBezTo>
                    <a:pt x="203" y="198"/>
                    <a:pt x="209" y="213"/>
                    <a:pt x="209" y="225"/>
                  </a:cubicBezTo>
                  <a:cubicBezTo>
                    <a:pt x="203" y="240"/>
                    <a:pt x="200" y="252"/>
                    <a:pt x="206" y="267"/>
                  </a:cubicBezTo>
                  <a:cubicBezTo>
                    <a:pt x="209" y="273"/>
                    <a:pt x="212" y="273"/>
                    <a:pt x="215" y="282"/>
                  </a:cubicBezTo>
                  <a:cubicBezTo>
                    <a:pt x="215" y="288"/>
                    <a:pt x="215" y="294"/>
                    <a:pt x="215" y="300"/>
                  </a:cubicBezTo>
                  <a:cubicBezTo>
                    <a:pt x="218" y="309"/>
                    <a:pt x="224" y="318"/>
                    <a:pt x="227" y="330"/>
                  </a:cubicBezTo>
                  <a:cubicBezTo>
                    <a:pt x="233" y="339"/>
                    <a:pt x="242" y="348"/>
                    <a:pt x="245" y="366"/>
                  </a:cubicBezTo>
                  <a:cubicBezTo>
                    <a:pt x="239" y="363"/>
                    <a:pt x="236" y="363"/>
                    <a:pt x="230" y="363"/>
                  </a:cubicBezTo>
                  <a:cubicBezTo>
                    <a:pt x="218" y="363"/>
                    <a:pt x="182" y="360"/>
                    <a:pt x="176" y="366"/>
                  </a:cubicBezTo>
                  <a:cubicBezTo>
                    <a:pt x="176" y="366"/>
                    <a:pt x="176" y="369"/>
                    <a:pt x="176" y="372"/>
                  </a:cubicBezTo>
                  <a:cubicBezTo>
                    <a:pt x="182" y="375"/>
                    <a:pt x="188" y="381"/>
                    <a:pt x="197" y="387"/>
                  </a:cubicBezTo>
                  <a:cubicBezTo>
                    <a:pt x="197" y="390"/>
                    <a:pt x="197" y="393"/>
                    <a:pt x="197" y="396"/>
                  </a:cubicBezTo>
                  <a:cubicBezTo>
                    <a:pt x="185" y="399"/>
                    <a:pt x="182" y="405"/>
                    <a:pt x="173" y="414"/>
                  </a:cubicBezTo>
                  <a:cubicBezTo>
                    <a:pt x="173" y="423"/>
                    <a:pt x="173" y="432"/>
                    <a:pt x="173" y="444"/>
                  </a:cubicBezTo>
                  <a:cubicBezTo>
                    <a:pt x="173" y="444"/>
                    <a:pt x="173" y="444"/>
                    <a:pt x="170" y="444"/>
                  </a:cubicBezTo>
                  <a:close/>
                </a:path>
              </a:pathLst>
            </a:custGeom>
            <a:solidFill>
              <a:sysClr val="window" lastClr="FFFFFF"/>
            </a:solidFill>
            <a:ln w="25400" cap="flat" cmpd="sng" algn="ctr">
              <a:solidFill>
                <a:srgbClr val="F79646"/>
              </a:solidFill>
              <a:prstDash val="soli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98" name="Freeform 18">
              <a:extLst>
                <a:ext uri="{FF2B5EF4-FFF2-40B4-BE49-F238E27FC236}">
                  <a16:creationId xmlns:a16="http://schemas.microsoft.com/office/drawing/2014/main" id="{96BA9D3B-97E7-4D1F-8746-F5107893D717}"/>
                </a:ext>
              </a:extLst>
            </p:cNvPr>
            <p:cNvSpPr>
              <a:spLocks/>
            </p:cNvSpPr>
            <p:nvPr/>
          </p:nvSpPr>
          <p:spPr bwMode="auto">
            <a:xfrm>
              <a:off x="4937125" y="2878138"/>
              <a:ext cx="358775" cy="590550"/>
            </a:xfrm>
            <a:custGeom>
              <a:avLst/>
              <a:gdLst>
                <a:gd name="T0" fmla="*/ 2147483647 w 137"/>
                <a:gd name="T1" fmla="*/ 2147483647 h 225"/>
                <a:gd name="T2" fmla="*/ 2147483647 w 137"/>
                <a:gd name="T3" fmla="*/ 2147483647 h 225"/>
                <a:gd name="T4" fmla="*/ 2147483647 w 137"/>
                <a:gd name="T5" fmla="*/ 2147483647 h 225"/>
                <a:gd name="T6" fmla="*/ 2147483647 w 137"/>
                <a:gd name="T7" fmla="*/ 2147483647 h 225"/>
                <a:gd name="T8" fmla="*/ 0 w 137"/>
                <a:gd name="T9" fmla="*/ 2147483647 h 225"/>
                <a:gd name="T10" fmla="*/ 2147483647 w 137"/>
                <a:gd name="T11" fmla="*/ 2147483647 h 225"/>
                <a:gd name="T12" fmla="*/ 2147483647 w 137"/>
                <a:gd name="T13" fmla="*/ 2147483647 h 225"/>
                <a:gd name="T14" fmla="*/ 2147483647 w 137"/>
                <a:gd name="T15" fmla="*/ 2147483647 h 225"/>
                <a:gd name="T16" fmla="*/ 2147483647 w 137"/>
                <a:gd name="T17" fmla="*/ 2147483647 h 225"/>
                <a:gd name="T18" fmla="*/ 2147483647 w 137"/>
                <a:gd name="T19" fmla="*/ 2147483647 h 225"/>
                <a:gd name="T20" fmla="*/ 2147483647 w 137"/>
                <a:gd name="T21" fmla="*/ 2147483647 h 225"/>
                <a:gd name="T22" fmla="*/ 2147483647 w 137"/>
                <a:gd name="T23" fmla="*/ 2147483647 h 225"/>
                <a:gd name="T24" fmla="*/ 2147483647 w 137"/>
                <a:gd name="T25" fmla="*/ 2147483647 h 225"/>
                <a:gd name="T26" fmla="*/ 2147483647 w 137"/>
                <a:gd name="T27" fmla="*/ 2147483647 h 225"/>
                <a:gd name="T28" fmla="*/ 2147483647 w 137"/>
                <a:gd name="T29" fmla="*/ 2147483647 h 225"/>
                <a:gd name="T30" fmla="*/ 2147483647 w 137"/>
                <a:gd name="T31" fmla="*/ 2147483647 h 225"/>
                <a:gd name="T32" fmla="*/ 2147483647 w 137"/>
                <a:gd name="T33" fmla="*/ 2147483647 h 225"/>
                <a:gd name="T34" fmla="*/ 2147483647 w 137"/>
                <a:gd name="T35" fmla="*/ 2147483647 h 225"/>
                <a:gd name="T36" fmla="*/ 2147483647 w 137"/>
                <a:gd name="T37" fmla="*/ 2147483647 h 225"/>
                <a:gd name="T38" fmla="*/ 2147483647 w 137"/>
                <a:gd name="T39" fmla="*/ 2147483647 h 225"/>
                <a:gd name="T40" fmla="*/ 2147483647 w 137"/>
                <a:gd name="T41" fmla="*/ 2147483647 h 225"/>
                <a:gd name="T42" fmla="*/ 2147483647 w 137"/>
                <a:gd name="T43" fmla="*/ 2147483647 h 225"/>
                <a:gd name="T44" fmla="*/ 2147483647 w 137"/>
                <a:gd name="T45" fmla="*/ 2147483647 h 225"/>
                <a:gd name="T46" fmla="*/ 2147483647 w 137"/>
                <a:gd name="T47" fmla="*/ 2147483647 h 225"/>
                <a:gd name="T48" fmla="*/ 2147483647 w 137"/>
                <a:gd name="T49" fmla="*/ 2147483647 h 225"/>
                <a:gd name="T50" fmla="*/ 2147483647 w 137"/>
                <a:gd name="T51" fmla="*/ 2147483647 h 2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7"/>
                <a:gd name="T79" fmla="*/ 0 h 225"/>
                <a:gd name="T80" fmla="*/ 137 w 137"/>
                <a:gd name="T81" fmla="*/ 225 h 2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7" h="225">
                  <a:moveTo>
                    <a:pt x="54" y="204"/>
                  </a:moveTo>
                  <a:cubicBezTo>
                    <a:pt x="51" y="198"/>
                    <a:pt x="51" y="192"/>
                    <a:pt x="48" y="189"/>
                  </a:cubicBezTo>
                  <a:cubicBezTo>
                    <a:pt x="48" y="171"/>
                    <a:pt x="45" y="156"/>
                    <a:pt x="42" y="144"/>
                  </a:cubicBezTo>
                  <a:cubicBezTo>
                    <a:pt x="33" y="129"/>
                    <a:pt x="18" y="120"/>
                    <a:pt x="12" y="111"/>
                  </a:cubicBezTo>
                  <a:cubicBezTo>
                    <a:pt x="9" y="108"/>
                    <a:pt x="3" y="108"/>
                    <a:pt x="0" y="105"/>
                  </a:cubicBezTo>
                  <a:cubicBezTo>
                    <a:pt x="3" y="99"/>
                    <a:pt x="24" y="96"/>
                    <a:pt x="33" y="96"/>
                  </a:cubicBezTo>
                  <a:cubicBezTo>
                    <a:pt x="42" y="87"/>
                    <a:pt x="39" y="87"/>
                    <a:pt x="57" y="84"/>
                  </a:cubicBezTo>
                  <a:cubicBezTo>
                    <a:pt x="60" y="81"/>
                    <a:pt x="63" y="78"/>
                    <a:pt x="66" y="75"/>
                  </a:cubicBezTo>
                  <a:cubicBezTo>
                    <a:pt x="63" y="66"/>
                    <a:pt x="63" y="60"/>
                    <a:pt x="63" y="54"/>
                  </a:cubicBezTo>
                  <a:cubicBezTo>
                    <a:pt x="69" y="45"/>
                    <a:pt x="74" y="36"/>
                    <a:pt x="77" y="27"/>
                  </a:cubicBezTo>
                  <a:cubicBezTo>
                    <a:pt x="80" y="21"/>
                    <a:pt x="80" y="15"/>
                    <a:pt x="80" y="12"/>
                  </a:cubicBezTo>
                  <a:cubicBezTo>
                    <a:pt x="89" y="12"/>
                    <a:pt x="98" y="0"/>
                    <a:pt x="110" y="9"/>
                  </a:cubicBezTo>
                  <a:cubicBezTo>
                    <a:pt x="110" y="12"/>
                    <a:pt x="110" y="15"/>
                    <a:pt x="113" y="18"/>
                  </a:cubicBezTo>
                  <a:cubicBezTo>
                    <a:pt x="110" y="24"/>
                    <a:pt x="107" y="27"/>
                    <a:pt x="104" y="36"/>
                  </a:cubicBezTo>
                  <a:cubicBezTo>
                    <a:pt x="95" y="48"/>
                    <a:pt x="95" y="51"/>
                    <a:pt x="95" y="72"/>
                  </a:cubicBezTo>
                  <a:cubicBezTo>
                    <a:pt x="104" y="72"/>
                    <a:pt x="110" y="72"/>
                    <a:pt x="116" y="75"/>
                  </a:cubicBezTo>
                  <a:cubicBezTo>
                    <a:pt x="119" y="78"/>
                    <a:pt x="125" y="87"/>
                    <a:pt x="137" y="90"/>
                  </a:cubicBezTo>
                  <a:cubicBezTo>
                    <a:pt x="137" y="96"/>
                    <a:pt x="134" y="99"/>
                    <a:pt x="128" y="105"/>
                  </a:cubicBezTo>
                  <a:cubicBezTo>
                    <a:pt x="125" y="111"/>
                    <a:pt x="119" y="114"/>
                    <a:pt x="113" y="120"/>
                  </a:cubicBezTo>
                  <a:cubicBezTo>
                    <a:pt x="92" y="120"/>
                    <a:pt x="104" y="123"/>
                    <a:pt x="98" y="141"/>
                  </a:cubicBezTo>
                  <a:cubicBezTo>
                    <a:pt x="89" y="153"/>
                    <a:pt x="89" y="150"/>
                    <a:pt x="89" y="171"/>
                  </a:cubicBezTo>
                  <a:cubicBezTo>
                    <a:pt x="92" y="174"/>
                    <a:pt x="92" y="177"/>
                    <a:pt x="95" y="177"/>
                  </a:cubicBezTo>
                  <a:cubicBezTo>
                    <a:pt x="101" y="180"/>
                    <a:pt x="113" y="183"/>
                    <a:pt x="110" y="195"/>
                  </a:cubicBezTo>
                  <a:cubicBezTo>
                    <a:pt x="110" y="198"/>
                    <a:pt x="107" y="201"/>
                    <a:pt x="107" y="204"/>
                  </a:cubicBezTo>
                  <a:cubicBezTo>
                    <a:pt x="101" y="204"/>
                    <a:pt x="95" y="207"/>
                    <a:pt x="92" y="210"/>
                  </a:cubicBezTo>
                  <a:cubicBezTo>
                    <a:pt x="71" y="225"/>
                    <a:pt x="77" y="225"/>
                    <a:pt x="54" y="204"/>
                  </a:cubicBezTo>
                  <a:close/>
                </a:path>
              </a:pathLst>
            </a:custGeom>
            <a:solidFill>
              <a:sysClr val="window" lastClr="FFFFFF">
                <a:lumMod val="65000"/>
              </a:sys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9" name="Freeform 19">
              <a:extLst>
                <a:ext uri="{FF2B5EF4-FFF2-40B4-BE49-F238E27FC236}">
                  <a16:creationId xmlns:a16="http://schemas.microsoft.com/office/drawing/2014/main" id="{5CEBD18D-1A04-45B7-A719-1594DE549123}"/>
                </a:ext>
              </a:extLst>
            </p:cNvPr>
            <p:cNvSpPr>
              <a:spLocks/>
            </p:cNvSpPr>
            <p:nvPr/>
          </p:nvSpPr>
          <p:spPr bwMode="auto">
            <a:xfrm>
              <a:off x="4058113" y="3642809"/>
              <a:ext cx="1277030" cy="1269609"/>
            </a:xfrm>
            <a:custGeom>
              <a:avLst/>
              <a:gdLst>
                <a:gd name="T0" fmla="*/ 2147483647 w 487"/>
                <a:gd name="T1" fmla="*/ 2147483647 h 483"/>
                <a:gd name="T2" fmla="*/ 2147483647 w 487"/>
                <a:gd name="T3" fmla="*/ 2147483647 h 483"/>
                <a:gd name="T4" fmla="*/ 2147483647 w 487"/>
                <a:gd name="T5" fmla="*/ 2147483647 h 483"/>
                <a:gd name="T6" fmla="*/ 2147483647 w 487"/>
                <a:gd name="T7" fmla="*/ 2147483647 h 483"/>
                <a:gd name="T8" fmla="*/ 2147483647 w 487"/>
                <a:gd name="T9" fmla="*/ 2147483647 h 483"/>
                <a:gd name="T10" fmla="*/ 2147483647 w 487"/>
                <a:gd name="T11" fmla="*/ 2147483647 h 483"/>
                <a:gd name="T12" fmla="*/ 2147483647 w 487"/>
                <a:gd name="T13" fmla="*/ 2147483647 h 483"/>
                <a:gd name="T14" fmla="*/ 2147483647 w 487"/>
                <a:gd name="T15" fmla="*/ 2147483647 h 483"/>
                <a:gd name="T16" fmla="*/ 2147483647 w 487"/>
                <a:gd name="T17" fmla="*/ 2147483647 h 483"/>
                <a:gd name="T18" fmla="*/ 2147483647 w 487"/>
                <a:gd name="T19" fmla="*/ 2147483647 h 483"/>
                <a:gd name="T20" fmla="*/ 2147483647 w 487"/>
                <a:gd name="T21" fmla="*/ 2147483647 h 483"/>
                <a:gd name="T22" fmla="*/ 2147483647 w 487"/>
                <a:gd name="T23" fmla="*/ 2147483647 h 483"/>
                <a:gd name="T24" fmla="*/ 2147483647 w 487"/>
                <a:gd name="T25" fmla="*/ 2147483647 h 483"/>
                <a:gd name="T26" fmla="*/ 2147483647 w 487"/>
                <a:gd name="T27" fmla="*/ 2147483647 h 483"/>
                <a:gd name="T28" fmla="*/ 2147483647 w 487"/>
                <a:gd name="T29" fmla="*/ 2147483647 h 483"/>
                <a:gd name="T30" fmla="*/ 2147483647 w 487"/>
                <a:gd name="T31" fmla="*/ 2147483647 h 483"/>
                <a:gd name="T32" fmla="*/ 2147483647 w 487"/>
                <a:gd name="T33" fmla="*/ 2147483647 h 483"/>
                <a:gd name="T34" fmla="*/ 2147483647 w 487"/>
                <a:gd name="T35" fmla="*/ 2147483647 h 483"/>
                <a:gd name="T36" fmla="*/ 2147483647 w 487"/>
                <a:gd name="T37" fmla="*/ 2147483647 h 483"/>
                <a:gd name="T38" fmla="*/ 2147483647 w 487"/>
                <a:gd name="T39" fmla="*/ 2147483647 h 483"/>
                <a:gd name="T40" fmla="*/ 2147483647 w 487"/>
                <a:gd name="T41" fmla="*/ 2147483647 h 483"/>
                <a:gd name="T42" fmla="*/ 2147483647 w 487"/>
                <a:gd name="T43" fmla="*/ 2147483647 h 483"/>
                <a:gd name="T44" fmla="*/ 2147483647 w 487"/>
                <a:gd name="T45" fmla="*/ 2147483647 h 483"/>
                <a:gd name="T46" fmla="*/ 2147483647 w 487"/>
                <a:gd name="T47" fmla="*/ 2147483647 h 483"/>
                <a:gd name="T48" fmla="*/ 2147483647 w 487"/>
                <a:gd name="T49" fmla="*/ 2147483647 h 483"/>
                <a:gd name="T50" fmla="*/ 2147483647 w 487"/>
                <a:gd name="T51" fmla="*/ 2147483647 h 483"/>
                <a:gd name="T52" fmla="*/ 2147483647 w 487"/>
                <a:gd name="T53" fmla="*/ 2147483647 h 483"/>
                <a:gd name="T54" fmla="*/ 2147483647 w 487"/>
                <a:gd name="T55" fmla="*/ 2147483647 h 483"/>
                <a:gd name="T56" fmla="*/ 2147483647 w 487"/>
                <a:gd name="T57" fmla="*/ 2147483647 h 483"/>
                <a:gd name="T58" fmla="*/ 2147483647 w 487"/>
                <a:gd name="T59" fmla="*/ 2147483647 h 483"/>
                <a:gd name="T60" fmla="*/ 2147483647 w 487"/>
                <a:gd name="T61" fmla="*/ 2147483647 h 483"/>
                <a:gd name="T62" fmla="*/ 2147483647 w 487"/>
                <a:gd name="T63" fmla="*/ 2147483647 h 483"/>
                <a:gd name="T64" fmla="*/ 2147483647 w 487"/>
                <a:gd name="T65" fmla="*/ 2147483647 h 483"/>
                <a:gd name="T66" fmla="*/ 2147483647 w 487"/>
                <a:gd name="T67" fmla="*/ 2147483647 h 483"/>
                <a:gd name="T68" fmla="*/ 2147483647 w 487"/>
                <a:gd name="T69" fmla="*/ 2147483647 h 483"/>
                <a:gd name="T70" fmla="*/ 2147483647 w 487"/>
                <a:gd name="T71" fmla="*/ 2147483647 h 483"/>
                <a:gd name="T72" fmla="*/ 2147483647 w 487"/>
                <a:gd name="T73" fmla="*/ 2147483647 h 483"/>
                <a:gd name="T74" fmla="*/ 2147483647 w 487"/>
                <a:gd name="T75" fmla="*/ 2147483647 h 483"/>
                <a:gd name="T76" fmla="*/ 2147483647 w 487"/>
                <a:gd name="T77" fmla="*/ 2147483647 h 483"/>
                <a:gd name="T78" fmla="*/ 2147483647 w 487"/>
                <a:gd name="T79" fmla="*/ 2147483647 h 483"/>
                <a:gd name="T80" fmla="*/ 2147483647 w 487"/>
                <a:gd name="T81" fmla="*/ 2147483647 h 483"/>
                <a:gd name="T82" fmla="*/ 2147483647 w 487"/>
                <a:gd name="T83" fmla="*/ 2147483647 h 483"/>
                <a:gd name="T84" fmla="*/ 2147483647 w 487"/>
                <a:gd name="T85" fmla="*/ 2147483647 h 483"/>
                <a:gd name="T86" fmla="*/ 2147483647 w 487"/>
                <a:gd name="T87" fmla="*/ 2147483647 h 483"/>
                <a:gd name="T88" fmla="*/ 2147483647 w 487"/>
                <a:gd name="T89" fmla="*/ 2147483647 h 483"/>
                <a:gd name="T90" fmla="*/ 2147483647 w 487"/>
                <a:gd name="T91" fmla="*/ 2147483647 h 4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7"/>
                <a:gd name="T139" fmla="*/ 0 h 483"/>
                <a:gd name="T140" fmla="*/ 487 w 487"/>
                <a:gd name="T141" fmla="*/ 483 h 48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7" h="483">
                  <a:moveTo>
                    <a:pt x="218" y="483"/>
                  </a:moveTo>
                  <a:cubicBezTo>
                    <a:pt x="215" y="483"/>
                    <a:pt x="215" y="483"/>
                    <a:pt x="212" y="483"/>
                  </a:cubicBezTo>
                  <a:cubicBezTo>
                    <a:pt x="200" y="474"/>
                    <a:pt x="194" y="474"/>
                    <a:pt x="185" y="465"/>
                  </a:cubicBezTo>
                  <a:cubicBezTo>
                    <a:pt x="182" y="462"/>
                    <a:pt x="179" y="462"/>
                    <a:pt x="179" y="459"/>
                  </a:cubicBezTo>
                  <a:cubicBezTo>
                    <a:pt x="179" y="456"/>
                    <a:pt x="179" y="453"/>
                    <a:pt x="179" y="450"/>
                  </a:cubicBezTo>
                  <a:cubicBezTo>
                    <a:pt x="191" y="435"/>
                    <a:pt x="185" y="426"/>
                    <a:pt x="176" y="414"/>
                  </a:cubicBezTo>
                  <a:cubicBezTo>
                    <a:pt x="164" y="402"/>
                    <a:pt x="161" y="387"/>
                    <a:pt x="155" y="381"/>
                  </a:cubicBezTo>
                  <a:cubicBezTo>
                    <a:pt x="146" y="363"/>
                    <a:pt x="149" y="369"/>
                    <a:pt x="134" y="366"/>
                  </a:cubicBezTo>
                  <a:cubicBezTo>
                    <a:pt x="131" y="366"/>
                    <a:pt x="128" y="363"/>
                    <a:pt x="125" y="363"/>
                  </a:cubicBezTo>
                  <a:cubicBezTo>
                    <a:pt x="122" y="357"/>
                    <a:pt x="117" y="351"/>
                    <a:pt x="114" y="345"/>
                  </a:cubicBezTo>
                  <a:cubicBezTo>
                    <a:pt x="111" y="336"/>
                    <a:pt x="108" y="327"/>
                    <a:pt x="105" y="321"/>
                  </a:cubicBezTo>
                  <a:cubicBezTo>
                    <a:pt x="102" y="315"/>
                    <a:pt x="99" y="312"/>
                    <a:pt x="99" y="309"/>
                  </a:cubicBezTo>
                  <a:cubicBezTo>
                    <a:pt x="75" y="309"/>
                    <a:pt x="87" y="330"/>
                    <a:pt x="81" y="342"/>
                  </a:cubicBezTo>
                  <a:cubicBezTo>
                    <a:pt x="78" y="342"/>
                    <a:pt x="78" y="342"/>
                    <a:pt x="75" y="342"/>
                  </a:cubicBezTo>
                  <a:cubicBezTo>
                    <a:pt x="75" y="330"/>
                    <a:pt x="69" y="318"/>
                    <a:pt x="66" y="309"/>
                  </a:cubicBezTo>
                  <a:cubicBezTo>
                    <a:pt x="72" y="306"/>
                    <a:pt x="72" y="294"/>
                    <a:pt x="72" y="294"/>
                  </a:cubicBezTo>
                  <a:cubicBezTo>
                    <a:pt x="72" y="288"/>
                    <a:pt x="72" y="282"/>
                    <a:pt x="75" y="276"/>
                  </a:cubicBezTo>
                  <a:cubicBezTo>
                    <a:pt x="66" y="264"/>
                    <a:pt x="66" y="249"/>
                    <a:pt x="66" y="240"/>
                  </a:cubicBezTo>
                  <a:cubicBezTo>
                    <a:pt x="69" y="234"/>
                    <a:pt x="75" y="231"/>
                    <a:pt x="78" y="228"/>
                  </a:cubicBezTo>
                  <a:cubicBezTo>
                    <a:pt x="75" y="219"/>
                    <a:pt x="75" y="213"/>
                    <a:pt x="75" y="204"/>
                  </a:cubicBezTo>
                  <a:cubicBezTo>
                    <a:pt x="72" y="198"/>
                    <a:pt x="69" y="192"/>
                    <a:pt x="66" y="189"/>
                  </a:cubicBezTo>
                  <a:cubicBezTo>
                    <a:pt x="63" y="177"/>
                    <a:pt x="57" y="162"/>
                    <a:pt x="54" y="156"/>
                  </a:cubicBezTo>
                  <a:cubicBezTo>
                    <a:pt x="42" y="141"/>
                    <a:pt x="27" y="126"/>
                    <a:pt x="27" y="111"/>
                  </a:cubicBezTo>
                  <a:cubicBezTo>
                    <a:pt x="21" y="108"/>
                    <a:pt x="15" y="105"/>
                    <a:pt x="9" y="99"/>
                  </a:cubicBezTo>
                  <a:cubicBezTo>
                    <a:pt x="6" y="99"/>
                    <a:pt x="6" y="96"/>
                    <a:pt x="6" y="96"/>
                  </a:cubicBezTo>
                  <a:cubicBezTo>
                    <a:pt x="3" y="96"/>
                    <a:pt x="3" y="96"/>
                    <a:pt x="3" y="96"/>
                  </a:cubicBezTo>
                  <a:cubicBezTo>
                    <a:pt x="3" y="87"/>
                    <a:pt x="0" y="78"/>
                    <a:pt x="3" y="75"/>
                  </a:cubicBezTo>
                  <a:cubicBezTo>
                    <a:pt x="15" y="69"/>
                    <a:pt x="15" y="57"/>
                    <a:pt x="15" y="48"/>
                  </a:cubicBezTo>
                  <a:cubicBezTo>
                    <a:pt x="12" y="42"/>
                    <a:pt x="6" y="36"/>
                    <a:pt x="3" y="33"/>
                  </a:cubicBezTo>
                  <a:cubicBezTo>
                    <a:pt x="3" y="27"/>
                    <a:pt x="3" y="24"/>
                    <a:pt x="3" y="21"/>
                  </a:cubicBezTo>
                  <a:cubicBezTo>
                    <a:pt x="15" y="21"/>
                    <a:pt x="27" y="18"/>
                    <a:pt x="39" y="18"/>
                  </a:cubicBezTo>
                  <a:cubicBezTo>
                    <a:pt x="45" y="21"/>
                    <a:pt x="54" y="30"/>
                    <a:pt x="57" y="39"/>
                  </a:cubicBezTo>
                  <a:cubicBezTo>
                    <a:pt x="57" y="54"/>
                    <a:pt x="72" y="69"/>
                    <a:pt x="87" y="84"/>
                  </a:cubicBezTo>
                  <a:cubicBezTo>
                    <a:pt x="90" y="84"/>
                    <a:pt x="96" y="81"/>
                    <a:pt x="102" y="93"/>
                  </a:cubicBezTo>
                  <a:cubicBezTo>
                    <a:pt x="108" y="93"/>
                    <a:pt x="111" y="90"/>
                    <a:pt x="119" y="87"/>
                  </a:cubicBezTo>
                  <a:cubicBezTo>
                    <a:pt x="119" y="84"/>
                    <a:pt x="122" y="84"/>
                    <a:pt x="122" y="84"/>
                  </a:cubicBezTo>
                  <a:cubicBezTo>
                    <a:pt x="122" y="87"/>
                    <a:pt x="125" y="87"/>
                    <a:pt x="125" y="87"/>
                  </a:cubicBezTo>
                  <a:cubicBezTo>
                    <a:pt x="125" y="93"/>
                    <a:pt x="134" y="96"/>
                    <a:pt x="143" y="96"/>
                  </a:cubicBezTo>
                  <a:cubicBezTo>
                    <a:pt x="143" y="96"/>
                    <a:pt x="146" y="99"/>
                    <a:pt x="146" y="102"/>
                  </a:cubicBezTo>
                  <a:cubicBezTo>
                    <a:pt x="149" y="102"/>
                    <a:pt x="152" y="102"/>
                    <a:pt x="158" y="102"/>
                  </a:cubicBezTo>
                  <a:cubicBezTo>
                    <a:pt x="158" y="99"/>
                    <a:pt x="161" y="96"/>
                    <a:pt x="167" y="93"/>
                  </a:cubicBezTo>
                  <a:cubicBezTo>
                    <a:pt x="173" y="93"/>
                    <a:pt x="182" y="90"/>
                    <a:pt x="188" y="90"/>
                  </a:cubicBezTo>
                  <a:cubicBezTo>
                    <a:pt x="191" y="87"/>
                    <a:pt x="191" y="84"/>
                    <a:pt x="191" y="84"/>
                  </a:cubicBezTo>
                  <a:cubicBezTo>
                    <a:pt x="191" y="66"/>
                    <a:pt x="179" y="45"/>
                    <a:pt x="188" y="39"/>
                  </a:cubicBezTo>
                  <a:cubicBezTo>
                    <a:pt x="191" y="42"/>
                    <a:pt x="194" y="48"/>
                    <a:pt x="203" y="51"/>
                  </a:cubicBezTo>
                  <a:cubicBezTo>
                    <a:pt x="206" y="54"/>
                    <a:pt x="206" y="54"/>
                    <a:pt x="209" y="57"/>
                  </a:cubicBezTo>
                  <a:cubicBezTo>
                    <a:pt x="215" y="60"/>
                    <a:pt x="224" y="60"/>
                    <a:pt x="236" y="57"/>
                  </a:cubicBezTo>
                  <a:cubicBezTo>
                    <a:pt x="239" y="54"/>
                    <a:pt x="239" y="51"/>
                    <a:pt x="242" y="48"/>
                  </a:cubicBezTo>
                  <a:cubicBezTo>
                    <a:pt x="242" y="33"/>
                    <a:pt x="239" y="27"/>
                    <a:pt x="236" y="21"/>
                  </a:cubicBezTo>
                  <a:cubicBezTo>
                    <a:pt x="242" y="15"/>
                    <a:pt x="254" y="0"/>
                    <a:pt x="263" y="9"/>
                  </a:cubicBezTo>
                  <a:cubicBezTo>
                    <a:pt x="266" y="15"/>
                    <a:pt x="269" y="21"/>
                    <a:pt x="284" y="30"/>
                  </a:cubicBezTo>
                  <a:cubicBezTo>
                    <a:pt x="287" y="33"/>
                    <a:pt x="290" y="33"/>
                    <a:pt x="296" y="36"/>
                  </a:cubicBezTo>
                  <a:cubicBezTo>
                    <a:pt x="302" y="45"/>
                    <a:pt x="314" y="51"/>
                    <a:pt x="323" y="66"/>
                  </a:cubicBezTo>
                  <a:cubicBezTo>
                    <a:pt x="323" y="69"/>
                    <a:pt x="326" y="72"/>
                    <a:pt x="326" y="75"/>
                  </a:cubicBezTo>
                  <a:cubicBezTo>
                    <a:pt x="329" y="81"/>
                    <a:pt x="338" y="96"/>
                    <a:pt x="347" y="99"/>
                  </a:cubicBezTo>
                  <a:cubicBezTo>
                    <a:pt x="359" y="99"/>
                    <a:pt x="371" y="99"/>
                    <a:pt x="383" y="99"/>
                  </a:cubicBezTo>
                  <a:cubicBezTo>
                    <a:pt x="392" y="93"/>
                    <a:pt x="395" y="90"/>
                    <a:pt x="406" y="90"/>
                  </a:cubicBezTo>
                  <a:cubicBezTo>
                    <a:pt x="415" y="93"/>
                    <a:pt x="421" y="96"/>
                    <a:pt x="430" y="99"/>
                  </a:cubicBezTo>
                  <a:cubicBezTo>
                    <a:pt x="436" y="99"/>
                    <a:pt x="442" y="99"/>
                    <a:pt x="451" y="99"/>
                  </a:cubicBezTo>
                  <a:cubicBezTo>
                    <a:pt x="457" y="105"/>
                    <a:pt x="460" y="111"/>
                    <a:pt x="475" y="111"/>
                  </a:cubicBezTo>
                  <a:cubicBezTo>
                    <a:pt x="478" y="114"/>
                    <a:pt x="484" y="117"/>
                    <a:pt x="487" y="120"/>
                  </a:cubicBezTo>
                  <a:cubicBezTo>
                    <a:pt x="487" y="129"/>
                    <a:pt x="487" y="138"/>
                    <a:pt x="487" y="147"/>
                  </a:cubicBezTo>
                  <a:cubicBezTo>
                    <a:pt x="475" y="156"/>
                    <a:pt x="469" y="171"/>
                    <a:pt x="466" y="186"/>
                  </a:cubicBezTo>
                  <a:cubicBezTo>
                    <a:pt x="460" y="195"/>
                    <a:pt x="451" y="207"/>
                    <a:pt x="439" y="216"/>
                  </a:cubicBezTo>
                  <a:cubicBezTo>
                    <a:pt x="418" y="222"/>
                    <a:pt x="418" y="213"/>
                    <a:pt x="406" y="204"/>
                  </a:cubicBezTo>
                  <a:cubicBezTo>
                    <a:pt x="401" y="195"/>
                    <a:pt x="389" y="192"/>
                    <a:pt x="386" y="195"/>
                  </a:cubicBezTo>
                  <a:cubicBezTo>
                    <a:pt x="386" y="195"/>
                    <a:pt x="383" y="195"/>
                    <a:pt x="383" y="198"/>
                  </a:cubicBezTo>
                  <a:cubicBezTo>
                    <a:pt x="383" y="204"/>
                    <a:pt x="383" y="210"/>
                    <a:pt x="383" y="216"/>
                  </a:cubicBezTo>
                  <a:cubicBezTo>
                    <a:pt x="386" y="225"/>
                    <a:pt x="389" y="234"/>
                    <a:pt x="389" y="246"/>
                  </a:cubicBezTo>
                  <a:cubicBezTo>
                    <a:pt x="386" y="255"/>
                    <a:pt x="383" y="267"/>
                    <a:pt x="386" y="279"/>
                  </a:cubicBezTo>
                  <a:cubicBezTo>
                    <a:pt x="389" y="282"/>
                    <a:pt x="392" y="285"/>
                    <a:pt x="395" y="288"/>
                  </a:cubicBezTo>
                  <a:cubicBezTo>
                    <a:pt x="401" y="291"/>
                    <a:pt x="412" y="309"/>
                    <a:pt x="401" y="324"/>
                  </a:cubicBezTo>
                  <a:cubicBezTo>
                    <a:pt x="389" y="330"/>
                    <a:pt x="389" y="327"/>
                    <a:pt x="389" y="342"/>
                  </a:cubicBezTo>
                  <a:cubicBezTo>
                    <a:pt x="395" y="354"/>
                    <a:pt x="412" y="351"/>
                    <a:pt x="424" y="366"/>
                  </a:cubicBezTo>
                  <a:cubicBezTo>
                    <a:pt x="424" y="369"/>
                    <a:pt x="424" y="381"/>
                    <a:pt x="421" y="387"/>
                  </a:cubicBezTo>
                  <a:cubicBezTo>
                    <a:pt x="406" y="387"/>
                    <a:pt x="392" y="384"/>
                    <a:pt x="383" y="381"/>
                  </a:cubicBezTo>
                  <a:cubicBezTo>
                    <a:pt x="383" y="372"/>
                    <a:pt x="380" y="363"/>
                    <a:pt x="377" y="357"/>
                  </a:cubicBezTo>
                  <a:cubicBezTo>
                    <a:pt x="365" y="357"/>
                    <a:pt x="362" y="366"/>
                    <a:pt x="353" y="369"/>
                  </a:cubicBezTo>
                  <a:cubicBezTo>
                    <a:pt x="350" y="369"/>
                    <a:pt x="344" y="369"/>
                    <a:pt x="341" y="369"/>
                  </a:cubicBezTo>
                  <a:cubicBezTo>
                    <a:pt x="326" y="357"/>
                    <a:pt x="323" y="342"/>
                    <a:pt x="323" y="333"/>
                  </a:cubicBezTo>
                  <a:cubicBezTo>
                    <a:pt x="320" y="330"/>
                    <a:pt x="317" y="327"/>
                    <a:pt x="317" y="324"/>
                  </a:cubicBezTo>
                  <a:cubicBezTo>
                    <a:pt x="296" y="324"/>
                    <a:pt x="290" y="321"/>
                    <a:pt x="287" y="342"/>
                  </a:cubicBezTo>
                  <a:cubicBezTo>
                    <a:pt x="281" y="348"/>
                    <a:pt x="278" y="345"/>
                    <a:pt x="272" y="348"/>
                  </a:cubicBezTo>
                  <a:cubicBezTo>
                    <a:pt x="272" y="351"/>
                    <a:pt x="272" y="354"/>
                    <a:pt x="272" y="357"/>
                  </a:cubicBezTo>
                  <a:cubicBezTo>
                    <a:pt x="278" y="363"/>
                    <a:pt x="287" y="372"/>
                    <a:pt x="281" y="387"/>
                  </a:cubicBezTo>
                  <a:cubicBezTo>
                    <a:pt x="278" y="396"/>
                    <a:pt x="263" y="402"/>
                    <a:pt x="254" y="408"/>
                  </a:cubicBezTo>
                  <a:cubicBezTo>
                    <a:pt x="254" y="408"/>
                    <a:pt x="254" y="411"/>
                    <a:pt x="251" y="411"/>
                  </a:cubicBezTo>
                  <a:cubicBezTo>
                    <a:pt x="251" y="417"/>
                    <a:pt x="251" y="423"/>
                    <a:pt x="251" y="432"/>
                  </a:cubicBezTo>
                  <a:cubicBezTo>
                    <a:pt x="257" y="441"/>
                    <a:pt x="266" y="435"/>
                    <a:pt x="266" y="456"/>
                  </a:cubicBezTo>
                  <a:cubicBezTo>
                    <a:pt x="263" y="459"/>
                    <a:pt x="263" y="462"/>
                    <a:pt x="263" y="465"/>
                  </a:cubicBezTo>
                  <a:cubicBezTo>
                    <a:pt x="257" y="468"/>
                    <a:pt x="254" y="468"/>
                    <a:pt x="251" y="471"/>
                  </a:cubicBezTo>
                  <a:cubicBezTo>
                    <a:pt x="239" y="474"/>
                    <a:pt x="227" y="480"/>
                    <a:pt x="218" y="483"/>
                  </a:cubicBezTo>
                  <a:close/>
                </a:path>
              </a:pathLst>
            </a:custGeom>
            <a:solidFill>
              <a:sysClr val="window" lastClr="FFFFFF"/>
            </a:solidFill>
            <a:ln w="25400" cap="flat" cmpd="sng" algn="ctr">
              <a:solidFill>
                <a:srgbClr val="F79646"/>
              </a:solidFill>
              <a:prstDash val="soli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00" name="Freeform 20">
              <a:extLst>
                <a:ext uri="{FF2B5EF4-FFF2-40B4-BE49-F238E27FC236}">
                  <a16:creationId xmlns:a16="http://schemas.microsoft.com/office/drawing/2014/main" id="{A9C74356-CE2F-4150-ACED-98BFC9C79037}"/>
                </a:ext>
              </a:extLst>
            </p:cNvPr>
            <p:cNvSpPr>
              <a:spLocks/>
            </p:cNvSpPr>
            <p:nvPr/>
          </p:nvSpPr>
          <p:spPr bwMode="auto">
            <a:xfrm>
              <a:off x="4002088" y="4414838"/>
              <a:ext cx="1152525" cy="1235075"/>
            </a:xfrm>
            <a:custGeom>
              <a:avLst/>
              <a:gdLst>
                <a:gd name="T0" fmla="*/ 2147483647 w 439"/>
                <a:gd name="T1" fmla="*/ 2147483647 h 470"/>
                <a:gd name="T2" fmla="*/ 2147483647 w 439"/>
                <a:gd name="T3" fmla="*/ 2147483647 h 470"/>
                <a:gd name="T4" fmla="*/ 2147483647 w 439"/>
                <a:gd name="T5" fmla="*/ 2147483647 h 470"/>
                <a:gd name="T6" fmla="*/ 2147483647 w 439"/>
                <a:gd name="T7" fmla="*/ 2147483647 h 470"/>
                <a:gd name="T8" fmla="*/ 2147483647 w 439"/>
                <a:gd name="T9" fmla="*/ 2147483647 h 470"/>
                <a:gd name="T10" fmla="*/ 2147483647 w 439"/>
                <a:gd name="T11" fmla="*/ 2147483647 h 470"/>
                <a:gd name="T12" fmla="*/ 2147483647 w 439"/>
                <a:gd name="T13" fmla="*/ 2147483647 h 470"/>
                <a:gd name="T14" fmla="*/ 0 w 439"/>
                <a:gd name="T15" fmla="*/ 2147483647 h 470"/>
                <a:gd name="T16" fmla="*/ 2147483647 w 439"/>
                <a:gd name="T17" fmla="*/ 2147483647 h 470"/>
                <a:gd name="T18" fmla="*/ 2147483647 w 439"/>
                <a:gd name="T19" fmla="*/ 2147483647 h 470"/>
                <a:gd name="T20" fmla="*/ 2147483647 w 439"/>
                <a:gd name="T21" fmla="*/ 2147483647 h 470"/>
                <a:gd name="T22" fmla="*/ 2147483647 w 439"/>
                <a:gd name="T23" fmla="*/ 2147483647 h 470"/>
                <a:gd name="T24" fmla="*/ 2147483647 w 439"/>
                <a:gd name="T25" fmla="*/ 2147483647 h 470"/>
                <a:gd name="T26" fmla="*/ 2147483647 w 439"/>
                <a:gd name="T27" fmla="*/ 2147483647 h 470"/>
                <a:gd name="T28" fmla="*/ 2147483647 w 439"/>
                <a:gd name="T29" fmla="*/ 2147483647 h 470"/>
                <a:gd name="T30" fmla="*/ 2147483647 w 439"/>
                <a:gd name="T31" fmla="*/ 2147483647 h 470"/>
                <a:gd name="T32" fmla="*/ 2147483647 w 439"/>
                <a:gd name="T33" fmla="*/ 2147483647 h 470"/>
                <a:gd name="T34" fmla="*/ 2147483647 w 439"/>
                <a:gd name="T35" fmla="*/ 2147483647 h 470"/>
                <a:gd name="T36" fmla="*/ 2147483647 w 439"/>
                <a:gd name="T37" fmla="*/ 2147483647 h 470"/>
                <a:gd name="T38" fmla="*/ 2147483647 w 439"/>
                <a:gd name="T39" fmla="*/ 2147483647 h 470"/>
                <a:gd name="T40" fmla="*/ 2147483647 w 439"/>
                <a:gd name="T41" fmla="*/ 2147483647 h 470"/>
                <a:gd name="T42" fmla="*/ 2147483647 w 439"/>
                <a:gd name="T43" fmla="*/ 2147483647 h 470"/>
                <a:gd name="T44" fmla="*/ 2147483647 w 439"/>
                <a:gd name="T45" fmla="*/ 2147483647 h 470"/>
                <a:gd name="T46" fmla="*/ 2147483647 w 439"/>
                <a:gd name="T47" fmla="*/ 2147483647 h 470"/>
                <a:gd name="T48" fmla="*/ 2147483647 w 439"/>
                <a:gd name="T49" fmla="*/ 2147483647 h 470"/>
                <a:gd name="T50" fmla="*/ 2147483647 w 439"/>
                <a:gd name="T51" fmla="*/ 2147483647 h 470"/>
                <a:gd name="T52" fmla="*/ 2147483647 w 439"/>
                <a:gd name="T53" fmla="*/ 2147483647 h 470"/>
                <a:gd name="T54" fmla="*/ 2147483647 w 439"/>
                <a:gd name="T55" fmla="*/ 2147483647 h 470"/>
                <a:gd name="T56" fmla="*/ 2147483647 w 439"/>
                <a:gd name="T57" fmla="*/ 2147483647 h 470"/>
                <a:gd name="T58" fmla="*/ 2147483647 w 439"/>
                <a:gd name="T59" fmla="*/ 2147483647 h 470"/>
                <a:gd name="T60" fmla="*/ 2147483647 w 439"/>
                <a:gd name="T61" fmla="*/ 2147483647 h 470"/>
                <a:gd name="T62" fmla="*/ 2147483647 w 439"/>
                <a:gd name="T63" fmla="*/ 2147483647 h 470"/>
                <a:gd name="T64" fmla="*/ 2147483647 w 439"/>
                <a:gd name="T65" fmla="*/ 2147483647 h 470"/>
                <a:gd name="T66" fmla="*/ 2147483647 w 439"/>
                <a:gd name="T67" fmla="*/ 2147483647 h 470"/>
                <a:gd name="T68" fmla="*/ 2147483647 w 439"/>
                <a:gd name="T69" fmla="*/ 2147483647 h 470"/>
                <a:gd name="T70" fmla="*/ 2147483647 w 439"/>
                <a:gd name="T71" fmla="*/ 2147483647 h 470"/>
                <a:gd name="T72" fmla="*/ 2147483647 w 439"/>
                <a:gd name="T73" fmla="*/ 2147483647 h 470"/>
                <a:gd name="T74" fmla="*/ 2147483647 w 439"/>
                <a:gd name="T75" fmla="*/ 2147483647 h 470"/>
                <a:gd name="T76" fmla="*/ 2147483647 w 439"/>
                <a:gd name="T77" fmla="*/ 2147483647 h 470"/>
                <a:gd name="T78" fmla="*/ 2147483647 w 439"/>
                <a:gd name="T79" fmla="*/ 2147483647 h 470"/>
                <a:gd name="T80" fmla="*/ 2147483647 w 439"/>
                <a:gd name="T81" fmla="*/ 2147483647 h 470"/>
                <a:gd name="T82" fmla="*/ 2147483647 w 439"/>
                <a:gd name="T83" fmla="*/ 2147483647 h 470"/>
                <a:gd name="T84" fmla="*/ 2147483647 w 439"/>
                <a:gd name="T85" fmla="*/ 2147483647 h 470"/>
                <a:gd name="T86" fmla="*/ 2147483647 w 439"/>
                <a:gd name="T87" fmla="*/ 2147483647 h 470"/>
                <a:gd name="T88" fmla="*/ 2147483647 w 439"/>
                <a:gd name="T89" fmla="*/ 2147483647 h 4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39"/>
                <a:gd name="T136" fmla="*/ 0 h 470"/>
                <a:gd name="T137" fmla="*/ 439 w 439"/>
                <a:gd name="T138" fmla="*/ 470 h 4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39" h="470">
                  <a:moveTo>
                    <a:pt x="203" y="470"/>
                  </a:moveTo>
                  <a:cubicBezTo>
                    <a:pt x="194" y="461"/>
                    <a:pt x="185" y="455"/>
                    <a:pt x="179" y="452"/>
                  </a:cubicBezTo>
                  <a:cubicBezTo>
                    <a:pt x="179" y="440"/>
                    <a:pt x="179" y="434"/>
                    <a:pt x="176" y="425"/>
                  </a:cubicBezTo>
                  <a:cubicBezTo>
                    <a:pt x="173" y="425"/>
                    <a:pt x="173" y="422"/>
                    <a:pt x="170" y="422"/>
                  </a:cubicBezTo>
                  <a:cubicBezTo>
                    <a:pt x="158" y="422"/>
                    <a:pt x="149" y="428"/>
                    <a:pt x="143" y="437"/>
                  </a:cubicBezTo>
                  <a:cubicBezTo>
                    <a:pt x="140" y="437"/>
                    <a:pt x="135" y="434"/>
                    <a:pt x="129" y="434"/>
                  </a:cubicBezTo>
                  <a:cubicBezTo>
                    <a:pt x="126" y="425"/>
                    <a:pt x="123" y="419"/>
                    <a:pt x="117" y="416"/>
                  </a:cubicBezTo>
                  <a:cubicBezTo>
                    <a:pt x="105" y="398"/>
                    <a:pt x="105" y="404"/>
                    <a:pt x="87" y="401"/>
                  </a:cubicBezTo>
                  <a:cubicBezTo>
                    <a:pt x="78" y="392"/>
                    <a:pt x="81" y="380"/>
                    <a:pt x="81" y="374"/>
                  </a:cubicBezTo>
                  <a:cubicBezTo>
                    <a:pt x="84" y="362"/>
                    <a:pt x="87" y="353"/>
                    <a:pt x="81" y="344"/>
                  </a:cubicBezTo>
                  <a:cubicBezTo>
                    <a:pt x="60" y="338"/>
                    <a:pt x="63" y="341"/>
                    <a:pt x="63" y="329"/>
                  </a:cubicBezTo>
                  <a:cubicBezTo>
                    <a:pt x="60" y="323"/>
                    <a:pt x="57" y="318"/>
                    <a:pt x="57" y="312"/>
                  </a:cubicBezTo>
                  <a:cubicBezTo>
                    <a:pt x="54" y="309"/>
                    <a:pt x="54" y="306"/>
                    <a:pt x="51" y="303"/>
                  </a:cubicBezTo>
                  <a:cubicBezTo>
                    <a:pt x="48" y="285"/>
                    <a:pt x="45" y="282"/>
                    <a:pt x="30" y="282"/>
                  </a:cubicBezTo>
                  <a:cubicBezTo>
                    <a:pt x="21" y="288"/>
                    <a:pt x="9" y="294"/>
                    <a:pt x="3" y="294"/>
                  </a:cubicBezTo>
                  <a:cubicBezTo>
                    <a:pt x="3" y="294"/>
                    <a:pt x="3" y="294"/>
                    <a:pt x="0" y="294"/>
                  </a:cubicBezTo>
                  <a:cubicBezTo>
                    <a:pt x="0" y="279"/>
                    <a:pt x="0" y="264"/>
                    <a:pt x="0" y="249"/>
                  </a:cubicBezTo>
                  <a:cubicBezTo>
                    <a:pt x="3" y="243"/>
                    <a:pt x="6" y="237"/>
                    <a:pt x="9" y="231"/>
                  </a:cubicBezTo>
                  <a:cubicBezTo>
                    <a:pt x="18" y="216"/>
                    <a:pt x="27" y="213"/>
                    <a:pt x="42" y="201"/>
                  </a:cubicBezTo>
                  <a:cubicBezTo>
                    <a:pt x="45" y="198"/>
                    <a:pt x="51" y="195"/>
                    <a:pt x="54" y="189"/>
                  </a:cubicBezTo>
                  <a:cubicBezTo>
                    <a:pt x="54" y="183"/>
                    <a:pt x="54" y="174"/>
                    <a:pt x="57" y="168"/>
                  </a:cubicBezTo>
                  <a:cubicBezTo>
                    <a:pt x="57" y="165"/>
                    <a:pt x="60" y="162"/>
                    <a:pt x="60" y="159"/>
                  </a:cubicBezTo>
                  <a:cubicBezTo>
                    <a:pt x="60" y="147"/>
                    <a:pt x="60" y="129"/>
                    <a:pt x="66" y="123"/>
                  </a:cubicBezTo>
                  <a:cubicBezTo>
                    <a:pt x="66" y="111"/>
                    <a:pt x="69" y="102"/>
                    <a:pt x="63" y="93"/>
                  </a:cubicBezTo>
                  <a:cubicBezTo>
                    <a:pt x="57" y="87"/>
                    <a:pt x="48" y="81"/>
                    <a:pt x="42" y="75"/>
                  </a:cubicBezTo>
                  <a:cubicBezTo>
                    <a:pt x="42" y="69"/>
                    <a:pt x="42" y="66"/>
                    <a:pt x="42" y="60"/>
                  </a:cubicBezTo>
                  <a:cubicBezTo>
                    <a:pt x="48" y="60"/>
                    <a:pt x="54" y="57"/>
                    <a:pt x="63" y="54"/>
                  </a:cubicBezTo>
                  <a:cubicBezTo>
                    <a:pt x="69" y="39"/>
                    <a:pt x="60" y="21"/>
                    <a:pt x="60" y="12"/>
                  </a:cubicBezTo>
                  <a:cubicBezTo>
                    <a:pt x="66" y="6"/>
                    <a:pt x="69" y="0"/>
                    <a:pt x="78" y="9"/>
                  </a:cubicBezTo>
                  <a:cubicBezTo>
                    <a:pt x="84" y="21"/>
                    <a:pt x="90" y="33"/>
                    <a:pt x="93" y="51"/>
                  </a:cubicBezTo>
                  <a:cubicBezTo>
                    <a:pt x="96" y="54"/>
                    <a:pt x="96" y="54"/>
                    <a:pt x="105" y="54"/>
                  </a:cubicBezTo>
                  <a:cubicBezTo>
                    <a:pt x="111" y="45"/>
                    <a:pt x="108" y="33"/>
                    <a:pt x="108" y="27"/>
                  </a:cubicBezTo>
                  <a:cubicBezTo>
                    <a:pt x="111" y="24"/>
                    <a:pt x="114" y="24"/>
                    <a:pt x="117" y="21"/>
                  </a:cubicBezTo>
                  <a:cubicBezTo>
                    <a:pt x="120" y="27"/>
                    <a:pt x="123" y="36"/>
                    <a:pt x="126" y="48"/>
                  </a:cubicBezTo>
                  <a:cubicBezTo>
                    <a:pt x="132" y="54"/>
                    <a:pt x="135" y="66"/>
                    <a:pt x="146" y="75"/>
                  </a:cubicBezTo>
                  <a:cubicBezTo>
                    <a:pt x="152" y="75"/>
                    <a:pt x="158" y="78"/>
                    <a:pt x="164" y="78"/>
                  </a:cubicBezTo>
                  <a:cubicBezTo>
                    <a:pt x="170" y="90"/>
                    <a:pt x="176" y="102"/>
                    <a:pt x="182" y="114"/>
                  </a:cubicBezTo>
                  <a:cubicBezTo>
                    <a:pt x="188" y="120"/>
                    <a:pt x="194" y="129"/>
                    <a:pt x="200" y="135"/>
                  </a:cubicBezTo>
                  <a:cubicBezTo>
                    <a:pt x="200" y="138"/>
                    <a:pt x="200" y="141"/>
                    <a:pt x="203" y="144"/>
                  </a:cubicBezTo>
                  <a:cubicBezTo>
                    <a:pt x="194" y="153"/>
                    <a:pt x="194" y="150"/>
                    <a:pt x="194" y="165"/>
                  </a:cubicBezTo>
                  <a:cubicBezTo>
                    <a:pt x="200" y="174"/>
                    <a:pt x="203" y="180"/>
                    <a:pt x="221" y="186"/>
                  </a:cubicBezTo>
                  <a:cubicBezTo>
                    <a:pt x="224" y="189"/>
                    <a:pt x="224" y="192"/>
                    <a:pt x="236" y="195"/>
                  </a:cubicBezTo>
                  <a:cubicBezTo>
                    <a:pt x="239" y="195"/>
                    <a:pt x="245" y="195"/>
                    <a:pt x="248" y="192"/>
                  </a:cubicBezTo>
                  <a:cubicBezTo>
                    <a:pt x="260" y="189"/>
                    <a:pt x="272" y="183"/>
                    <a:pt x="287" y="177"/>
                  </a:cubicBezTo>
                  <a:cubicBezTo>
                    <a:pt x="293" y="165"/>
                    <a:pt x="293" y="159"/>
                    <a:pt x="293" y="150"/>
                  </a:cubicBezTo>
                  <a:cubicBezTo>
                    <a:pt x="287" y="141"/>
                    <a:pt x="281" y="138"/>
                    <a:pt x="278" y="135"/>
                  </a:cubicBezTo>
                  <a:cubicBezTo>
                    <a:pt x="278" y="123"/>
                    <a:pt x="275" y="123"/>
                    <a:pt x="281" y="117"/>
                  </a:cubicBezTo>
                  <a:cubicBezTo>
                    <a:pt x="290" y="111"/>
                    <a:pt x="302" y="105"/>
                    <a:pt x="308" y="93"/>
                  </a:cubicBezTo>
                  <a:cubicBezTo>
                    <a:pt x="308" y="87"/>
                    <a:pt x="308" y="84"/>
                    <a:pt x="308" y="81"/>
                  </a:cubicBezTo>
                  <a:cubicBezTo>
                    <a:pt x="305" y="69"/>
                    <a:pt x="302" y="66"/>
                    <a:pt x="299" y="63"/>
                  </a:cubicBezTo>
                  <a:cubicBezTo>
                    <a:pt x="299" y="60"/>
                    <a:pt x="299" y="60"/>
                    <a:pt x="299" y="60"/>
                  </a:cubicBezTo>
                  <a:cubicBezTo>
                    <a:pt x="302" y="57"/>
                    <a:pt x="305" y="57"/>
                    <a:pt x="305" y="57"/>
                  </a:cubicBezTo>
                  <a:cubicBezTo>
                    <a:pt x="323" y="42"/>
                    <a:pt x="305" y="33"/>
                    <a:pt x="335" y="36"/>
                  </a:cubicBezTo>
                  <a:cubicBezTo>
                    <a:pt x="338" y="45"/>
                    <a:pt x="344" y="57"/>
                    <a:pt x="347" y="66"/>
                  </a:cubicBezTo>
                  <a:cubicBezTo>
                    <a:pt x="350" y="72"/>
                    <a:pt x="353" y="75"/>
                    <a:pt x="359" y="81"/>
                  </a:cubicBezTo>
                  <a:cubicBezTo>
                    <a:pt x="365" y="81"/>
                    <a:pt x="371" y="81"/>
                    <a:pt x="377" y="81"/>
                  </a:cubicBezTo>
                  <a:cubicBezTo>
                    <a:pt x="383" y="75"/>
                    <a:pt x="389" y="72"/>
                    <a:pt x="395" y="69"/>
                  </a:cubicBezTo>
                  <a:cubicBezTo>
                    <a:pt x="395" y="69"/>
                    <a:pt x="395" y="72"/>
                    <a:pt x="398" y="72"/>
                  </a:cubicBezTo>
                  <a:cubicBezTo>
                    <a:pt x="398" y="81"/>
                    <a:pt x="398" y="99"/>
                    <a:pt x="389" y="105"/>
                  </a:cubicBezTo>
                  <a:cubicBezTo>
                    <a:pt x="383" y="108"/>
                    <a:pt x="380" y="108"/>
                    <a:pt x="377" y="108"/>
                  </a:cubicBezTo>
                  <a:cubicBezTo>
                    <a:pt x="371" y="105"/>
                    <a:pt x="365" y="102"/>
                    <a:pt x="359" y="99"/>
                  </a:cubicBezTo>
                  <a:cubicBezTo>
                    <a:pt x="338" y="99"/>
                    <a:pt x="335" y="102"/>
                    <a:pt x="320" y="114"/>
                  </a:cubicBezTo>
                  <a:cubicBezTo>
                    <a:pt x="317" y="117"/>
                    <a:pt x="317" y="120"/>
                    <a:pt x="314" y="123"/>
                  </a:cubicBezTo>
                  <a:cubicBezTo>
                    <a:pt x="314" y="129"/>
                    <a:pt x="311" y="135"/>
                    <a:pt x="317" y="144"/>
                  </a:cubicBezTo>
                  <a:cubicBezTo>
                    <a:pt x="317" y="150"/>
                    <a:pt x="323" y="165"/>
                    <a:pt x="338" y="156"/>
                  </a:cubicBezTo>
                  <a:cubicBezTo>
                    <a:pt x="350" y="156"/>
                    <a:pt x="359" y="150"/>
                    <a:pt x="359" y="171"/>
                  </a:cubicBezTo>
                  <a:cubicBezTo>
                    <a:pt x="356" y="177"/>
                    <a:pt x="353" y="186"/>
                    <a:pt x="350" y="195"/>
                  </a:cubicBezTo>
                  <a:cubicBezTo>
                    <a:pt x="338" y="210"/>
                    <a:pt x="344" y="219"/>
                    <a:pt x="365" y="228"/>
                  </a:cubicBezTo>
                  <a:cubicBezTo>
                    <a:pt x="365" y="231"/>
                    <a:pt x="365" y="237"/>
                    <a:pt x="365" y="240"/>
                  </a:cubicBezTo>
                  <a:cubicBezTo>
                    <a:pt x="365" y="246"/>
                    <a:pt x="356" y="261"/>
                    <a:pt x="365" y="273"/>
                  </a:cubicBezTo>
                  <a:cubicBezTo>
                    <a:pt x="368" y="279"/>
                    <a:pt x="374" y="285"/>
                    <a:pt x="380" y="291"/>
                  </a:cubicBezTo>
                  <a:cubicBezTo>
                    <a:pt x="389" y="294"/>
                    <a:pt x="401" y="297"/>
                    <a:pt x="413" y="300"/>
                  </a:cubicBezTo>
                  <a:cubicBezTo>
                    <a:pt x="416" y="300"/>
                    <a:pt x="419" y="303"/>
                    <a:pt x="425" y="306"/>
                  </a:cubicBezTo>
                  <a:cubicBezTo>
                    <a:pt x="427" y="306"/>
                    <a:pt x="433" y="306"/>
                    <a:pt x="436" y="306"/>
                  </a:cubicBezTo>
                  <a:cubicBezTo>
                    <a:pt x="436" y="312"/>
                    <a:pt x="439" y="315"/>
                    <a:pt x="439" y="318"/>
                  </a:cubicBezTo>
                  <a:cubicBezTo>
                    <a:pt x="436" y="320"/>
                    <a:pt x="436" y="323"/>
                    <a:pt x="433" y="326"/>
                  </a:cubicBezTo>
                  <a:cubicBezTo>
                    <a:pt x="427" y="332"/>
                    <a:pt x="422" y="335"/>
                    <a:pt x="416" y="335"/>
                  </a:cubicBezTo>
                  <a:cubicBezTo>
                    <a:pt x="395" y="335"/>
                    <a:pt x="386" y="344"/>
                    <a:pt x="371" y="353"/>
                  </a:cubicBezTo>
                  <a:cubicBezTo>
                    <a:pt x="368" y="359"/>
                    <a:pt x="365" y="365"/>
                    <a:pt x="359" y="371"/>
                  </a:cubicBezTo>
                  <a:cubicBezTo>
                    <a:pt x="353" y="371"/>
                    <a:pt x="347" y="371"/>
                    <a:pt x="341" y="371"/>
                  </a:cubicBezTo>
                  <a:cubicBezTo>
                    <a:pt x="335" y="374"/>
                    <a:pt x="326" y="389"/>
                    <a:pt x="317" y="386"/>
                  </a:cubicBezTo>
                  <a:cubicBezTo>
                    <a:pt x="305" y="368"/>
                    <a:pt x="296" y="374"/>
                    <a:pt x="287" y="383"/>
                  </a:cubicBezTo>
                  <a:cubicBezTo>
                    <a:pt x="272" y="386"/>
                    <a:pt x="269" y="377"/>
                    <a:pt x="263" y="374"/>
                  </a:cubicBezTo>
                  <a:cubicBezTo>
                    <a:pt x="245" y="368"/>
                    <a:pt x="242" y="377"/>
                    <a:pt x="236" y="386"/>
                  </a:cubicBezTo>
                  <a:cubicBezTo>
                    <a:pt x="230" y="392"/>
                    <a:pt x="218" y="383"/>
                    <a:pt x="215" y="383"/>
                  </a:cubicBezTo>
                  <a:cubicBezTo>
                    <a:pt x="212" y="383"/>
                    <a:pt x="209" y="383"/>
                    <a:pt x="206" y="383"/>
                  </a:cubicBezTo>
                  <a:cubicBezTo>
                    <a:pt x="197" y="392"/>
                    <a:pt x="197" y="389"/>
                    <a:pt x="197" y="404"/>
                  </a:cubicBezTo>
                  <a:cubicBezTo>
                    <a:pt x="203" y="413"/>
                    <a:pt x="209" y="419"/>
                    <a:pt x="203" y="434"/>
                  </a:cubicBezTo>
                  <a:cubicBezTo>
                    <a:pt x="203" y="440"/>
                    <a:pt x="209" y="449"/>
                    <a:pt x="209" y="464"/>
                  </a:cubicBezTo>
                  <a:cubicBezTo>
                    <a:pt x="206" y="467"/>
                    <a:pt x="203" y="470"/>
                    <a:pt x="203" y="470"/>
                  </a:cubicBezTo>
                  <a:close/>
                </a:path>
              </a:pathLst>
            </a:custGeom>
            <a:solidFill>
              <a:sysClr val="window" lastClr="FFFFFF">
                <a:lumMod val="65000"/>
              </a:sys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01" name="Freeform 21">
              <a:extLst>
                <a:ext uri="{FF2B5EF4-FFF2-40B4-BE49-F238E27FC236}">
                  <a16:creationId xmlns:a16="http://schemas.microsoft.com/office/drawing/2014/main" id="{46EB5A5D-16F1-465C-B461-F803BCC33D66}"/>
                </a:ext>
              </a:extLst>
            </p:cNvPr>
            <p:cNvSpPr>
              <a:spLocks/>
            </p:cNvSpPr>
            <p:nvPr/>
          </p:nvSpPr>
          <p:spPr bwMode="auto">
            <a:xfrm>
              <a:off x="4841875" y="4406900"/>
              <a:ext cx="792163" cy="701675"/>
            </a:xfrm>
            <a:custGeom>
              <a:avLst/>
              <a:gdLst>
                <a:gd name="T0" fmla="*/ 2147483647 w 302"/>
                <a:gd name="T1" fmla="*/ 2147483647 h 267"/>
                <a:gd name="T2" fmla="*/ 2147483647 w 302"/>
                <a:gd name="T3" fmla="*/ 2147483647 h 267"/>
                <a:gd name="T4" fmla="*/ 2147483647 w 302"/>
                <a:gd name="T5" fmla="*/ 2147483647 h 267"/>
                <a:gd name="T6" fmla="*/ 2147483647 w 302"/>
                <a:gd name="T7" fmla="*/ 2147483647 h 267"/>
                <a:gd name="T8" fmla="*/ 2147483647 w 302"/>
                <a:gd name="T9" fmla="*/ 2147483647 h 267"/>
                <a:gd name="T10" fmla="*/ 2147483647 w 302"/>
                <a:gd name="T11" fmla="*/ 2147483647 h 267"/>
                <a:gd name="T12" fmla="*/ 2147483647 w 302"/>
                <a:gd name="T13" fmla="*/ 2147483647 h 267"/>
                <a:gd name="T14" fmla="*/ 2147483647 w 302"/>
                <a:gd name="T15" fmla="*/ 2147483647 h 267"/>
                <a:gd name="T16" fmla="*/ 2147483647 w 302"/>
                <a:gd name="T17" fmla="*/ 2147483647 h 267"/>
                <a:gd name="T18" fmla="*/ 2147483647 w 302"/>
                <a:gd name="T19" fmla="*/ 2147483647 h 267"/>
                <a:gd name="T20" fmla="*/ 2147483647 w 302"/>
                <a:gd name="T21" fmla="*/ 2147483647 h 267"/>
                <a:gd name="T22" fmla="*/ 2147483647 w 302"/>
                <a:gd name="T23" fmla="*/ 2147483647 h 267"/>
                <a:gd name="T24" fmla="*/ 2147483647 w 302"/>
                <a:gd name="T25" fmla="*/ 2147483647 h 267"/>
                <a:gd name="T26" fmla="*/ 2147483647 w 302"/>
                <a:gd name="T27" fmla="*/ 2147483647 h 267"/>
                <a:gd name="T28" fmla="*/ 0 w 302"/>
                <a:gd name="T29" fmla="*/ 2147483647 h 267"/>
                <a:gd name="T30" fmla="*/ 2147483647 w 302"/>
                <a:gd name="T31" fmla="*/ 2147483647 h 267"/>
                <a:gd name="T32" fmla="*/ 2147483647 w 302"/>
                <a:gd name="T33" fmla="*/ 2147483647 h 267"/>
                <a:gd name="T34" fmla="*/ 2147483647 w 302"/>
                <a:gd name="T35" fmla="*/ 2147483647 h 267"/>
                <a:gd name="T36" fmla="*/ 2147483647 w 302"/>
                <a:gd name="T37" fmla="*/ 2147483647 h 267"/>
                <a:gd name="T38" fmla="*/ 2147483647 w 302"/>
                <a:gd name="T39" fmla="*/ 2147483647 h 267"/>
                <a:gd name="T40" fmla="*/ 2147483647 w 302"/>
                <a:gd name="T41" fmla="*/ 2147483647 h 267"/>
                <a:gd name="T42" fmla="*/ 2147483647 w 302"/>
                <a:gd name="T43" fmla="*/ 2147483647 h 267"/>
                <a:gd name="T44" fmla="*/ 2147483647 w 302"/>
                <a:gd name="T45" fmla="*/ 2147483647 h 267"/>
                <a:gd name="T46" fmla="*/ 2147483647 w 302"/>
                <a:gd name="T47" fmla="*/ 2147483647 h 267"/>
                <a:gd name="T48" fmla="*/ 2147483647 w 302"/>
                <a:gd name="T49" fmla="*/ 2147483647 h 267"/>
                <a:gd name="T50" fmla="*/ 2147483647 w 302"/>
                <a:gd name="T51" fmla="*/ 2147483647 h 267"/>
                <a:gd name="T52" fmla="*/ 2147483647 w 302"/>
                <a:gd name="T53" fmla="*/ 2147483647 h 267"/>
                <a:gd name="T54" fmla="*/ 2147483647 w 302"/>
                <a:gd name="T55" fmla="*/ 2147483647 h 267"/>
                <a:gd name="T56" fmla="*/ 2147483647 w 302"/>
                <a:gd name="T57" fmla="*/ 0 h 267"/>
                <a:gd name="T58" fmla="*/ 2147483647 w 302"/>
                <a:gd name="T59" fmla="*/ 2147483647 h 267"/>
                <a:gd name="T60" fmla="*/ 2147483647 w 302"/>
                <a:gd name="T61" fmla="*/ 2147483647 h 267"/>
                <a:gd name="T62" fmla="*/ 2147483647 w 302"/>
                <a:gd name="T63" fmla="*/ 2147483647 h 267"/>
                <a:gd name="T64" fmla="*/ 2147483647 w 302"/>
                <a:gd name="T65" fmla="*/ 2147483647 h 267"/>
                <a:gd name="T66" fmla="*/ 2147483647 w 302"/>
                <a:gd name="T67" fmla="*/ 2147483647 h 267"/>
                <a:gd name="T68" fmla="*/ 2147483647 w 302"/>
                <a:gd name="T69" fmla="*/ 2147483647 h 267"/>
                <a:gd name="T70" fmla="*/ 2147483647 w 302"/>
                <a:gd name="T71" fmla="*/ 2147483647 h 267"/>
                <a:gd name="T72" fmla="*/ 2147483647 w 302"/>
                <a:gd name="T73" fmla="*/ 2147483647 h 267"/>
                <a:gd name="T74" fmla="*/ 2147483647 w 302"/>
                <a:gd name="T75" fmla="*/ 2147483647 h 267"/>
                <a:gd name="T76" fmla="*/ 2147483647 w 302"/>
                <a:gd name="T77" fmla="*/ 2147483647 h 267"/>
                <a:gd name="T78" fmla="*/ 2147483647 w 302"/>
                <a:gd name="T79" fmla="*/ 2147483647 h 267"/>
                <a:gd name="T80" fmla="*/ 2147483647 w 302"/>
                <a:gd name="T81" fmla="*/ 2147483647 h 267"/>
                <a:gd name="T82" fmla="*/ 2147483647 w 302"/>
                <a:gd name="T83" fmla="*/ 2147483647 h 267"/>
                <a:gd name="T84" fmla="*/ 2147483647 w 302"/>
                <a:gd name="T85" fmla="*/ 2147483647 h 267"/>
                <a:gd name="T86" fmla="*/ 2147483647 w 302"/>
                <a:gd name="T87" fmla="*/ 2147483647 h 267"/>
                <a:gd name="T88" fmla="*/ 2147483647 w 302"/>
                <a:gd name="T89" fmla="*/ 2147483647 h 267"/>
                <a:gd name="T90" fmla="*/ 2147483647 w 302"/>
                <a:gd name="T91" fmla="*/ 2147483647 h 267"/>
                <a:gd name="T92" fmla="*/ 2147483647 w 302"/>
                <a:gd name="T93" fmla="*/ 2147483647 h 267"/>
                <a:gd name="T94" fmla="*/ 2147483647 w 302"/>
                <a:gd name="T95" fmla="*/ 2147483647 h 2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02"/>
                <a:gd name="T145" fmla="*/ 0 h 267"/>
                <a:gd name="T146" fmla="*/ 302 w 302"/>
                <a:gd name="T147" fmla="*/ 267 h 2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02" h="267">
                  <a:moveTo>
                    <a:pt x="119" y="267"/>
                  </a:moveTo>
                  <a:cubicBezTo>
                    <a:pt x="105" y="261"/>
                    <a:pt x="102" y="255"/>
                    <a:pt x="96" y="249"/>
                  </a:cubicBezTo>
                  <a:cubicBezTo>
                    <a:pt x="93" y="249"/>
                    <a:pt x="90" y="246"/>
                    <a:pt x="87" y="246"/>
                  </a:cubicBezTo>
                  <a:cubicBezTo>
                    <a:pt x="69" y="246"/>
                    <a:pt x="66" y="246"/>
                    <a:pt x="54" y="255"/>
                  </a:cubicBezTo>
                  <a:cubicBezTo>
                    <a:pt x="54" y="258"/>
                    <a:pt x="51" y="261"/>
                    <a:pt x="48" y="264"/>
                  </a:cubicBezTo>
                  <a:cubicBezTo>
                    <a:pt x="48" y="255"/>
                    <a:pt x="48" y="252"/>
                    <a:pt x="51" y="246"/>
                  </a:cubicBezTo>
                  <a:cubicBezTo>
                    <a:pt x="51" y="240"/>
                    <a:pt x="51" y="234"/>
                    <a:pt x="51" y="225"/>
                  </a:cubicBezTo>
                  <a:cubicBezTo>
                    <a:pt x="45" y="222"/>
                    <a:pt x="36" y="219"/>
                    <a:pt x="30" y="216"/>
                  </a:cubicBezTo>
                  <a:cubicBezTo>
                    <a:pt x="30" y="213"/>
                    <a:pt x="33" y="207"/>
                    <a:pt x="33" y="204"/>
                  </a:cubicBezTo>
                  <a:cubicBezTo>
                    <a:pt x="36" y="195"/>
                    <a:pt x="39" y="186"/>
                    <a:pt x="42" y="177"/>
                  </a:cubicBezTo>
                  <a:cubicBezTo>
                    <a:pt x="45" y="174"/>
                    <a:pt x="42" y="162"/>
                    <a:pt x="42" y="159"/>
                  </a:cubicBezTo>
                  <a:cubicBezTo>
                    <a:pt x="39" y="156"/>
                    <a:pt x="36" y="153"/>
                    <a:pt x="36" y="153"/>
                  </a:cubicBezTo>
                  <a:cubicBezTo>
                    <a:pt x="27" y="153"/>
                    <a:pt x="18" y="153"/>
                    <a:pt x="9" y="156"/>
                  </a:cubicBezTo>
                  <a:cubicBezTo>
                    <a:pt x="0" y="156"/>
                    <a:pt x="3" y="147"/>
                    <a:pt x="3" y="144"/>
                  </a:cubicBezTo>
                  <a:cubicBezTo>
                    <a:pt x="0" y="141"/>
                    <a:pt x="0" y="141"/>
                    <a:pt x="0" y="138"/>
                  </a:cubicBezTo>
                  <a:cubicBezTo>
                    <a:pt x="0" y="114"/>
                    <a:pt x="9" y="114"/>
                    <a:pt x="30" y="108"/>
                  </a:cubicBezTo>
                  <a:cubicBezTo>
                    <a:pt x="33" y="108"/>
                    <a:pt x="33" y="108"/>
                    <a:pt x="36" y="108"/>
                  </a:cubicBezTo>
                  <a:cubicBezTo>
                    <a:pt x="45" y="114"/>
                    <a:pt x="57" y="120"/>
                    <a:pt x="72" y="114"/>
                  </a:cubicBezTo>
                  <a:cubicBezTo>
                    <a:pt x="75" y="111"/>
                    <a:pt x="75" y="108"/>
                    <a:pt x="78" y="108"/>
                  </a:cubicBezTo>
                  <a:cubicBezTo>
                    <a:pt x="78" y="105"/>
                    <a:pt x="81" y="99"/>
                    <a:pt x="81" y="96"/>
                  </a:cubicBezTo>
                  <a:cubicBezTo>
                    <a:pt x="81" y="96"/>
                    <a:pt x="84" y="96"/>
                    <a:pt x="87" y="96"/>
                  </a:cubicBezTo>
                  <a:cubicBezTo>
                    <a:pt x="90" y="102"/>
                    <a:pt x="110" y="102"/>
                    <a:pt x="125" y="102"/>
                  </a:cubicBezTo>
                  <a:cubicBezTo>
                    <a:pt x="134" y="93"/>
                    <a:pt x="131" y="81"/>
                    <a:pt x="131" y="72"/>
                  </a:cubicBezTo>
                  <a:cubicBezTo>
                    <a:pt x="119" y="60"/>
                    <a:pt x="107" y="57"/>
                    <a:pt x="99" y="54"/>
                  </a:cubicBezTo>
                  <a:cubicBezTo>
                    <a:pt x="93" y="42"/>
                    <a:pt x="96" y="39"/>
                    <a:pt x="107" y="39"/>
                  </a:cubicBezTo>
                  <a:cubicBezTo>
                    <a:pt x="110" y="42"/>
                    <a:pt x="113" y="45"/>
                    <a:pt x="116" y="45"/>
                  </a:cubicBezTo>
                  <a:cubicBezTo>
                    <a:pt x="125" y="48"/>
                    <a:pt x="131" y="48"/>
                    <a:pt x="137" y="51"/>
                  </a:cubicBezTo>
                  <a:cubicBezTo>
                    <a:pt x="158" y="51"/>
                    <a:pt x="182" y="33"/>
                    <a:pt x="191" y="15"/>
                  </a:cubicBezTo>
                  <a:cubicBezTo>
                    <a:pt x="191" y="0"/>
                    <a:pt x="203" y="0"/>
                    <a:pt x="215" y="0"/>
                  </a:cubicBezTo>
                  <a:cubicBezTo>
                    <a:pt x="224" y="3"/>
                    <a:pt x="230" y="18"/>
                    <a:pt x="233" y="33"/>
                  </a:cubicBezTo>
                  <a:cubicBezTo>
                    <a:pt x="242" y="42"/>
                    <a:pt x="248" y="54"/>
                    <a:pt x="263" y="66"/>
                  </a:cubicBezTo>
                  <a:cubicBezTo>
                    <a:pt x="266" y="66"/>
                    <a:pt x="272" y="69"/>
                    <a:pt x="278" y="69"/>
                  </a:cubicBezTo>
                  <a:cubicBezTo>
                    <a:pt x="278" y="78"/>
                    <a:pt x="287" y="90"/>
                    <a:pt x="278" y="102"/>
                  </a:cubicBezTo>
                  <a:cubicBezTo>
                    <a:pt x="260" y="114"/>
                    <a:pt x="248" y="105"/>
                    <a:pt x="251" y="132"/>
                  </a:cubicBezTo>
                  <a:cubicBezTo>
                    <a:pt x="254" y="132"/>
                    <a:pt x="260" y="129"/>
                    <a:pt x="263" y="129"/>
                  </a:cubicBezTo>
                  <a:cubicBezTo>
                    <a:pt x="272" y="129"/>
                    <a:pt x="278" y="129"/>
                    <a:pt x="284" y="129"/>
                  </a:cubicBezTo>
                  <a:cubicBezTo>
                    <a:pt x="284" y="138"/>
                    <a:pt x="284" y="150"/>
                    <a:pt x="284" y="162"/>
                  </a:cubicBezTo>
                  <a:cubicBezTo>
                    <a:pt x="284" y="168"/>
                    <a:pt x="287" y="171"/>
                    <a:pt x="296" y="177"/>
                  </a:cubicBezTo>
                  <a:cubicBezTo>
                    <a:pt x="296" y="180"/>
                    <a:pt x="299" y="183"/>
                    <a:pt x="302" y="189"/>
                  </a:cubicBezTo>
                  <a:cubicBezTo>
                    <a:pt x="290" y="189"/>
                    <a:pt x="284" y="195"/>
                    <a:pt x="275" y="198"/>
                  </a:cubicBezTo>
                  <a:cubicBezTo>
                    <a:pt x="266" y="213"/>
                    <a:pt x="251" y="219"/>
                    <a:pt x="239" y="228"/>
                  </a:cubicBezTo>
                  <a:cubicBezTo>
                    <a:pt x="230" y="234"/>
                    <a:pt x="218" y="237"/>
                    <a:pt x="209" y="234"/>
                  </a:cubicBezTo>
                  <a:cubicBezTo>
                    <a:pt x="203" y="234"/>
                    <a:pt x="200" y="231"/>
                    <a:pt x="194" y="228"/>
                  </a:cubicBezTo>
                  <a:cubicBezTo>
                    <a:pt x="182" y="213"/>
                    <a:pt x="182" y="219"/>
                    <a:pt x="170" y="216"/>
                  </a:cubicBezTo>
                  <a:cubicBezTo>
                    <a:pt x="167" y="219"/>
                    <a:pt x="164" y="219"/>
                    <a:pt x="164" y="222"/>
                  </a:cubicBezTo>
                  <a:cubicBezTo>
                    <a:pt x="164" y="225"/>
                    <a:pt x="164" y="228"/>
                    <a:pt x="164" y="231"/>
                  </a:cubicBezTo>
                  <a:cubicBezTo>
                    <a:pt x="155" y="240"/>
                    <a:pt x="143" y="249"/>
                    <a:pt x="137" y="261"/>
                  </a:cubicBezTo>
                  <a:cubicBezTo>
                    <a:pt x="128" y="264"/>
                    <a:pt x="122" y="264"/>
                    <a:pt x="119" y="267"/>
                  </a:cubicBezTo>
                  <a:close/>
                </a:path>
              </a:pathLst>
            </a:custGeom>
            <a:solidFill>
              <a:sysClr val="window" lastClr="FFFFFF">
                <a:lumMod val="65000"/>
              </a:sys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02" name="Freeform 22">
              <a:extLst>
                <a:ext uri="{FF2B5EF4-FFF2-40B4-BE49-F238E27FC236}">
                  <a16:creationId xmlns:a16="http://schemas.microsoft.com/office/drawing/2014/main" id="{ABF27FE5-FFD5-49D1-AE41-E70C2C8CE184}"/>
                </a:ext>
              </a:extLst>
            </p:cNvPr>
            <p:cNvSpPr>
              <a:spLocks/>
            </p:cNvSpPr>
            <p:nvPr/>
          </p:nvSpPr>
          <p:spPr bwMode="auto">
            <a:xfrm>
              <a:off x="4975225" y="4864100"/>
              <a:ext cx="971550" cy="730250"/>
            </a:xfrm>
            <a:custGeom>
              <a:avLst/>
              <a:gdLst>
                <a:gd name="T0" fmla="*/ 2147483647 w 370"/>
                <a:gd name="T1" fmla="*/ 2147483647 h 278"/>
                <a:gd name="T2" fmla="*/ 2147483647 w 370"/>
                <a:gd name="T3" fmla="*/ 2147483647 h 278"/>
                <a:gd name="T4" fmla="*/ 2147483647 w 370"/>
                <a:gd name="T5" fmla="*/ 2147483647 h 278"/>
                <a:gd name="T6" fmla="*/ 2147483647 w 370"/>
                <a:gd name="T7" fmla="*/ 2147483647 h 278"/>
                <a:gd name="T8" fmla="*/ 2147483647 w 370"/>
                <a:gd name="T9" fmla="*/ 2147483647 h 278"/>
                <a:gd name="T10" fmla="*/ 2147483647 w 370"/>
                <a:gd name="T11" fmla="*/ 2147483647 h 278"/>
                <a:gd name="T12" fmla="*/ 2147483647 w 370"/>
                <a:gd name="T13" fmla="*/ 2147483647 h 278"/>
                <a:gd name="T14" fmla="*/ 2147483647 w 370"/>
                <a:gd name="T15" fmla="*/ 2147483647 h 278"/>
                <a:gd name="T16" fmla="*/ 2147483647 w 370"/>
                <a:gd name="T17" fmla="*/ 2147483647 h 278"/>
                <a:gd name="T18" fmla="*/ 2147483647 w 370"/>
                <a:gd name="T19" fmla="*/ 2147483647 h 278"/>
                <a:gd name="T20" fmla="*/ 2147483647 w 370"/>
                <a:gd name="T21" fmla="*/ 2147483647 h 278"/>
                <a:gd name="T22" fmla="*/ 2147483647 w 370"/>
                <a:gd name="T23" fmla="*/ 2147483647 h 278"/>
                <a:gd name="T24" fmla="*/ 2147483647 w 370"/>
                <a:gd name="T25" fmla="*/ 2147483647 h 278"/>
                <a:gd name="T26" fmla="*/ 2147483647 w 370"/>
                <a:gd name="T27" fmla="*/ 2147483647 h 278"/>
                <a:gd name="T28" fmla="*/ 2147483647 w 370"/>
                <a:gd name="T29" fmla="*/ 2147483647 h 278"/>
                <a:gd name="T30" fmla="*/ 2147483647 w 370"/>
                <a:gd name="T31" fmla="*/ 2147483647 h 278"/>
                <a:gd name="T32" fmla="*/ 2147483647 w 370"/>
                <a:gd name="T33" fmla="*/ 2147483647 h 278"/>
                <a:gd name="T34" fmla="*/ 2147483647 w 370"/>
                <a:gd name="T35" fmla="*/ 2147483647 h 278"/>
                <a:gd name="T36" fmla="*/ 2147483647 w 370"/>
                <a:gd name="T37" fmla="*/ 2147483647 h 278"/>
                <a:gd name="T38" fmla="*/ 2147483647 w 370"/>
                <a:gd name="T39" fmla="*/ 2147483647 h 278"/>
                <a:gd name="T40" fmla="*/ 2147483647 w 370"/>
                <a:gd name="T41" fmla="*/ 2147483647 h 278"/>
                <a:gd name="T42" fmla="*/ 2147483647 w 370"/>
                <a:gd name="T43" fmla="*/ 2147483647 h 278"/>
                <a:gd name="T44" fmla="*/ 2147483647 w 370"/>
                <a:gd name="T45" fmla="*/ 2147483647 h 278"/>
                <a:gd name="T46" fmla="*/ 2147483647 w 370"/>
                <a:gd name="T47" fmla="*/ 2147483647 h 278"/>
                <a:gd name="T48" fmla="*/ 2147483647 w 370"/>
                <a:gd name="T49" fmla="*/ 2147483647 h 278"/>
                <a:gd name="T50" fmla="*/ 2147483647 w 370"/>
                <a:gd name="T51" fmla="*/ 2147483647 h 278"/>
                <a:gd name="T52" fmla="*/ 2147483647 w 370"/>
                <a:gd name="T53" fmla="*/ 2147483647 h 278"/>
                <a:gd name="T54" fmla="*/ 2147483647 w 370"/>
                <a:gd name="T55" fmla="*/ 2147483647 h 278"/>
                <a:gd name="T56" fmla="*/ 2147483647 w 370"/>
                <a:gd name="T57" fmla="*/ 2147483647 h 278"/>
                <a:gd name="T58" fmla="*/ 2147483647 w 370"/>
                <a:gd name="T59" fmla="*/ 2147483647 h 278"/>
                <a:gd name="T60" fmla="*/ 2147483647 w 370"/>
                <a:gd name="T61" fmla="*/ 2147483647 h 278"/>
                <a:gd name="T62" fmla="*/ 2147483647 w 370"/>
                <a:gd name="T63" fmla="*/ 2147483647 h 2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0"/>
                <a:gd name="T97" fmla="*/ 0 h 278"/>
                <a:gd name="T98" fmla="*/ 370 w 370"/>
                <a:gd name="T99" fmla="*/ 278 h 2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0" h="278">
                  <a:moveTo>
                    <a:pt x="224" y="278"/>
                  </a:moveTo>
                  <a:cubicBezTo>
                    <a:pt x="224" y="275"/>
                    <a:pt x="224" y="272"/>
                    <a:pt x="224" y="269"/>
                  </a:cubicBezTo>
                  <a:cubicBezTo>
                    <a:pt x="221" y="269"/>
                    <a:pt x="221" y="266"/>
                    <a:pt x="218" y="266"/>
                  </a:cubicBezTo>
                  <a:cubicBezTo>
                    <a:pt x="215" y="266"/>
                    <a:pt x="215" y="263"/>
                    <a:pt x="212" y="263"/>
                  </a:cubicBezTo>
                  <a:cubicBezTo>
                    <a:pt x="209" y="251"/>
                    <a:pt x="203" y="251"/>
                    <a:pt x="197" y="254"/>
                  </a:cubicBezTo>
                  <a:cubicBezTo>
                    <a:pt x="194" y="260"/>
                    <a:pt x="194" y="263"/>
                    <a:pt x="194" y="266"/>
                  </a:cubicBezTo>
                  <a:cubicBezTo>
                    <a:pt x="182" y="269"/>
                    <a:pt x="170" y="269"/>
                    <a:pt x="158" y="269"/>
                  </a:cubicBezTo>
                  <a:cubicBezTo>
                    <a:pt x="152" y="269"/>
                    <a:pt x="146" y="266"/>
                    <a:pt x="137" y="266"/>
                  </a:cubicBezTo>
                  <a:cubicBezTo>
                    <a:pt x="131" y="263"/>
                    <a:pt x="128" y="263"/>
                    <a:pt x="122" y="263"/>
                  </a:cubicBezTo>
                  <a:cubicBezTo>
                    <a:pt x="116" y="257"/>
                    <a:pt x="113" y="254"/>
                    <a:pt x="107" y="248"/>
                  </a:cubicBezTo>
                  <a:cubicBezTo>
                    <a:pt x="107" y="245"/>
                    <a:pt x="104" y="242"/>
                    <a:pt x="101" y="239"/>
                  </a:cubicBezTo>
                  <a:cubicBezTo>
                    <a:pt x="101" y="239"/>
                    <a:pt x="101" y="239"/>
                    <a:pt x="101" y="239"/>
                  </a:cubicBezTo>
                  <a:cubicBezTo>
                    <a:pt x="95" y="227"/>
                    <a:pt x="101" y="224"/>
                    <a:pt x="104" y="215"/>
                  </a:cubicBezTo>
                  <a:cubicBezTo>
                    <a:pt x="104" y="212"/>
                    <a:pt x="104" y="206"/>
                    <a:pt x="104" y="203"/>
                  </a:cubicBezTo>
                  <a:cubicBezTo>
                    <a:pt x="101" y="200"/>
                    <a:pt x="95" y="197"/>
                    <a:pt x="92" y="194"/>
                  </a:cubicBezTo>
                  <a:cubicBezTo>
                    <a:pt x="92" y="191"/>
                    <a:pt x="92" y="191"/>
                    <a:pt x="92" y="191"/>
                  </a:cubicBezTo>
                  <a:cubicBezTo>
                    <a:pt x="74" y="191"/>
                    <a:pt x="62" y="191"/>
                    <a:pt x="51" y="188"/>
                  </a:cubicBezTo>
                  <a:cubicBezTo>
                    <a:pt x="48" y="188"/>
                    <a:pt x="45" y="185"/>
                    <a:pt x="39" y="185"/>
                  </a:cubicBezTo>
                  <a:cubicBezTo>
                    <a:pt x="39" y="179"/>
                    <a:pt x="36" y="176"/>
                    <a:pt x="36" y="170"/>
                  </a:cubicBezTo>
                  <a:cubicBezTo>
                    <a:pt x="39" y="170"/>
                    <a:pt x="45" y="170"/>
                    <a:pt x="51" y="170"/>
                  </a:cubicBezTo>
                  <a:cubicBezTo>
                    <a:pt x="56" y="170"/>
                    <a:pt x="62" y="161"/>
                    <a:pt x="68" y="158"/>
                  </a:cubicBezTo>
                  <a:cubicBezTo>
                    <a:pt x="74" y="147"/>
                    <a:pt x="74" y="138"/>
                    <a:pt x="68" y="132"/>
                  </a:cubicBezTo>
                  <a:cubicBezTo>
                    <a:pt x="65" y="132"/>
                    <a:pt x="59" y="132"/>
                    <a:pt x="56" y="132"/>
                  </a:cubicBezTo>
                  <a:cubicBezTo>
                    <a:pt x="39" y="120"/>
                    <a:pt x="21" y="117"/>
                    <a:pt x="9" y="111"/>
                  </a:cubicBezTo>
                  <a:cubicBezTo>
                    <a:pt x="3" y="105"/>
                    <a:pt x="0" y="99"/>
                    <a:pt x="0" y="96"/>
                  </a:cubicBezTo>
                  <a:cubicBezTo>
                    <a:pt x="9" y="81"/>
                    <a:pt x="9" y="78"/>
                    <a:pt x="30" y="78"/>
                  </a:cubicBezTo>
                  <a:cubicBezTo>
                    <a:pt x="36" y="78"/>
                    <a:pt x="39" y="81"/>
                    <a:pt x="45" y="81"/>
                  </a:cubicBezTo>
                  <a:cubicBezTo>
                    <a:pt x="48" y="87"/>
                    <a:pt x="54" y="90"/>
                    <a:pt x="59" y="96"/>
                  </a:cubicBezTo>
                  <a:cubicBezTo>
                    <a:pt x="65" y="96"/>
                    <a:pt x="71" y="99"/>
                    <a:pt x="83" y="96"/>
                  </a:cubicBezTo>
                  <a:cubicBezTo>
                    <a:pt x="95" y="87"/>
                    <a:pt x="107" y="69"/>
                    <a:pt x="119" y="60"/>
                  </a:cubicBezTo>
                  <a:cubicBezTo>
                    <a:pt x="119" y="57"/>
                    <a:pt x="119" y="54"/>
                    <a:pt x="119" y="48"/>
                  </a:cubicBezTo>
                  <a:cubicBezTo>
                    <a:pt x="122" y="48"/>
                    <a:pt x="125" y="48"/>
                    <a:pt x="131" y="48"/>
                  </a:cubicBezTo>
                  <a:cubicBezTo>
                    <a:pt x="131" y="51"/>
                    <a:pt x="134" y="51"/>
                    <a:pt x="134" y="54"/>
                  </a:cubicBezTo>
                  <a:cubicBezTo>
                    <a:pt x="140" y="57"/>
                    <a:pt x="149" y="63"/>
                    <a:pt x="161" y="69"/>
                  </a:cubicBezTo>
                  <a:cubicBezTo>
                    <a:pt x="164" y="69"/>
                    <a:pt x="167" y="69"/>
                    <a:pt x="170" y="69"/>
                  </a:cubicBezTo>
                  <a:cubicBezTo>
                    <a:pt x="176" y="66"/>
                    <a:pt x="182" y="63"/>
                    <a:pt x="191" y="60"/>
                  </a:cubicBezTo>
                  <a:cubicBezTo>
                    <a:pt x="200" y="51"/>
                    <a:pt x="206" y="48"/>
                    <a:pt x="218" y="42"/>
                  </a:cubicBezTo>
                  <a:cubicBezTo>
                    <a:pt x="218" y="39"/>
                    <a:pt x="221" y="39"/>
                    <a:pt x="224" y="36"/>
                  </a:cubicBezTo>
                  <a:cubicBezTo>
                    <a:pt x="233" y="24"/>
                    <a:pt x="239" y="21"/>
                    <a:pt x="254" y="18"/>
                  </a:cubicBezTo>
                  <a:cubicBezTo>
                    <a:pt x="260" y="18"/>
                    <a:pt x="266" y="18"/>
                    <a:pt x="275" y="18"/>
                  </a:cubicBezTo>
                  <a:cubicBezTo>
                    <a:pt x="290" y="9"/>
                    <a:pt x="293" y="0"/>
                    <a:pt x="314" y="0"/>
                  </a:cubicBezTo>
                  <a:cubicBezTo>
                    <a:pt x="317" y="6"/>
                    <a:pt x="320" y="12"/>
                    <a:pt x="326" y="18"/>
                  </a:cubicBezTo>
                  <a:cubicBezTo>
                    <a:pt x="329" y="21"/>
                    <a:pt x="332" y="24"/>
                    <a:pt x="335" y="27"/>
                  </a:cubicBezTo>
                  <a:cubicBezTo>
                    <a:pt x="329" y="36"/>
                    <a:pt x="323" y="45"/>
                    <a:pt x="317" y="57"/>
                  </a:cubicBezTo>
                  <a:cubicBezTo>
                    <a:pt x="317" y="60"/>
                    <a:pt x="317" y="66"/>
                    <a:pt x="317" y="69"/>
                  </a:cubicBezTo>
                  <a:cubicBezTo>
                    <a:pt x="320" y="72"/>
                    <a:pt x="326" y="72"/>
                    <a:pt x="335" y="72"/>
                  </a:cubicBezTo>
                  <a:cubicBezTo>
                    <a:pt x="335" y="78"/>
                    <a:pt x="338" y="81"/>
                    <a:pt x="338" y="87"/>
                  </a:cubicBezTo>
                  <a:cubicBezTo>
                    <a:pt x="341" y="90"/>
                    <a:pt x="341" y="90"/>
                    <a:pt x="344" y="93"/>
                  </a:cubicBezTo>
                  <a:cubicBezTo>
                    <a:pt x="349" y="93"/>
                    <a:pt x="358" y="90"/>
                    <a:pt x="364" y="90"/>
                  </a:cubicBezTo>
                  <a:cubicBezTo>
                    <a:pt x="370" y="96"/>
                    <a:pt x="370" y="108"/>
                    <a:pt x="370" y="120"/>
                  </a:cubicBezTo>
                  <a:cubicBezTo>
                    <a:pt x="370" y="123"/>
                    <a:pt x="367" y="126"/>
                    <a:pt x="361" y="129"/>
                  </a:cubicBezTo>
                  <a:cubicBezTo>
                    <a:pt x="361" y="132"/>
                    <a:pt x="358" y="132"/>
                    <a:pt x="355" y="132"/>
                  </a:cubicBezTo>
                  <a:cubicBezTo>
                    <a:pt x="355" y="141"/>
                    <a:pt x="355" y="149"/>
                    <a:pt x="352" y="155"/>
                  </a:cubicBezTo>
                  <a:cubicBezTo>
                    <a:pt x="352" y="161"/>
                    <a:pt x="349" y="164"/>
                    <a:pt x="346" y="170"/>
                  </a:cubicBezTo>
                  <a:cubicBezTo>
                    <a:pt x="344" y="170"/>
                    <a:pt x="338" y="173"/>
                    <a:pt x="338" y="179"/>
                  </a:cubicBezTo>
                  <a:cubicBezTo>
                    <a:pt x="326" y="179"/>
                    <a:pt x="317" y="203"/>
                    <a:pt x="308" y="209"/>
                  </a:cubicBezTo>
                  <a:cubicBezTo>
                    <a:pt x="308" y="212"/>
                    <a:pt x="299" y="215"/>
                    <a:pt x="299" y="215"/>
                  </a:cubicBezTo>
                  <a:cubicBezTo>
                    <a:pt x="293" y="221"/>
                    <a:pt x="287" y="227"/>
                    <a:pt x="284" y="230"/>
                  </a:cubicBezTo>
                  <a:cubicBezTo>
                    <a:pt x="284" y="233"/>
                    <a:pt x="284" y="233"/>
                    <a:pt x="284" y="233"/>
                  </a:cubicBezTo>
                  <a:cubicBezTo>
                    <a:pt x="281" y="233"/>
                    <a:pt x="281" y="233"/>
                    <a:pt x="281" y="233"/>
                  </a:cubicBezTo>
                  <a:cubicBezTo>
                    <a:pt x="281" y="236"/>
                    <a:pt x="281" y="236"/>
                    <a:pt x="281" y="236"/>
                  </a:cubicBezTo>
                  <a:cubicBezTo>
                    <a:pt x="275" y="236"/>
                    <a:pt x="269" y="245"/>
                    <a:pt x="266" y="248"/>
                  </a:cubicBezTo>
                  <a:cubicBezTo>
                    <a:pt x="263" y="254"/>
                    <a:pt x="260" y="260"/>
                    <a:pt x="257" y="266"/>
                  </a:cubicBezTo>
                  <a:cubicBezTo>
                    <a:pt x="245" y="269"/>
                    <a:pt x="239" y="272"/>
                    <a:pt x="233" y="278"/>
                  </a:cubicBezTo>
                  <a:cubicBezTo>
                    <a:pt x="227" y="278"/>
                    <a:pt x="227" y="278"/>
                    <a:pt x="224" y="278"/>
                  </a:cubicBezTo>
                  <a:close/>
                </a:path>
              </a:pathLst>
            </a:custGeom>
            <a:solidFill>
              <a:sysClr val="window" lastClr="FFFFFF">
                <a:lumMod val="65000"/>
              </a:sys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03" name="Freeform 23">
              <a:extLst>
                <a:ext uri="{FF2B5EF4-FFF2-40B4-BE49-F238E27FC236}">
                  <a16:creationId xmlns:a16="http://schemas.microsoft.com/office/drawing/2014/main" id="{D812DF29-829C-4BC9-AF9D-D2D2F9070F67}"/>
                </a:ext>
              </a:extLst>
            </p:cNvPr>
            <p:cNvSpPr>
              <a:spLocks/>
            </p:cNvSpPr>
            <p:nvPr/>
          </p:nvSpPr>
          <p:spPr bwMode="auto">
            <a:xfrm>
              <a:off x="5641917" y="4966349"/>
              <a:ext cx="1020197" cy="793224"/>
            </a:xfrm>
            <a:custGeom>
              <a:avLst/>
              <a:gdLst>
                <a:gd name="T0" fmla="*/ 2147483647 w 388"/>
                <a:gd name="T1" fmla="*/ 2147483647 h 302"/>
                <a:gd name="T2" fmla="*/ 2147483647 w 388"/>
                <a:gd name="T3" fmla="*/ 2147483647 h 302"/>
                <a:gd name="T4" fmla="*/ 0 w 388"/>
                <a:gd name="T5" fmla="*/ 2147483647 h 302"/>
                <a:gd name="T6" fmla="*/ 2147483647 w 388"/>
                <a:gd name="T7" fmla="*/ 2147483647 h 302"/>
                <a:gd name="T8" fmla="*/ 2147483647 w 388"/>
                <a:gd name="T9" fmla="*/ 2147483647 h 302"/>
                <a:gd name="T10" fmla="*/ 2147483647 w 388"/>
                <a:gd name="T11" fmla="*/ 2147483647 h 302"/>
                <a:gd name="T12" fmla="*/ 2147483647 w 388"/>
                <a:gd name="T13" fmla="*/ 2147483647 h 302"/>
                <a:gd name="T14" fmla="*/ 2147483647 w 388"/>
                <a:gd name="T15" fmla="*/ 2147483647 h 302"/>
                <a:gd name="T16" fmla="*/ 2147483647 w 388"/>
                <a:gd name="T17" fmla="*/ 2147483647 h 302"/>
                <a:gd name="T18" fmla="*/ 2147483647 w 388"/>
                <a:gd name="T19" fmla="*/ 2147483647 h 302"/>
                <a:gd name="T20" fmla="*/ 2147483647 w 388"/>
                <a:gd name="T21" fmla="*/ 2147483647 h 302"/>
                <a:gd name="T22" fmla="*/ 2147483647 w 388"/>
                <a:gd name="T23" fmla="*/ 2147483647 h 302"/>
                <a:gd name="T24" fmla="*/ 2147483647 w 388"/>
                <a:gd name="T25" fmla="*/ 2147483647 h 302"/>
                <a:gd name="T26" fmla="*/ 2147483647 w 388"/>
                <a:gd name="T27" fmla="*/ 2147483647 h 302"/>
                <a:gd name="T28" fmla="*/ 2147483647 w 388"/>
                <a:gd name="T29" fmla="*/ 2147483647 h 302"/>
                <a:gd name="T30" fmla="*/ 2147483647 w 388"/>
                <a:gd name="T31" fmla="*/ 2147483647 h 302"/>
                <a:gd name="T32" fmla="*/ 2147483647 w 388"/>
                <a:gd name="T33" fmla="*/ 2147483647 h 302"/>
                <a:gd name="T34" fmla="*/ 2147483647 w 388"/>
                <a:gd name="T35" fmla="*/ 2147483647 h 302"/>
                <a:gd name="T36" fmla="*/ 2147483647 w 388"/>
                <a:gd name="T37" fmla="*/ 2147483647 h 302"/>
                <a:gd name="T38" fmla="*/ 2147483647 w 388"/>
                <a:gd name="T39" fmla="*/ 0 h 302"/>
                <a:gd name="T40" fmla="*/ 2147483647 w 388"/>
                <a:gd name="T41" fmla="*/ 0 h 302"/>
                <a:gd name="T42" fmla="*/ 2147483647 w 388"/>
                <a:gd name="T43" fmla="*/ 2147483647 h 302"/>
                <a:gd name="T44" fmla="*/ 2147483647 w 388"/>
                <a:gd name="T45" fmla="*/ 2147483647 h 302"/>
                <a:gd name="T46" fmla="*/ 2147483647 w 388"/>
                <a:gd name="T47" fmla="*/ 2147483647 h 302"/>
                <a:gd name="T48" fmla="*/ 2147483647 w 388"/>
                <a:gd name="T49" fmla="*/ 2147483647 h 302"/>
                <a:gd name="T50" fmla="*/ 2147483647 w 388"/>
                <a:gd name="T51" fmla="*/ 2147483647 h 302"/>
                <a:gd name="T52" fmla="*/ 2147483647 w 388"/>
                <a:gd name="T53" fmla="*/ 2147483647 h 302"/>
                <a:gd name="T54" fmla="*/ 2147483647 w 388"/>
                <a:gd name="T55" fmla="*/ 2147483647 h 302"/>
                <a:gd name="T56" fmla="*/ 2147483647 w 388"/>
                <a:gd name="T57" fmla="*/ 2147483647 h 302"/>
                <a:gd name="T58" fmla="*/ 2147483647 w 388"/>
                <a:gd name="T59" fmla="*/ 2147483647 h 302"/>
                <a:gd name="T60" fmla="*/ 2147483647 w 388"/>
                <a:gd name="T61" fmla="*/ 2147483647 h 302"/>
                <a:gd name="T62" fmla="*/ 2147483647 w 388"/>
                <a:gd name="T63" fmla="*/ 2147483647 h 302"/>
                <a:gd name="T64" fmla="*/ 2147483647 w 388"/>
                <a:gd name="T65" fmla="*/ 2147483647 h 302"/>
                <a:gd name="T66" fmla="*/ 2147483647 w 388"/>
                <a:gd name="T67" fmla="*/ 2147483647 h 302"/>
                <a:gd name="T68" fmla="*/ 2147483647 w 388"/>
                <a:gd name="T69" fmla="*/ 2147483647 h 302"/>
                <a:gd name="T70" fmla="*/ 2147483647 w 388"/>
                <a:gd name="T71" fmla="*/ 2147483647 h 302"/>
                <a:gd name="T72" fmla="*/ 2147483647 w 388"/>
                <a:gd name="T73" fmla="*/ 2147483647 h 302"/>
                <a:gd name="T74" fmla="*/ 2147483647 w 388"/>
                <a:gd name="T75" fmla="*/ 2147483647 h 302"/>
                <a:gd name="T76" fmla="*/ 2147483647 w 388"/>
                <a:gd name="T77" fmla="*/ 2147483647 h 302"/>
                <a:gd name="T78" fmla="*/ 2147483647 w 388"/>
                <a:gd name="T79" fmla="*/ 2147483647 h 302"/>
                <a:gd name="T80" fmla="*/ 2147483647 w 388"/>
                <a:gd name="T81" fmla="*/ 2147483647 h 302"/>
                <a:gd name="T82" fmla="*/ 2147483647 w 388"/>
                <a:gd name="T83" fmla="*/ 2147483647 h 302"/>
                <a:gd name="T84" fmla="*/ 2147483647 w 388"/>
                <a:gd name="T85" fmla="*/ 2147483647 h 302"/>
                <a:gd name="T86" fmla="*/ 2147483647 w 388"/>
                <a:gd name="T87" fmla="*/ 2147483647 h 302"/>
                <a:gd name="T88" fmla="*/ 2147483647 w 388"/>
                <a:gd name="T89" fmla="*/ 2147483647 h 302"/>
                <a:gd name="T90" fmla="*/ 2147483647 w 388"/>
                <a:gd name="T91" fmla="*/ 2147483647 h 302"/>
                <a:gd name="T92" fmla="*/ 2147483647 w 388"/>
                <a:gd name="T93" fmla="*/ 2147483647 h 302"/>
                <a:gd name="T94" fmla="*/ 2147483647 w 388"/>
                <a:gd name="T95" fmla="*/ 2147483647 h 302"/>
                <a:gd name="T96" fmla="*/ 2147483647 w 388"/>
                <a:gd name="T97" fmla="*/ 2147483647 h 302"/>
                <a:gd name="T98" fmla="*/ 2147483647 w 388"/>
                <a:gd name="T99" fmla="*/ 2147483647 h 302"/>
                <a:gd name="T100" fmla="*/ 2147483647 w 388"/>
                <a:gd name="T101" fmla="*/ 2147483647 h 302"/>
                <a:gd name="T102" fmla="*/ 2147483647 w 388"/>
                <a:gd name="T103" fmla="*/ 2147483647 h 302"/>
                <a:gd name="T104" fmla="*/ 2147483647 w 388"/>
                <a:gd name="T105" fmla="*/ 2147483647 h 302"/>
                <a:gd name="T106" fmla="*/ 2147483647 w 388"/>
                <a:gd name="T107" fmla="*/ 2147483647 h 302"/>
                <a:gd name="T108" fmla="*/ 2147483647 w 388"/>
                <a:gd name="T109" fmla="*/ 2147483647 h 302"/>
                <a:gd name="T110" fmla="*/ 2147483647 w 388"/>
                <a:gd name="T111" fmla="*/ 2147483647 h 302"/>
                <a:gd name="T112" fmla="*/ 2147483647 w 388"/>
                <a:gd name="T113" fmla="*/ 2147483647 h 302"/>
                <a:gd name="T114" fmla="*/ 2147483647 w 388"/>
                <a:gd name="T115" fmla="*/ 2147483647 h 302"/>
                <a:gd name="T116" fmla="*/ 2147483647 w 388"/>
                <a:gd name="T117" fmla="*/ 2147483647 h 302"/>
                <a:gd name="T118" fmla="*/ 2147483647 w 388"/>
                <a:gd name="T119" fmla="*/ 2147483647 h 302"/>
                <a:gd name="T120" fmla="*/ 2147483647 w 388"/>
                <a:gd name="T121" fmla="*/ 2147483647 h 302"/>
                <a:gd name="T122" fmla="*/ 2147483647 w 388"/>
                <a:gd name="T123" fmla="*/ 2147483647 h 3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8"/>
                <a:gd name="T187" fmla="*/ 0 h 302"/>
                <a:gd name="T188" fmla="*/ 388 w 388"/>
                <a:gd name="T189" fmla="*/ 302 h 30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8" h="302">
                  <a:moveTo>
                    <a:pt x="27" y="302"/>
                  </a:moveTo>
                  <a:cubicBezTo>
                    <a:pt x="15" y="293"/>
                    <a:pt x="15" y="287"/>
                    <a:pt x="12" y="281"/>
                  </a:cubicBezTo>
                  <a:cubicBezTo>
                    <a:pt x="9" y="272"/>
                    <a:pt x="3" y="266"/>
                    <a:pt x="0" y="260"/>
                  </a:cubicBezTo>
                  <a:cubicBezTo>
                    <a:pt x="0" y="245"/>
                    <a:pt x="0" y="248"/>
                    <a:pt x="9" y="239"/>
                  </a:cubicBezTo>
                  <a:cubicBezTo>
                    <a:pt x="12" y="215"/>
                    <a:pt x="12" y="212"/>
                    <a:pt x="33" y="197"/>
                  </a:cubicBezTo>
                  <a:cubicBezTo>
                    <a:pt x="42" y="188"/>
                    <a:pt x="51" y="179"/>
                    <a:pt x="63" y="170"/>
                  </a:cubicBezTo>
                  <a:cubicBezTo>
                    <a:pt x="72" y="158"/>
                    <a:pt x="81" y="149"/>
                    <a:pt x="92" y="137"/>
                  </a:cubicBezTo>
                  <a:cubicBezTo>
                    <a:pt x="101" y="131"/>
                    <a:pt x="101" y="125"/>
                    <a:pt x="104" y="116"/>
                  </a:cubicBezTo>
                  <a:cubicBezTo>
                    <a:pt x="104" y="93"/>
                    <a:pt x="110" y="99"/>
                    <a:pt x="122" y="84"/>
                  </a:cubicBezTo>
                  <a:cubicBezTo>
                    <a:pt x="122" y="75"/>
                    <a:pt x="122" y="63"/>
                    <a:pt x="122" y="54"/>
                  </a:cubicBezTo>
                  <a:cubicBezTo>
                    <a:pt x="128" y="48"/>
                    <a:pt x="128" y="39"/>
                    <a:pt x="131" y="33"/>
                  </a:cubicBezTo>
                  <a:cubicBezTo>
                    <a:pt x="131" y="27"/>
                    <a:pt x="134" y="24"/>
                    <a:pt x="137" y="21"/>
                  </a:cubicBezTo>
                  <a:cubicBezTo>
                    <a:pt x="140" y="21"/>
                    <a:pt x="143" y="21"/>
                    <a:pt x="146" y="21"/>
                  </a:cubicBezTo>
                  <a:cubicBezTo>
                    <a:pt x="152" y="24"/>
                    <a:pt x="158" y="30"/>
                    <a:pt x="164" y="36"/>
                  </a:cubicBezTo>
                  <a:cubicBezTo>
                    <a:pt x="167" y="36"/>
                    <a:pt x="170" y="36"/>
                    <a:pt x="173" y="36"/>
                  </a:cubicBezTo>
                  <a:cubicBezTo>
                    <a:pt x="179" y="30"/>
                    <a:pt x="179" y="21"/>
                    <a:pt x="179" y="18"/>
                  </a:cubicBezTo>
                  <a:cubicBezTo>
                    <a:pt x="176" y="15"/>
                    <a:pt x="170" y="9"/>
                    <a:pt x="167" y="6"/>
                  </a:cubicBezTo>
                  <a:cubicBezTo>
                    <a:pt x="170" y="6"/>
                    <a:pt x="170" y="6"/>
                    <a:pt x="170" y="6"/>
                  </a:cubicBezTo>
                  <a:cubicBezTo>
                    <a:pt x="188" y="6"/>
                    <a:pt x="203" y="6"/>
                    <a:pt x="218" y="6"/>
                  </a:cubicBezTo>
                  <a:cubicBezTo>
                    <a:pt x="224" y="9"/>
                    <a:pt x="242" y="9"/>
                    <a:pt x="251" y="0"/>
                  </a:cubicBezTo>
                  <a:cubicBezTo>
                    <a:pt x="254" y="0"/>
                    <a:pt x="254" y="0"/>
                    <a:pt x="257" y="0"/>
                  </a:cubicBezTo>
                  <a:cubicBezTo>
                    <a:pt x="257" y="6"/>
                    <a:pt x="257" y="9"/>
                    <a:pt x="257" y="12"/>
                  </a:cubicBezTo>
                  <a:cubicBezTo>
                    <a:pt x="251" y="18"/>
                    <a:pt x="242" y="27"/>
                    <a:pt x="236" y="36"/>
                  </a:cubicBezTo>
                  <a:cubicBezTo>
                    <a:pt x="236" y="48"/>
                    <a:pt x="239" y="51"/>
                    <a:pt x="260" y="51"/>
                  </a:cubicBezTo>
                  <a:cubicBezTo>
                    <a:pt x="269" y="45"/>
                    <a:pt x="278" y="42"/>
                    <a:pt x="290" y="39"/>
                  </a:cubicBezTo>
                  <a:cubicBezTo>
                    <a:pt x="293" y="39"/>
                    <a:pt x="296" y="39"/>
                    <a:pt x="299" y="39"/>
                  </a:cubicBezTo>
                  <a:cubicBezTo>
                    <a:pt x="299" y="39"/>
                    <a:pt x="302" y="42"/>
                    <a:pt x="305" y="42"/>
                  </a:cubicBezTo>
                  <a:cubicBezTo>
                    <a:pt x="320" y="42"/>
                    <a:pt x="329" y="21"/>
                    <a:pt x="353" y="30"/>
                  </a:cubicBezTo>
                  <a:cubicBezTo>
                    <a:pt x="359" y="36"/>
                    <a:pt x="362" y="42"/>
                    <a:pt x="368" y="48"/>
                  </a:cubicBezTo>
                  <a:cubicBezTo>
                    <a:pt x="374" y="57"/>
                    <a:pt x="382" y="66"/>
                    <a:pt x="388" y="78"/>
                  </a:cubicBezTo>
                  <a:cubicBezTo>
                    <a:pt x="388" y="81"/>
                    <a:pt x="388" y="81"/>
                    <a:pt x="388" y="84"/>
                  </a:cubicBezTo>
                  <a:cubicBezTo>
                    <a:pt x="379" y="84"/>
                    <a:pt x="379" y="87"/>
                    <a:pt x="374" y="90"/>
                  </a:cubicBezTo>
                  <a:cubicBezTo>
                    <a:pt x="368" y="96"/>
                    <a:pt x="353" y="99"/>
                    <a:pt x="362" y="113"/>
                  </a:cubicBezTo>
                  <a:cubicBezTo>
                    <a:pt x="362" y="113"/>
                    <a:pt x="362" y="113"/>
                    <a:pt x="362" y="116"/>
                  </a:cubicBezTo>
                  <a:cubicBezTo>
                    <a:pt x="347" y="122"/>
                    <a:pt x="329" y="134"/>
                    <a:pt x="314" y="143"/>
                  </a:cubicBezTo>
                  <a:cubicBezTo>
                    <a:pt x="314" y="143"/>
                    <a:pt x="311" y="146"/>
                    <a:pt x="308" y="149"/>
                  </a:cubicBezTo>
                  <a:cubicBezTo>
                    <a:pt x="302" y="149"/>
                    <a:pt x="299" y="146"/>
                    <a:pt x="299" y="146"/>
                  </a:cubicBezTo>
                  <a:cubicBezTo>
                    <a:pt x="296" y="146"/>
                    <a:pt x="293" y="146"/>
                    <a:pt x="290" y="146"/>
                  </a:cubicBezTo>
                  <a:cubicBezTo>
                    <a:pt x="287" y="146"/>
                    <a:pt x="284" y="149"/>
                    <a:pt x="284" y="152"/>
                  </a:cubicBezTo>
                  <a:cubicBezTo>
                    <a:pt x="281" y="152"/>
                    <a:pt x="278" y="152"/>
                    <a:pt x="278" y="152"/>
                  </a:cubicBezTo>
                  <a:cubicBezTo>
                    <a:pt x="269" y="143"/>
                    <a:pt x="266" y="146"/>
                    <a:pt x="260" y="146"/>
                  </a:cubicBezTo>
                  <a:cubicBezTo>
                    <a:pt x="260" y="152"/>
                    <a:pt x="260" y="155"/>
                    <a:pt x="260" y="161"/>
                  </a:cubicBezTo>
                  <a:cubicBezTo>
                    <a:pt x="254" y="167"/>
                    <a:pt x="248" y="158"/>
                    <a:pt x="245" y="173"/>
                  </a:cubicBezTo>
                  <a:cubicBezTo>
                    <a:pt x="233" y="173"/>
                    <a:pt x="236" y="170"/>
                    <a:pt x="233" y="164"/>
                  </a:cubicBezTo>
                  <a:cubicBezTo>
                    <a:pt x="230" y="164"/>
                    <a:pt x="230" y="164"/>
                    <a:pt x="230" y="164"/>
                  </a:cubicBezTo>
                  <a:cubicBezTo>
                    <a:pt x="224" y="158"/>
                    <a:pt x="221" y="155"/>
                    <a:pt x="215" y="152"/>
                  </a:cubicBezTo>
                  <a:cubicBezTo>
                    <a:pt x="215" y="152"/>
                    <a:pt x="212" y="152"/>
                    <a:pt x="209" y="152"/>
                  </a:cubicBezTo>
                  <a:cubicBezTo>
                    <a:pt x="206" y="158"/>
                    <a:pt x="206" y="158"/>
                    <a:pt x="203" y="164"/>
                  </a:cubicBezTo>
                  <a:cubicBezTo>
                    <a:pt x="200" y="170"/>
                    <a:pt x="194" y="176"/>
                    <a:pt x="191" y="182"/>
                  </a:cubicBezTo>
                  <a:cubicBezTo>
                    <a:pt x="179" y="188"/>
                    <a:pt x="179" y="188"/>
                    <a:pt x="173" y="197"/>
                  </a:cubicBezTo>
                  <a:cubicBezTo>
                    <a:pt x="170" y="197"/>
                    <a:pt x="167" y="200"/>
                    <a:pt x="161" y="200"/>
                  </a:cubicBezTo>
                  <a:cubicBezTo>
                    <a:pt x="158" y="203"/>
                    <a:pt x="155" y="206"/>
                    <a:pt x="152" y="209"/>
                  </a:cubicBezTo>
                  <a:cubicBezTo>
                    <a:pt x="137" y="209"/>
                    <a:pt x="134" y="209"/>
                    <a:pt x="128" y="215"/>
                  </a:cubicBezTo>
                  <a:cubicBezTo>
                    <a:pt x="128" y="215"/>
                    <a:pt x="128" y="218"/>
                    <a:pt x="125" y="221"/>
                  </a:cubicBezTo>
                  <a:cubicBezTo>
                    <a:pt x="125" y="221"/>
                    <a:pt x="122" y="221"/>
                    <a:pt x="119" y="221"/>
                  </a:cubicBezTo>
                  <a:cubicBezTo>
                    <a:pt x="107" y="215"/>
                    <a:pt x="107" y="218"/>
                    <a:pt x="98" y="221"/>
                  </a:cubicBezTo>
                  <a:cubicBezTo>
                    <a:pt x="87" y="224"/>
                    <a:pt x="78" y="227"/>
                    <a:pt x="69" y="230"/>
                  </a:cubicBezTo>
                  <a:cubicBezTo>
                    <a:pt x="54" y="233"/>
                    <a:pt x="48" y="233"/>
                    <a:pt x="39" y="242"/>
                  </a:cubicBezTo>
                  <a:cubicBezTo>
                    <a:pt x="39" y="248"/>
                    <a:pt x="36" y="251"/>
                    <a:pt x="36" y="254"/>
                  </a:cubicBezTo>
                  <a:cubicBezTo>
                    <a:pt x="27" y="260"/>
                    <a:pt x="24" y="260"/>
                    <a:pt x="24" y="272"/>
                  </a:cubicBezTo>
                  <a:cubicBezTo>
                    <a:pt x="30" y="275"/>
                    <a:pt x="42" y="284"/>
                    <a:pt x="42" y="296"/>
                  </a:cubicBezTo>
                  <a:cubicBezTo>
                    <a:pt x="36" y="299"/>
                    <a:pt x="30" y="302"/>
                    <a:pt x="27" y="302"/>
                  </a:cubicBezTo>
                  <a:close/>
                </a:path>
              </a:pathLst>
            </a:custGeom>
            <a:solidFill>
              <a:sysClr val="window" lastClr="FFFFFF"/>
            </a:solidFill>
            <a:ln w="25400" cap="flat" cmpd="sng" algn="ctr">
              <a:solidFill>
                <a:srgbClr val="F79646"/>
              </a:solidFill>
              <a:prstDash val="soli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04" name="Freeform 24">
              <a:extLst>
                <a:ext uri="{FF2B5EF4-FFF2-40B4-BE49-F238E27FC236}">
                  <a16:creationId xmlns:a16="http://schemas.microsoft.com/office/drawing/2014/main" id="{CAAE026D-E977-4B50-9B95-F942928E8B38}"/>
                </a:ext>
              </a:extLst>
            </p:cNvPr>
            <p:cNvSpPr>
              <a:spLocks/>
            </p:cNvSpPr>
            <p:nvPr/>
          </p:nvSpPr>
          <p:spPr bwMode="auto">
            <a:xfrm>
              <a:off x="5516563" y="4249738"/>
              <a:ext cx="698500" cy="850900"/>
            </a:xfrm>
            <a:custGeom>
              <a:avLst/>
              <a:gdLst>
                <a:gd name="T0" fmla="*/ 2147483647 w 266"/>
                <a:gd name="T1" fmla="*/ 2147483647 h 324"/>
                <a:gd name="T2" fmla="*/ 2147483647 w 266"/>
                <a:gd name="T3" fmla="*/ 2147483647 h 324"/>
                <a:gd name="T4" fmla="*/ 2147483647 w 266"/>
                <a:gd name="T5" fmla="*/ 2147483647 h 324"/>
                <a:gd name="T6" fmla="*/ 2147483647 w 266"/>
                <a:gd name="T7" fmla="*/ 2147483647 h 324"/>
                <a:gd name="T8" fmla="*/ 2147483647 w 266"/>
                <a:gd name="T9" fmla="*/ 2147483647 h 324"/>
                <a:gd name="T10" fmla="*/ 2147483647 w 266"/>
                <a:gd name="T11" fmla="*/ 2147483647 h 324"/>
                <a:gd name="T12" fmla="*/ 2147483647 w 266"/>
                <a:gd name="T13" fmla="*/ 2147483647 h 324"/>
                <a:gd name="T14" fmla="*/ 2147483647 w 266"/>
                <a:gd name="T15" fmla="*/ 2147483647 h 324"/>
                <a:gd name="T16" fmla="*/ 2147483647 w 266"/>
                <a:gd name="T17" fmla="*/ 2147483647 h 324"/>
                <a:gd name="T18" fmla="*/ 2147483647 w 266"/>
                <a:gd name="T19" fmla="*/ 2147483647 h 324"/>
                <a:gd name="T20" fmla="*/ 2147483647 w 266"/>
                <a:gd name="T21" fmla="*/ 2147483647 h 324"/>
                <a:gd name="T22" fmla="*/ 2147483647 w 266"/>
                <a:gd name="T23" fmla="*/ 2147483647 h 324"/>
                <a:gd name="T24" fmla="*/ 2147483647 w 266"/>
                <a:gd name="T25" fmla="*/ 2147483647 h 324"/>
                <a:gd name="T26" fmla="*/ 2147483647 w 266"/>
                <a:gd name="T27" fmla="*/ 2147483647 h 324"/>
                <a:gd name="T28" fmla="*/ 0 w 266"/>
                <a:gd name="T29" fmla="*/ 2147483647 h 324"/>
                <a:gd name="T30" fmla="*/ 2147483647 w 266"/>
                <a:gd name="T31" fmla="*/ 2147483647 h 324"/>
                <a:gd name="T32" fmla="*/ 2147483647 w 266"/>
                <a:gd name="T33" fmla="*/ 2147483647 h 324"/>
                <a:gd name="T34" fmla="*/ 2147483647 w 266"/>
                <a:gd name="T35" fmla="*/ 2147483647 h 324"/>
                <a:gd name="T36" fmla="*/ 2147483647 w 266"/>
                <a:gd name="T37" fmla="*/ 2147483647 h 324"/>
                <a:gd name="T38" fmla="*/ 2147483647 w 266"/>
                <a:gd name="T39" fmla="*/ 2147483647 h 324"/>
                <a:gd name="T40" fmla="*/ 2147483647 w 266"/>
                <a:gd name="T41" fmla="*/ 2147483647 h 324"/>
                <a:gd name="T42" fmla="*/ 2147483647 w 266"/>
                <a:gd name="T43" fmla="*/ 2147483647 h 324"/>
                <a:gd name="T44" fmla="*/ 2147483647 w 266"/>
                <a:gd name="T45" fmla="*/ 2147483647 h 324"/>
                <a:gd name="T46" fmla="*/ 2147483647 w 266"/>
                <a:gd name="T47" fmla="*/ 2147483647 h 324"/>
                <a:gd name="T48" fmla="*/ 2147483647 w 266"/>
                <a:gd name="T49" fmla="*/ 2147483647 h 324"/>
                <a:gd name="T50" fmla="*/ 2147483647 w 266"/>
                <a:gd name="T51" fmla="*/ 2147483647 h 324"/>
                <a:gd name="T52" fmla="*/ 2147483647 w 266"/>
                <a:gd name="T53" fmla="*/ 2147483647 h 324"/>
                <a:gd name="T54" fmla="*/ 2147483647 w 266"/>
                <a:gd name="T55" fmla="*/ 2147483647 h 324"/>
                <a:gd name="T56" fmla="*/ 2147483647 w 266"/>
                <a:gd name="T57" fmla="*/ 2147483647 h 324"/>
                <a:gd name="T58" fmla="*/ 2147483647 w 266"/>
                <a:gd name="T59" fmla="*/ 2147483647 h 324"/>
                <a:gd name="T60" fmla="*/ 2147483647 w 266"/>
                <a:gd name="T61" fmla="*/ 2147483647 h 324"/>
                <a:gd name="T62" fmla="*/ 2147483647 w 266"/>
                <a:gd name="T63" fmla="*/ 2147483647 h 324"/>
                <a:gd name="T64" fmla="*/ 2147483647 w 266"/>
                <a:gd name="T65" fmla="*/ 2147483647 h 324"/>
                <a:gd name="T66" fmla="*/ 2147483647 w 266"/>
                <a:gd name="T67" fmla="*/ 2147483647 h 324"/>
                <a:gd name="T68" fmla="*/ 2147483647 w 266"/>
                <a:gd name="T69" fmla="*/ 2147483647 h 324"/>
                <a:gd name="T70" fmla="*/ 2147483647 w 266"/>
                <a:gd name="T71" fmla="*/ 2147483647 h 324"/>
                <a:gd name="T72" fmla="*/ 2147483647 w 266"/>
                <a:gd name="T73" fmla="*/ 2147483647 h 324"/>
                <a:gd name="T74" fmla="*/ 2147483647 w 266"/>
                <a:gd name="T75" fmla="*/ 2147483647 h 324"/>
                <a:gd name="T76" fmla="*/ 2147483647 w 266"/>
                <a:gd name="T77" fmla="*/ 2147483647 h 324"/>
                <a:gd name="T78" fmla="*/ 2147483647 w 266"/>
                <a:gd name="T79" fmla="*/ 2147483647 h 324"/>
                <a:gd name="T80" fmla="*/ 2147483647 w 266"/>
                <a:gd name="T81" fmla="*/ 2147483647 h 324"/>
                <a:gd name="T82" fmla="*/ 2147483647 w 266"/>
                <a:gd name="T83" fmla="*/ 2147483647 h 324"/>
                <a:gd name="T84" fmla="*/ 2147483647 w 266"/>
                <a:gd name="T85" fmla="*/ 2147483647 h 324"/>
                <a:gd name="T86" fmla="*/ 2147483647 w 266"/>
                <a:gd name="T87" fmla="*/ 2147483647 h 324"/>
                <a:gd name="T88" fmla="*/ 2147483647 w 266"/>
                <a:gd name="T89" fmla="*/ 2147483647 h 324"/>
                <a:gd name="T90" fmla="*/ 2147483647 w 266"/>
                <a:gd name="T91" fmla="*/ 2147483647 h 3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6"/>
                <a:gd name="T139" fmla="*/ 0 h 324"/>
                <a:gd name="T140" fmla="*/ 266 w 266"/>
                <a:gd name="T141" fmla="*/ 324 h 3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6" h="324">
                  <a:moveTo>
                    <a:pt x="164" y="324"/>
                  </a:moveTo>
                  <a:cubicBezTo>
                    <a:pt x="155" y="315"/>
                    <a:pt x="146" y="321"/>
                    <a:pt x="140" y="321"/>
                  </a:cubicBezTo>
                  <a:cubicBezTo>
                    <a:pt x="138" y="321"/>
                    <a:pt x="138" y="318"/>
                    <a:pt x="135" y="315"/>
                  </a:cubicBezTo>
                  <a:cubicBezTo>
                    <a:pt x="135" y="297"/>
                    <a:pt x="123" y="300"/>
                    <a:pt x="117" y="300"/>
                  </a:cubicBezTo>
                  <a:cubicBezTo>
                    <a:pt x="117" y="300"/>
                    <a:pt x="117" y="297"/>
                    <a:pt x="117" y="294"/>
                  </a:cubicBezTo>
                  <a:cubicBezTo>
                    <a:pt x="123" y="282"/>
                    <a:pt x="132" y="270"/>
                    <a:pt x="132" y="258"/>
                  </a:cubicBezTo>
                  <a:cubicBezTo>
                    <a:pt x="126" y="249"/>
                    <a:pt x="117" y="243"/>
                    <a:pt x="117" y="234"/>
                  </a:cubicBezTo>
                  <a:cubicBezTo>
                    <a:pt x="111" y="225"/>
                    <a:pt x="108" y="228"/>
                    <a:pt x="102" y="228"/>
                  </a:cubicBezTo>
                  <a:cubicBezTo>
                    <a:pt x="96" y="231"/>
                    <a:pt x="90" y="231"/>
                    <a:pt x="84" y="231"/>
                  </a:cubicBezTo>
                  <a:cubicBezTo>
                    <a:pt x="78" y="240"/>
                    <a:pt x="72" y="243"/>
                    <a:pt x="66" y="246"/>
                  </a:cubicBezTo>
                  <a:cubicBezTo>
                    <a:pt x="60" y="246"/>
                    <a:pt x="54" y="249"/>
                    <a:pt x="48" y="249"/>
                  </a:cubicBezTo>
                  <a:cubicBezTo>
                    <a:pt x="48" y="234"/>
                    <a:pt x="39" y="231"/>
                    <a:pt x="33" y="225"/>
                  </a:cubicBezTo>
                  <a:cubicBezTo>
                    <a:pt x="30" y="222"/>
                    <a:pt x="30" y="222"/>
                    <a:pt x="30" y="222"/>
                  </a:cubicBezTo>
                  <a:cubicBezTo>
                    <a:pt x="30" y="207"/>
                    <a:pt x="30" y="195"/>
                    <a:pt x="30" y="180"/>
                  </a:cubicBezTo>
                  <a:cubicBezTo>
                    <a:pt x="18" y="180"/>
                    <a:pt x="9" y="183"/>
                    <a:pt x="0" y="186"/>
                  </a:cubicBezTo>
                  <a:cubicBezTo>
                    <a:pt x="0" y="171"/>
                    <a:pt x="3" y="174"/>
                    <a:pt x="15" y="171"/>
                  </a:cubicBezTo>
                  <a:cubicBezTo>
                    <a:pt x="24" y="168"/>
                    <a:pt x="30" y="156"/>
                    <a:pt x="30" y="147"/>
                  </a:cubicBezTo>
                  <a:cubicBezTo>
                    <a:pt x="27" y="135"/>
                    <a:pt x="24" y="126"/>
                    <a:pt x="24" y="117"/>
                  </a:cubicBezTo>
                  <a:cubicBezTo>
                    <a:pt x="21" y="105"/>
                    <a:pt x="21" y="93"/>
                    <a:pt x="21" y="81"/>
                  </a:cubicBezTo>
                  <a:cubicBezTo>
                    <a:pt x="21" y="78"/>
                    <a:pt x="21" y="72"/>
                    <a:pt x="18" y="69"/>
                  </a:cubicBezTo>
                  <a:cubicBezTo>
                    <a:pt x="30" y="63"/>
                    <a:pt x="36" y="54"/>
                    <a:pt x="39" y="42"/>
                  </a:cubicBezTo>
                  <a:cubicBezTo>
                    <a:pt x="48" y="36"/>
                    <a:pt x="57" y="30"/>
                    <a:pt x="69" y="33"/>
                  </a:cubicBezTo>
                  <a:cubicBezTo>
                    <a:pt x="75" y="33"/>
                    <a:pt x="81" y="33"/>
                    <a:pt x="84" y="27"/>
                  </a:cubicBezTo>
                  <a:cubicBezTo>
                    <a:pt x="84" y="15"/>
                    <a:pt x="81" y="12"/>
                    <a:pt x="75" y="9"/>
                  </a:cubicBezTo>
                  <a:cubicBezTo>
                    <a:pt x="78" y="0"/>
                    <a:pt x="93" y="6"/>
                    <a:pt x="105" y="12"/>
                  </a:cubicBezTo>
                  <a:cubicBezTo>
                    <a:pt x="108" y="12"/>
                    <a:pt x="114" y="12"/>
                    <a:pt x="120" y="12"/>
                  </a:cubicBezTo>
                  <a:cubicBezTo>
                    <a:pt x="129" y="18"/>
                    <a:pt x="143" y="24"/>
                    <a:pt x="155" y="33"/>
                  </a:cubicBezTo>
                  <a:cubicBezTo>
                    <a:pt x="158" y="33"/>
                    <a:pt x="164" y="36"/>
                    <a:pt x="170" y="39"/>
                  </a:cubicBezTo>
                  <a:cubicBezTo>
                    <a:pt x="173" y="39"/>
                    <a:pt x="179" y="39"/>
                    <a:pt x="185" y="39"/>
                  </a:cubicBezTo>
                  <a:cubicBezTo>
                    <a:pt x="188" y="33"/>
                    <a:pt x="191" y="30"/>
                    <a:pt x="194" y="27"/>
                  </a:cubicBezTo>
                  <a:cubicBezTo>
                    <a:pt x="200" y="27"/>
                    <a:pt x="206" y="30"/>
                    <a:pt x="215" y="42"/>
                  </a:cubicBezTo>
                  <a:cubicBezTo>
                    <a:pt x="218" y="42"/>
                    <a:pt x="221" y="45"/>
                    <a:pt x="224" y="45"/>
                  </a:cubicBezTo>
                  <a:cubicBezTo>
                    <a:pt x="233" y="48"/>
                    <a:pt x="245" y="60"/>
                    <a:pt x="257" y="72"/>
                  </a:cubicBezTo>
                  <a:cubicBezTo>
                    <a:pt x="260" y="84"/>
                    <a:pt x="263" y="96"/>
                    <a:pt x="257" y="111"/>
                  </a:cubicBezTo>
                  <a:cubicBezTo>
                    <a:pt x="239" y="129"/>
                    <a:pt x="230" y="138"/>
                    <a:pt x="245" y="165"/>
                  </a:cubicBezTo>
                  <a:cubicBezTo>
                    <a:pt x="245" y="168"/>
                    <a:pt x="248" y="171"/>
                    <a:pt x="248" y="174"/>
                  </a:cubicBezTo>
                  <a:cubicBezTo>
                    <a:pt x="251" y="177"/>
                    <a:pt x="257" y="201"/>
                    <a:pt x="260" y="213"/>
                  </a:cubicBezTo>
                  <a:cubicBezTo>
                    <a:pt x="266" y="222"/>
                    <a:pt x="266" y="228"/>
                    <a:pt x="263" y="240"/>
                  </a:cubicBezTo>
                  <a:cubicBezTo>
                    <a:pt x="263" y="249"/>
                    <a:pt x="263" y="258"/>
                    <a:pt x="266" y="273"/>
                  </a:cubicBezTo>
                  <a:cubicBezTo>
                    <a:pt x="248" y="273"/>
                    <a:pt x="230" y="273"/>
                    <a:pt x="212" y="273"/>
                  </a:cubicBezTo>
                  <a:cubicBezTo>
                    <a:pt x="206" y="279"/>
                    <a:pt x="215" y="288"/>
                    <a:pt x="221" y="294"/>
                  </a:cubicBezTo>
                  <a:cubicBezTo>
                    <a:pt x="221" y="297"/>
                    <a:pt x="218" y="300"/>
                    <a:pt x="218" y="303"/>
                  </a:cubicBezTo>
                  <a:cubicBezTo>
                    <a:pt x="212" y="303"/>
                    <a:pt x="200" y="288"/>
                    <a:pt x="200" y="288"/>
                  </a:cubicBezTo>
                  <a:cubicBezTo>
                    <a:pt x="194" y="288"/>
                    <a:pt x="188" y="288"/>
                    <a:pt x="182" y="288"/>
                  </a:cubicBezTo>
                  <a:cubicBezTo>
                    <a:pt x="179" y="291"/>
                    <a:pt x="176" y="297"/>
                    <a:pt x="173" y="303"/>
                  </a:cubicBezTo>
                  <a:cubicBezTo>
                    <a:pt x="173" y="306"/>
                    <a:pt x="173" y="318"/>
                    <a:pt x="164" y="324"/>
                  </a:cubicBezTo>
                  <a:close/>
                </a:path>
              </a:pathLst>
            </a:custGeom>
            <a:solidFill>
              <a:sysClr val="window" lastClr="FFFFFF">
                <a:lumMod val="65000"/>
              </a:sys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05" name="Freeform 25">
              <a:extLst>
                <a:ext uri="{FF2B5EF4-FFF2-40B4-BE49-F238E27FC236}">
                  <a16:creationId xmlns:a16="http://schemas.microsoft.com/office/drawing/2014/main" id="{C7CF4CE1-58A4-43D4-9D7F-3BAD4D989DED}"/>
                </a:ext>
              </a:extLst>
            </p:cNvPr>
            <p:cNvSpPr>
              <a:spLocks/>
            </p:cNvSpPr>
            <p:nvPr/>
          </p:nvSpPr>
          <p:spPr bwMode="auto">
            <a:xfrm>
              <a:off x="6143691" y="4209077"/>
              <a:ext cx="620680" cy="876367"/>
            </a:xfrm>
            <a:custGeom>
              <a:avLst/>
              <a:gdLst>
                <a:gd name="T0" fmla="*/ 2147483647 w 236"/>
                <a:gd name="T1" fmla="*/ 2147483647 h 333"/>
                <a:gd name="T2" fmla="*/ 2147483647 w 236"/>
                <a:gd name="T3" fmla="*/ 2147483647 h 333"/>
                <a:gd name="T4" fmla="*/ 2147483647 w 236"/>
                <a:gd name="T5" fmla="*/ 2147483647 h 333"/>
                <a:gd name="T6" fmla="*/ 2147483647 w 236"/>
                <a:gd name="T7" fmla="*/ 2147483647 h 333"/>
                <a:gd name="T8" fmla="*/ 2147483647 w 236"/>
                <a:gd name="T9" fmla="*/ 2147483647 h 333"/>
                <a:gd name="T10" fmla="*/ 2147483647 w 236"/>
                <a:gd name="T11" fmla="*/ 2147483647 h 333"/>
                <a:gd name="T12" fmla="*/ 2147483647 w 236"/>
                <a:gd name="T13" fmla="*/ 2147483647 h 333"/>
                <a:gd name="T14" fmla="*/ 2147483647 w 236"/>
                <a:gd name="T15" fmla="*/ 2147483647 h 333"/>
                <a:gd name="T16" fmla="*/ 2147483647 w 236"/>
                <a:gd name="T17" fmla="*/ 2147483647 h 333"/>
                <a:gd name="T18" fmla="*/ 2147483647 w 236"/>
                <a:gd name="T19" fmla="*/ 2147483647 h 333"/>
                <a:gd name="T20" fmla="*/ 2147483647 w 236"/>
                <a:gd name="T21" fmla="*/ 2147483647 h 333"/>
                <a:gd name="T22" fmla="*/ 2147483647 w 236"/>
                <a:gd name="T23" fmla="*/ 2147483647 h 333"/>
                <a:gd name="T24" fmla="*/ 2147483647 w 236"/>
                <a:gd name="T25" fmla="*/ 2147483647 h 333"/>
                <a:gd name="T26" fmla="*/ 2147483647 w 236"/>
                <a:gd name="T27" fmla="*/ 2147483647 h 333"/>
                <a:gd name="T28" fmla="*/ 2147483647 w 236"/>
                <a:gd name="T29" fmla="*/ 2147483647 h 333"/>
                <a:gd name="T30" fmla="*/ 2147483647 w 236"/>
                <a:gd name="T31" fmla="*/ 2147483647 h 333"/>
                <a:gd name="T32" fmla="*/ 2147483647 w 236"/>
                <a:gd name="T33" fmla="*/ 2147483647 h 333"/>
                <a:gd name="T34" fmla="*/ 2147483647 w 236"/>
                <a:gd name="T35" fmla="*/ 2147483647 h 333"/>
                <a:gd name="T36" fmla="*/ 2147483647 w 236"/>
                <a:gd name="T37" fmla="*/ 2147483647 h 333"/>
                <a:gd name="T38" fmla="*/ 2147483647 w 236"/>
                <a:gd name="T39" fmla="*/ 2147483647 h 333"/>
                <a:gd name="T40" fmla="*/ 2147483647 w 236"/>
                <a:gd name="T41" fmla="*/ 2147483647 h 333"/>
                <a:gd name="T42" fmla="*/ 2147483647 w 236"/>
                <a:gd name="T43" fmla="*/ 0 h 333"/>
                <a:gd name="T44" fmla="*/ 2147483647 w 236"/>
                <a:gd name="T45" fmla="*/ 2147483647 h 333"/>
                <a:gd name="T46" fmla="*/ 2147483647 w 236"/>
                <a:gd name="T47" fmla="*/ 2147483647 h 333"/>
                <a:gd name="T48" fmla="*/ 2147483647 w 236"/>
                <a:gd name="T49" fmla="*/ 2147483647 h 333"/>
                <a:gd name="T50" fmla="*/ 2147483647 w 236"/>
                <a:gd name="T51" fmla="*/ 2147483647 h 333"/>
                <a:gd name="T52" fmla="*/ 2147483647 w 236"/>
                <a:gd name="T53" fmla="*/ 2147483647 h 333"/>
                <a:gd name="T54" fmla="*/ 2147483647 w 236"/>
                <a:gd name="T55" fmla="*/ 2147483647 h 333"/>
                <a:gd name="T56" fmla="*/ 2147483647 w 236"/>
                <a:gd name="T57" fmla="*/ 2147483647 h 333"/>
                <a:gd name="T58" fmla="*/ 2147483647 w 236"/>
                <a:gd name="T59" fmla="*/ 2147483647 h 333"/>
                <a:gd name="T60" fmla="*/ 2147483647 w 236"/>
                <a:gd name="T61" fmla="*/ 2147483647 h 333"/>
                <a:gd name="T62" fmla="*/ 2147483647 w 236"/>
                <a:gd name="T63" fmla="*/ 2147483647 h 333"/>
                <a:gd name="T64" fmla="*/ 2147483647 w 236"/>
                <a:gd name="T65" fmla="*/ 2147483647 h 333"/>
                <a:gd name="T66" fmla="*/ 2147483647 w 236"/>
                <a:gd name="T67" fmla="*/ 2147483647 h 333"/>
                <a:gd name="T68" fmla="*/ 2147483647 w 236"/>
                <a:gd name="T69" fmla="*/ 2147483647 h 333"/>
                <a:gd name="T70" fmla="*/ 2147483647 w 236"/>
                <a:gd name="T71" fmla="*/ 2147483647 h 333"/>
                <a:gd name="T72" fmla="*/ 2147483647 w 236"/>
                <a:gd name="T73" fmla="*/ 2147483647 h 333"/>
                <a:gd name="T74" fmla="*/ 2147483647 w 236"/>
                <a:gd name="T75" fmla="*/ 2147483647 h 333"/>
                <a:gd name="T76" fmla="*/ 2147483647 w 236"/>
                <a:gd name="T77" fmla="*/ 2147483647 h 333"/>
                <a:gd name="T78" fmla="*/ 2147483647 w 236"/>
                <a:gd name="T79" fmla="*/ 2147483647 h 333"/>
                <a:gd name="T80" fmla="*/ 2147483647 w 236"/>
                <a:gd name="T81" fmla="*/ 2147483647 h 333"/>
                <a:gd name="T82" fmla="*/ 2147483647 w 236"/>
                <a:gd name="T83" fmla="*/ 2147483647 h 333"/>
                <a:gd name="T84" fmla="*/ 2147483647 w 236"/>
                <a:gd name="T85" fmla="*/ 2147483647 h 333"/>
                <a:gd name="T86" fmla="*/ 2147483647 w 236"/>
                <a:gd name="T87" fmla="*/ 2147483647 h 333"/>
                <a:gd name="T88" fmla="*/ 2147483647 w 236"/>
                <a:gd name="T89" fmla="*/ 2147483647 h 33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6"/>
                <a:gd name="T136" fmla="*/ 0 h 333"/>
                <a:gd name="T137" fmla="*/ 236 w 236"/>
                <a:gd name="T138" fmla="*/ 333 h 33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6" h="333">
                  <a:moveTo>
                    <a:pt x="63" y="333"/>
                  </a:moveTo>
                  <a:cubicBezTo>
                    <a:pt x="60" y="330"/>
                    <a:pt x="54" y="330"/>
                    <a:pt x="51" y="330"/>
                  </a:cubicBezTo>
                  <a:cubicBezTo>
                    <a:pt x="51" y="327"/>
                    <a:pt x="51" y="327"/>
                    <a:pt x="51" y="327"/>
                  </a:cubicBezTo>
                  <a:cubicBezTo>
                    <a:pt x="57" y="318"/>
                    <a:pt x="66" y="309"/>
                    <a:pt x="72" y="300"/>
                  </a:cubicBezTo>
                  <a:cubicBezTo>
                    <a:pt x="72" y="291"/>
                    <a:pt x="69" y="288"/>
                    <a:pt x="69" y="285"/>
                  </a:cubicBezTo>
                  <a:cubicBezTo>
                    <a:pt x="57" y="285"/>
                    <a:pt x="54" y="285"/>
                    <a:pt x="48" y="288"/>
                  </a:cubicBezTo>
                  <a:cubicBezTo>
                    <a:pt x="45" y="288"/>
                    <a:pt x="39" y="288"/>
                    <a:pt x="33" y="291"/>
                  </a:cubicBezTo>
                  <a:cubicBezTo>
                    <a:pt x="33" y="282"/>
                    <a:pt x="30" y="276"/>
                    <a:pt x="27" y="270"/>
                  </a:cubicBezTo>
                  <a:cubicBezTo>
                    <a:pt x="27" y="255"/>
                    <a:pt x="33" y="243"/>
                    <a:pt x="30" y="228"/>
                  </a:cubicBezTo>
                  <a:cubicBezTo>
                    <a:pt x="27" y="228"/>
                    <a:pt x="27" y="225"/>
                    <a:pt x="24" y="225"/>
                  </a:cubicBezTo>
                  <a:cubicBezTo>
                    <a:pt x="24" y="207"/>
                    <a:pt x="15" y="192"/>
                    <a:pt x="12" y="180"/>
                  </a:cubicBezTo>
                  <a:cubicBezTo>
                    <a:pt x="6" y="162"/>
                    <a:pt x="0" y="156"/>
                    <a:pt x="9" y="144"/>
                  </a:cubicBezTo>
                  <a:cubicBezTo>
                    <a:pt x="15" y="141"/>
                    <a:pt x="24" y="126"/>
                    <a:pt x="27" y="123"/>
                  </a:cubicBezTo>
                  <a:cubicBezTo>
                    <a:pt x="27" y="114"/>
                    <a:pt x="27" y="105"/>
                    <a:pt x="27" y="96"/>
                  </a:cubicBezTo>
                  <a:cubicBezTo>
                    <a:pt x="24" y="90"/>
                    <a:pt x="21" y="84"/>
                    <a:pt x="18" y="78"/>
                  </a:cubicBezTo>
                  <a:cubicBezTo>
                    <a:pt x="15" y="75"/>
                    <a:pt x="15" y="75"/>
                    <a:pt x="15" y="75"/>
                  </a:cubicBezTo>
                  <a:cubicBezTo>
                    <a:pt x="18" y="72"/>
                    <a:pt x="24" y="66"/>
                    <a:pt x="27" y="63"/>
                  </a:cubicBezTo>
                  <a:cubicBezTo>
                    <a:pt x="27" y="63"/>
                    <a:pt x="42" y="63"/>
                    <a:pt x="45" y="60"/>
                  </a:cubicBezTo>
                  <a:cubicBezTo>
                    <a:pt x="45" y="57"/>
                    <a:pt x="48" y="57"/>
                    <a:pt x="48" y="57"/>
                  </a:cubicBezTo>
                  <a:cubicBezTo>
                    <a:pt x="57" y="45"/>
                    <a:pt x="72" y="39"/>
                    <a:pt x="84" y="30"/>
                  </a:cubicBezTo>
                  <a:cubicBezTo>
                    <a:pt x="90" y="18"/>
                    <a:pt x="114" y="24"/>
                    <a:pt x="129" y="12"/>
                  </a:cubicBezTo>
                  <a:cubicBezTo>
                    <a:pt x="132" y="0"/>
                    <a:pt x="132" y="0"/>
                    <a:pt x="147" y="0"/>
                  </a:cubicBezTo>
                  <a:cubicBezTo>
                    <a:pt x="147" y="9"/>
                    <a:pt x="147" y="18"/>
                    <a:pt x="147" y="24"/>
                  </a:cubicBezTo>
                  <a:cubicBezTo>
                    <a:pt x="150" y="30"/>
                    <a:pt x="156" y="30"/>
                    <a:pt x="162" y="30"/>
                  </a:cubicBezTo>
                  <a:cubicBezTo>
                    <a:pt x="171" y="24"/>
                    <a:pt x="168" y="12"/>
                    <a:pt x="171" y="9"/>
                  </a:cubicBezTo>
                  <a:cubicBezTo>
                    <a:pt x="174" y="12"/>
                    <a:pt x="177" y="27"/>
                    <a:pt x="188" y="27"/>
                  </a:cubicBezTo>
                  <a:cubicBezTo>
                    <a:pt x="197" y="27"/>
                    <a:pt x="206" y="27"/>
                    <a:pt x="215" y="21"/>
                  </a:cubicBezTo>
                  <a:cubicBezTo>
                    <a:pt x="218" y="21"/>
                    <a:pt x="221" y="21"/>
                    <a:pt x="224" y="21"/>
                  </a:cubicBezTo>
                  <a:cubicBezTo>
                    <a:pt x="221" y="33"/>
                    <a:pt x="206" y="36"/>
                    <a:pt x="212" y="51"/>
                  </a:cubicBezTo>
                  <a:cubicBezTo>
                    <a:pt x="221" y="60"/>
                    <a:pt x="227" y="69"/>
                    <a:pt x="236" y="84"/>
                  </a:cubicBezTo>
                  <a:cubicBezTo>
                    <a:pt x="236" y="90"/>
                    <a:pt x="236" y="93"/>
                    <a:pt x="236" y="96"/>
                  </a:cubicBezTo>
                  <a:cubicBezTo>
                    <a:pt x="233" y="99"/>
                    <a:pt x="230" y="105"/>
                    <a:pt x="227" y="111"/>
                  </a:cubicBezTo>
                  <a:cubicBezTo>
                    <a:pt x="215" y="126"/>
                    <a:pt x="203" y="120"/>
                    <a:pt x="191" y="126"/>
                  </a:cubicBezTo>
                  <a:cubicBezTo>
                    <a:pt x="180" y="138"/>
                    <a:pt x="177" y="135"/>
                    <a:pt x="180" y="153"/>
                  </a:cubicBezTo>
                  <a:cubicBezTo>
                    <a:pt x="183" y="159"/>
                    <a:pt x="183" y="165"/>
                    <a:pt x="180" y="174"/>
                  </a:cubicBezTo>
                  <a:cubicBezTo>
                    <a:pt x="174" y="177"/>
                    <a:pt x="171" y="180"/>
                    <a:pt x="168" y="186"/>
                  </a:cubicBezTo>
                  <a:cubicBezTo>
                    <a:pt x="150" y="198"/>
                    <a:pt x="150" y="195"/>
                    <a:pt x="153" y="222"/>
                  </a:cubicBezTo>
                  <a:cubicBezTo>
                    <a:pt x="153" y="225"/>
                    <a:pt x="153" y="231"/>
                    <a:pt x="150" y="234"/>
                  </a:cubicBezTo>
                  <a:cubicBezTo>
                    <a:pt x="138" y="246"/>
                    <a:pt x="135" y="246"/>
                    <a:pt x="135" y="264"/>
                  </a:cubicBezTo>
                  <a:cubicBezTo>
                    <a:pt x="135" y="267"/>
                    <a:pt x="138" y="270"/>
                    <a:pt x="138" y="273"/>
                  </a:cubicBezTo>
                  <a:cubicBezTo>
                    <a:pt x="135" y="282"/>
                    <a:pt x="129" y="297"/>
                    <a:pt x="132" y="309"/>
                  </a:cubicBezTo>
                  <a:cubicBezTo>
                    <a:pt x="132" y="312"/>
                    <a:pt x="132" y="315"/>
                    <a:pt x="135" y="315"/>
                  </a:cubicBezTo>
                  <a:cubicBezTo>
                    <a:pt x="129" y="318"/>
                    <a:pt x="123" y="321"/>
                    <a:pt x="117" y="327"/>
                  </a:cubicBezTo>
                  <a:cubicBezTo>
                    <a:pt x="105" y="315"/>
                    <a:pt x="93" y="324"/>
                    <a:pt x="78" y="330"/>
                  </a:cubicBezTo>
                  <a:cubicBezTo>
                    <a:pt x="72" y="330"/>
                    <a:pt x="69" y="333"/>
                    <a:pt x="63" y="333"/>
                  </a:cubicBezTo>
                  <a:close/>
                </a:path>
              </a:pathLst>
            </a:custGeom>
            <a:solidFill>
              <a:sysClr val="window" lastClr="FFFFFF"/>
            </a:solidFill>
            <a:ln w="25400" cap="flat" cmpd="sng" algn="ctr">
              <a:solidFill>
                <a:srgbClr val="F79646"/>
              </a:solidFill>
              <a:prstDash val="soli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06" name="Freeform 26">
              <a:extLst>
                <a:ext uri="{FF2B5EF4-FFF2-40B4-BE49-F238E27FC236}">
                  <a16:creationId xmlns:a16="http://schemas.microsoft.com/office/drawing/2014/main" id="{CCFC6D6A-C462-4F0C-978A-3E4ADD40ECCE}"/>
                </a:ext>
              </a:extLst>
            </p:cNvPr>
            <p:cNvSpPr>
              <a:spLocks/>
            </p:cNvSpPr>
            <p:nvPr/>
          </p:nvSpPr>
          <p:spPr bwMode="auto">
            <a:xfrm>
              <a:off x="6500404" y="4469740"/>
              <a:ext cx="546959" cy="707836"/>
            </a:xfrm>
            <a:custGeom>
              <a:avLst/>
              <a:gdLst>
                <a:gd name="T0" fmla="*/ 2147483647 w 209"/>
                <a:gd name="T1" fmla="*/ 2147483647 h 270"/>
                <a:gd name="T2" fmla="*/ 2147483647 w 209"/>
                <a:gd name="T3" fmla="*/ 2147483647 h 270"/>
                <a:gd name="T4" fmla="*/ 2147483647 w 209"/>
                <a:gd name="T5" fmla="*/ 2147483647 h 270"/>
                <a:gd name="T6" fmla="*/ 2147483647 w 209"/>
                <a:gd name="T7" fmla="*/ 2147483647 h 270"/>
                <a:gd name="T8" fmla="*/ 2147483647 w 209"/>
                <a:gd name="T9" fmla="*/ 2147483647 h 270"/>
                <a:gd name="T10" fmla="*/ 2147483647 w 209"/>
                <a:gd name="T11" fmla="*/ 2147483647 h 270"/>
                <a:gd name="T12" fmla="*/ 2147483647 w 209"/>
                <a:gd name="T13" fmla="*/ 2147483647 h 270"/>
                <a:gd name="T14" fmla="*/ 2147483647 w 209"/>
                <a:gd name="T15" fmla="*/ 2147483647 h 270"/>
                <a:gd name="T16" fmla="*/ 2147483647 w 209"/>
                <a:gd name="T17" fmla="*/ 2147483647 h 270"/>
                <a:gd name="T18" fmla="*/ 2147483647 w 209"/>
                <a:gd name="T19" fmla="*/ 2147483647 h 270"/>
                <a:gd name="T20" fmla="*/ 2147483647 w 209"/>
                <a:gd name="T21" fmla="*/ 2147483647 h 270"/>
                <a:gd name="T22" fmla="*/ 2147483647 w 209"/>
                <a:gd name="T23" fmla="*/ 2147483647 h 270"/>
                <a:gd name="T24" fmla="*/ 2147483647 w 209"/>
                <a:gd name="T25" fmla="*/ 2147483647 h 270"/>
                <a:gd name="T26" fmla="*/ 2147483647 w 209"/>
                <a:gd name="T27" fmla="*/ 2147483647 h 270"/>
                <a:gd name="T28" fmla="*/ 2147483647 w 209"/>
                <a:gd name="T29" fmla="*/ 2147483647 h 270"/>
                <a:gd name="T30" fmla="*/ 2147483647 w 209"/>
                <a:gd name="T31" fmla="*/ 2147483647 h 270"/>
                <a:gd name="T32" fmla="*/ 2147483647 w 209"/>
                <a:gd name="T33" fmla="*/ 2147483647 h 270"/>
                <a:gd name="T34" fmla="*/ 2147483647 w 209"/>
                <a:gd name="T35" fmla="*/ 2147483647 h 270"/>
                <a:gd name="T36" fmla="*/ 2147483647 w 209"/>
                <a:gd name="T37" fmla="*/ 2147483647 h 270"/>
                <a:gd name="T38" fmla="*/ 2147483647 w 209"/>
                <a:gd name="T39" fmla="*/ 2147483647 h 270"/>
                <a:gd name="T40" fmla="*/ 2147483647 w 209"/>
                <a:gd name="T41" fmla="*/ 2147483647 h 270"/>
                <a:gd name="T42" fmla="*/ 2147483647 w 209"/>
                <a:gd name="T43" fmla="*/ 2147483647 h 270"/>
                <a:gd name="T44" fmla="*/ 2147483647 w 209"/>
                <a:gd name="T45" fmla="*/ 2147483647 h 270"/>
                <a:gd name="T46" fmla="*/ 2147483647 w 209"/>
                <a:gd name="T47" fmla="*/ 2147483647 h 270"/>
                <a:gd name="T48" fmla="*/ 2147483647 w 209"/>
                <a:gd name="T49" fmla="*/ 2147483647 h 270"/>
                <a:gd name="T50" fmla="*/ 2147483647 w 209"/>
                <a:gd name="T51" fmla="*/ 2147483647 h 270"/>
                <a:gd name="T52" fmla="*/ 2147483647 w 209"/>
                <a:gd name="T53" fmla="*/ 2147483647 h 270"/>
                <a:gd name="T54" fmla="*/ 2147483647 w 209"/>
                <a:gd name="T55" fmla="*/ 2147483647 h 270"/>
                <a:gd name="T56" fmla="*/ 2147483647 w 209"/>
                <a:gd name="T57" fmla="*/ 2147483647 h 270"/>
                <a:gd name="T58" fmla="*/ 2147483647 w 209"/>
                <a:gd name="T59" fmla="*/ 2147483647 h 270"/>
                <a:gd name="T60" fmla="*/ 2147483647 w 209"/>
                <a:gd name="T61" fmla="*/ 2147483647 h 270"/>
                <a:gd name="T62" fmla="*/ 2147483647 w 209"/>
                <a:gd name="T63" fmla="*/ 2147483647 h 270"/>
                <a:gd name="T64" fmla="*/ 2147483647 w 209"/>
                <a:gd name="T65" fmla="*/ 2147483647 h 270"/>
                <a:gd name="T66" fmla="*/ 2147483647 w 209"/>
                <a:gd name="T67" fmla="*/ 2147483647 h 270"/>
                <a:gd name="T68" fmla="*/ 2147483647 w 209"/>
                <a:gd name="T69" fmla="*/ 2147483647 h 270"/>
                <a:gd name="T70" fmla="*/ 2147483647 w 209"/>
                <a:gd name="T71" fmla="*/ 2147483647 h 270"/>
                <a:gd name="T72" fmla="*/ 2147483647 w 209"/>
                <a:gd name="T73" fmla="*/ 2147483647 h 270"/>
                <a:gd name="T74" fmla="*/ 2147483647 w 209"/>
                <a:gd name="T75" fmla="*/ 2147483647 h 270"/>
                <a:gd name="T76" fmla="*/ 2147483647 w 209"/>
                <a:gd name="T77" fmla="*/ 2147483647 h 270"/>
                <a:gd name="T78" fmla="*/ 2147483647 w 209"/>
                <a:gd name="T79" fmla="*/ 2147483647 h 270"/>
                <a:gd name="T80" fmla="*/ 2147483647 w 209"/>
                <a:gd name="T81" fmla="*/ 2147483647 h 2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9"/>
                <a:gd name="T124" fmla="*/ 0 h 270"/>
                <a:gd name="T125" fmla="*/ 209 w 209"/>
                <a:gd name="T126" fmla="*/ 270 h 2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9" h="270">
                  <a:moveTo>
                    <a:pt x="68" y="270"/>
                  </a:moveTo>
                  <a:cubicBezTo>
                    <a:pt x="68" y="261"/>
                    <a:pt x="62" y="255"/>
                    <a:pt x="59" y="252"/>
                  </a:cubicBezTo>
                  <a:cubicBezTo>
                    <a:pt x="59" y="252"/>
                    <a:pt x="59" y="252"/>
                    <a:pt x="59" y="252"/>
                  </a:cubicBezTo>
                  <a:cubicBezTo>
                    <a:pt x="51" y="237"/>
                    <a:pt x="42" y="225"/>
                    <a:pt x="30" y="213"/>
                  </a:cubicBezTo>
                  <a:cubicBezTo>
                    <a:pt x="18" y="210"/>
                    <a:pt x="9" y="213"/>
                    <a:pt x="3" y="210"/>
                  </a:cubicBezTo>
                  <a:cubicBezTo>
                    <a:pt x="0" y="198"/>
                    <a:pt x="3" y="192"/>
                    <a:pt x="6" y="180"/>
                  </a:cubicBezTo>
                  <a:cubicBezTo>
                    <a:pt x="9" y="171"/>
                    <a:pt x="6" y="162"/>
                    <a:pt x="6" y="156"/>
                  </a:cubicBezTo>
                  <a:cubicBezTo>
                    <a:pt x="12" y="147"/>
                    <a:pt x="18" y="141"/>
                    <a:pt x="21" y="135"/>
                  </a:cubicBezTo>
                  <a:cubicBezTo>
                    <a:pt x="21" y="132"/>
                    <a:pt x="24" y="129"/>
                    <a:pt x="24" y="123"/>
                  </a:cubicBezTo>
                  <a:cubicBezTo>
                    <a:pt x="24" y="114"/>
                    <a:pt x="21" y="102"/>
                    <a:pt x="27" y="96"/>
                  </a:cubicBezTo>
                  <a:cubicBezTo>
                    <a:pt x="30" y="93"/>
                    <a:pt x="36" y="90"/>
                    <a:pt x="39" y="87"/>
                  </a:cubicBezTo>
                  <a:cubicBezTo>
                    <a:pt x="42" y="84"/>
                    <a:pt x="45" y="81"/>
                    <a:pt x="48" y="78"/>
                  </a:cubicBezTo>
                  <a:cubicBezTo>
                    <a:pt x="51" y="75"/>
                    <a:pt x="51" y="72"/>
                    <a:pt x="53" y="69"/>
                  </a:cubicBezTo>
                  <a:cubicBezTo>
                    <a:pt x="53" y="66"/>
                    <a:pt x="53" y="63"/>
                    <a:pt x="53" y="60"/>
                  </a:cubicBezTo>
                  <a:cubicBezTo>
                    <a:pt x="45" y="42"/>
                    <a:pt x="48" y="39"/>
                    <a:pt x="62" y="33"/>
                  </a:cubicBezTo>
                  <a:cubicBezTo>
                    <a:pt x="71" y="30"/>
                    <a:pt x="77" y="30"/>
                    <a:pt x="86" y="24"/>
                  </a:cubicBezTo>
                  <a:cubicBezTo>
                    <a:pt x="95" y="21"/>
                    <a:pt x="101" y="9"/>
                    <a:pt x="104" y="3"/>
                  </a:cubicBezTo>
                  <a:cubicBezTo>
                    <a:pt x="107" y="0"/>
                    <a:pt x="110" y="0"/>
                    <a:pt x="116" y="6"/>
                  </a:cubicBezTo>
                  <a:cubicBezTo>
                    <a:pt x="122" y="18"/>
                    <a:pt x="122" y="39"/>
                    <a:pt x="140" y="48"/>
                  </a:cubicBezTo>
                  <a:cubicBezTo>
                    <a:pt x="149" y="51"/>
                    <a:pt x="161" y="51"/>
                    <a:pt x="170" y="51"/>
                  </a:cubicBezTo>
                  <a:cubicBezTo>
                    <a:pt x="176" y="45"/>
                    <a:pt x="191" y="45"/>
                    <a:pt x="203" y="45"/>
                  </a:cubicBezTo>
                  <a:cubicBezTo>
                    <a:pt x="206" y="45"/>
                    <a:pt x="206" y="45"/>
                    <a:pt x="209" y="45"/>
                  </a:cubicBezTo>
                  <a:cubicBezTo>
                    <a:pt x="203" y="51"/>
                    <a:pt x="197" y="54"/>
                    <a:pt x="194" y="63"/>
                  </a:cubicBezTo>
                  <a:cubicBezTo>
                    <a:pt x="194" y="69"/>
                    <a:pt x="194" y="75"/>
                    <a:pt x="194" y="78"/>
                  </a:cubicBezTo>
                  <a:cubicBezTo>
                    <a:pt x="179" y="78"/>
                    <a:pt x="161" y="75"/>
                    <a:pt x="164" y="90"/>
                  </a:cubicBezTo>
                  <a:cubicBezTo>
                    <a:pt x="170" y="93"/>
                    <a:pt x="173" y="96"/>
                    <a:pt x="176" y="102"/>
                  </a:cubicBezTo>
                  <a:cubicBezTo>
                    <a:pt x="179" y="102"/>
                    <a:pt x="182" y="105"/>
                    <a:pt x="182" y="105"/>
                  </a:cubicBezTo>
                  <a:cubicBezTo>
                    <a:pt x="182" y="108"/>
                    <a:pt x="179" y="111"/>
                    <a:pt x="176" y="111"/>
                  </a:cubicBezTo>
                  <a:cubicBezTo>
                    <a:pt x="176" y="123"/>
                    <a:pt x="167" y="138"/>
                    <a:pt x="173" y="150"/>
                  </a:cubicBezTo>
                  <a:cubicBezTo>
                    <a:pt x="176" y="150"/>
                    <a:pt x="176" y="153"/>
                    <a:pt x="179" y="153"/>
                  </a:cubicBezTo>
                  <a:cubicBezTo>
                    <a:pt x="179" y="156"/>
                    <a:pt x="179" y="156"/>
                    <a:pt x="179" y="156"/>
                  </a:cubicBezTo>
                  <a:cubicBezTo>
                    <a:pt x="176" y="153"/>
                    <a:pt x="176" y="153"/>
                    <a:pt x="176" y="153"/>
                  </a:cubicBezTo>
                  <a:cubicBezTo>
                    <a:pt x="173" y="153"/>
                    <a:pt x="167" y="153"/>
                    <a:pt x="161" y="156"/>
                  </a:cubicBezTo>
                  <a:cubicBezTo>
                    <a:pt x="158" y="159"/>
                    <a:pt x="161" y="159"/>
                    <a:pt x="161" y="168"/>
                  </a:cubicBezTo>
                  <a:cubicBezTo>
                    <a:pt x="146" y="180"/>
                    <a:pt x="149" y="174"/>
                    <a:pt x="146" y="195"/>
                  </a:cubicBezTo>
                  <a:cubicBezTo>
                    <a:pt x="143" y="198"/>
                    <a:pt x="137" y="201"/>
                    <a:pt x="134" y="204"/>
                  </a:cubicBezTo>
                  <a:cubicBezTo>
                    <a:pt x="128" y="204"/>
                    <a:pt x="122" y="207"/>
                    <a:pt x="119" y="207"/>
                  </a:cubicBezTo>
                  <a:cubicBezTo>
                    <a:pt x="113" y="210"/>
                    <a:pt x="113" y="216"/>
                    <a:pt x="122" y="222"/>
                  </a:cubicBezTo>
                  <a:cubicBezTo>
                    <a:pt x="104" y="225"/>
                    <a:pt x="95" y="240"/>
                    <a:pt x="86" y="252"/>
                  </a:cubicBezTo>
                  <a:cubicBezTo>
                    <a:pt x="86" y="252"/>
                    <a:pt x="86" y="255"/>
                    <a:pt x="83" y="258"/>
                  </a:cubicBezTo>
                  <a:cubicBezTo>
                    <a:pt x="80" y="264"/>
                    <a:pt x="74" y="267"/>
                    <a:pt x="68" y="270"/>
                  </a:cubicBezTo>
                  <a:close/>
                </a:path>
              </a:pathLst>
            </a:custGeom>
            <a:solidFill>
              <a:sysClr val="window" lastClr="FFFFFF"/>
            </a:solidFill>
            <a:ln w="25400" cap="flat" cmpd="sng" algn="ctr">
              <a:solidFill>
                <a:srgbClr val="F79646"/>
              </a:solidFill>
              <a:prstDash val="soli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07" name="Freeform 27">
              <a:extLst>
                <a:ext uri="{FF2B5EF4-FFF2-40B4-BE49-F238E27FC236}">
                  <a16:creationId xmlns:a16="http://schemas.microsoft.com/office/drawing/2014/main" id="{B9F1A348-B030-4C74-85E4-528518210B16}"/>
                </a:ext>
              </a:extLst>
            </p:cNvPr>
            <p:cNvSpPr>
              <a:spLocks/>
            </p:cNvSpPr>
            <p:nvPr/>
          </p:nvSpPr>
          <p:spPr bwMode="auto">
            <a:xfrm>
              <a:off x="5697538" y="3295650"/>
              <a:ext cx="730250" cy="709613"/>
            </a:xfrm>
            <a:custGeom>
              <a:avLst/>
              <a:gdLst>
                <a:gd name="T0" fmla="*/ 2147483647 w 278"/>
                <a:gd name="T1" fmla="*/ 2147483647 h 270"/>
                <a:gd name="T2" fmla="*/ 2147483647 w 278"/>
                <a:gd name="T3" fmla="*/ 2147483647 h 270"/>
                <a:gd name="T4" fmla="*/ 2147483647 w 278"/>
                <a:gd name="T5" fmla="*/ 2147483647 h 270"/>
                <a:gd name="T6" fmla="*/ 2147483647 w 278"/>
                <a:gd name="T7" fmla="*/ 2147483647 h 270"/>
                <a:gd name="T8" fmla="*/ 2147483647 w 278"/>
                <a:gd name="T9" fmla="*/ 2147483647 h 270"/>
                <a:gd name="T10" fmla="*/ 2147483647 w 278"/>
                <a:gd name="T11" fmla="*/ 2147483647 h 270"/>
                <a:gd name="T12" fmla="*/ 2147483647 w 278"/>
                <a:gd name="T13" fmla="*/ 2147483647 h 270"/>
                <a:gd name="T14" fmla="*/ 2147483647 w 278"/>
                <a:gd name="T15" fmla="*/ 2147483647 h 270"/>
                <a:gd name="T16" fmla="*/ 2147483647 w 278"/>
                <a:gd name="T17" fmla="*/ 2147483647 h 270"/>
                <a:gd name="T18" fmla="*/ 2147483647 w 278"/>
                <a:gd name="T19" fmla="*/ 2147483647 h 270"/>
                <a:gd name="T20" fmla="*/ 0 w 278"/>
                <a:gd name="T21" fmla="*/ 2147483647 h 270"/>
                <a:gd name="T22" fmla="*/ 0 w 278"/>
                <a:gd name="T23" fmla="*/ 2147483647 h 270"/>
                <a:gd name="T24" fmla="*/ 2147483647 w 278"/>
                <a:gd name="T25" fmla="*/ 2147483647 h 270"/>
                <a:gd name="T26" fmla="*/ 2147483647 w 278"/>
                <a:gd name="T27" fmla="*/ 2147483647 h 270"/>
                <a:gd name="T28" fmla="*/ 2147483647 w 278"/>
                <a:gd name="T29" fmla="*/ 2147483647 h 270"/>
                <a:gd name="T30" fmla="*/ 2147483647 w 278"/>
                <a:gd name="T31" fmla="*/ 2147483647 h 270"/>
                <a:gd name="T32" fmla="*/ 2147483647 w 278"/>
                <a:gd name="T33" fmla="*/ 2147483647 h 270"/>
                <a:gd name="T34" fmla="*/ 2147483647 w 278"/>
                <a:gd name="T35" fmla="*/ 0 h 270"/>
                <a:gd name="T36" fmla="*/ 2147483647 w 278"/>
                <a:gd name="T37" fmla="*/ 2147483647 h 270"/>
                <a:gd name="T38" fmla="*/ 2147483647 w 278"/>
                <a:gd name="T39" fmla="*/ 2147483647 h 270"/>
                <a:gd name="T40" fmla="*/ 2147483647 w 278"/>
                <a:gd name="T41" fmla="*/ 2147483647 h 270"/>
                <a:gd name="T42" fmla="*/ 2147483647 w 278"/>
                <a:gd name="T43" fmla="*/ 2147483647 h 270"/>
                <a:gd name="T44" fmla="*/ 2147483647 w 278"/>
                <a:gd name="T45" fmla="*/ 2147483647 h 270"/>
                <a:gd name="T46" fmla="*/ 2147483647 w 278"/>
                <a:gd name="T47" fmla="*/ 2147483647 h 270"/>
                <a:gd name="T48" fmla="*/ 2147483647 w 278"/>
                <a:gd name="T49" fmla="*/ 2147483647 h 270"/>
                <a:gd name="T50" fmla="*/ 2147483647 w 278"/>
                <a:gd name="T51" fmla="*/ 2147483647 h 270"/>
                <a:gd name="T52" fmla="*/ 2147483647 w 278"/>
                <a:gd name="T53" fmla="*/ 2147483647 h 270"/>
                <a:gd name="T54" fmla="*/ 2147483647 w 278"/>
                <a:gd name="T55" fmla="*/ 2147483647 h 270"/>
                <a:gd name="T56" fmla="*/ 2147483647 w 278"/>
                <a:gd name="T57" fmla="*/ 2147483647 h 270"/>
                <a:gd name="T58" fmla="*/ 2147483647 w 278"/>
                <a:gd name="T59" fmla="*/ 2147483647 h 270"/>
                <a:gd name="T60" fmla="*/ 2147483647 w 278"/>
                <a:gd name="T61" fmla="*/ 2147483647 h 270"/>
                <a:gd name="T62" fmla="*/ 2147483647 w 278"/>
                <a:gd name="T63" fmla="*/ 2147483647 h 270"/>
                <a:gd name="T64" fmla="*/ 2147483647 w 278"/>
                <a:gd name="T65" fmla="*/ 2147483647 h 270"/>
                <a:gd name="T66" fmla="*/ 2147483647 w 278"/>
                <a:gd name="T67" fmla="*/ 2147483647 h 270"/>
                <a:gd name="T68" fmla="*/ 2147483647 w 278"/>
                <a:gd name="T69" fmla="*/ 2147483647 h 270"/>
                <a:gd name="T70" fmla="*/ 2147483647 w 278"/>
                <a:gd name="T71" fmla="*/ 2147483647 h 270"/>
                <a:gd name="T72" fmla="*/ 2147483647 w 278"/>
                <a:gd name="T73" fmla="*/ 2147483647 h 270"/>
                <a:gd name="T74" fmla="*/ 2147483647 w 278"/>
                <a:gd name="T75" fmla="*/ 2147483647 h 270"/>
                <a:gd name="T76" fmla="*/ 2147483647 w 278"/>
                <a:gd name="T77" fmla="*/ 2147483647 h 270"/>
                <a:gd name="T78" fmla="*/ 2147483647 w 278"/>
                <a:gd name="T79" fmla="*/ 2147483647 h 270"/>
                <a:gd name="T80" fmla="*/ 2147483647 w 278"/>
                <a:gd name="T81" fmla="*/ 2147483647 h 270"/>
                <a:gd name="T82" fmla="*/ 2147483647 w 278"/>
                <a:gd name="T83" fmla="*/ 2147483647 h 270"/>
                <a:gd name="T84" fmla="*/ 2147483647 w 278"/>
                <a:gd name="T85" fmla="*/ 2147483647 h 270"/>
                <a:gd name="T86" fmla="*/ 2147483647 w 278"/>
                <a:gd name="T87" fmla="*/ 2147483647 h 2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8"/>
                <a:gd name="T133" fmla="*/ 0 h 270"/>
                <a:gd name="T134" fmla="*/ 278 w 278"/>
                <a:gd name="T135" fmla="*/ 270 h 2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8" h="270">
                  <a:moveTo>
                    <a:pt x="239" y="270"/>
                  </a:moveTo>
                  <a:cubicBezTo>
                    <a:pt x="230" y="270"/>
                    <a:pt x="224" y="270"/>
                    <a:pt x="215" y="267"/>
                  </a:cubicBezTo>
                  <a:cubicBezTo>
                    <a:pt x="209" y="264"/>
                    <a:pt x="203" y="261"/>
                    <a:pt x="197" y="258"/>
                  </a:cubicBezTo>
                  <a:cubicBezTo>
                    <a:pt x="179" y="258"/>
                    <a:pt x="173" y="258"/>
                    <a:pt x="164" y="252"/>
                  </a:cubicBezTo>
                  <a:cubicBezTo>
                    <a:pt x="161" y="246"/>
                    <a:pt x="158" y="243"/>
                    <a:pt x="155" y="237"/>
                  </a:cubicBezTo>
                  <a:cubicBezTo>
                    <a:pt x="149" y="234"/>
                    <a:pt x="146" y="231"/>
                    <a:pt x="140" y="228"/>
                  </a:cubicBezTo>
                  <a:cubicBezTo>
                    <a:pt x="119" y="228"/>
                    <a:pt x="98" y="228"/>
                    <a:pt x="80" y="225"/>
                  </a:cubicBezTo>
                  <a:cubicBezTo>
                    <a:pt x="66" y="222"/>
                    <a:pt x="45" y="213"/>
                    <a:pt x="42" y="207"/>
                  </a:cubicBezTo>
                  <a:cubicBezTo>
                    <a:pt x="33" y="201"/>
                    <a:pt x="33" y="198"/>
                    <a:pt x="30" y="195"/>
                  </a:cubicBezTo>
                  <a:cubicBezTo>
                    <a:pt x="27" y="171"/>
                    <a:pt x="15" y="159"/>
                    <a:pt x="9" y="147"/>
                  </a:cubicBezTo>
                  <a:cubicBezTo>
                    <a:pt x="6" y="138"/>
                    <a:pt x="3" y="132"/>
                    <a:pt x="0" y="123"/>
                  </a:cubicBezTo>
                  <a:cubicBezTo>
                    <a:pt x="0" y="117"/>
                    <a:pt x="0" y="111"/>
                    <a:pt x="0" y="105"/>
                  </a:cubicBezTo>
                  <a:cubicBezTo>
                    <a:pt x="9" y="105"/>
                    <a:pt x="18" y="96"/>
                    <a:pt x="24" y="90"/>
                  </a:cubicBezTo>
                  <a:cubicBezTo>
                    <a:pt x="27" y="90"/>
                    <a:pt x="30" y="87"/>
                    <a:pt x="33" y="87"/>
                  </a:cubicBezTo>
                  <a:cubicBezTo>
                    <a:pt x="45" y="87"/>
                    <a:pt x="57" y="81"/>
                    <a:pt x="69" y="72"/>
                  </a:cubicBezTo>
                  <a:cubicBezTo>
                    <a:pt x="77" y="72"/>
                    <a:pt x="89" y="66"/>
                    <a:pt x="101" y="63"/>
                  </a:cubicBezTo>
                  <a:cubicBezTo>
                    <a:pt x="113" y="57"/>
                    <a:pt x="119" y="51"/>
                    <a:pt x="128" y="42"/>
                  </a:cubicBezTo>
                  <a:cubicBezTo>
                    <a:pt x="140" y="33"/>
                    <a:pt x="140" y="12"/>
                    <a:pt x="140" y="0"/>
                  </a:cubicBezTo>
                  <a:cubicBezTo>
                    <a:pt x="149" y="3"/>
                    <a:pt x="158" y="3"/>
                    <a:pt x="167" y="6"/>
                  </a:cubicBezTo>
                  <a:cubicBezTo>
                    <a:pt x="179" y="6"/>
                    <a:pt x="194" y="6"/>
                    <a:pt x="206" y="6"/>
                  </a:cubicBezTo>
                  <a:cubicBezTo>
                    <a:pt x="209" y="9"/>
                    <a:pt x="209" y="12"/>
                    <a:pt x="212" y="15"/>
                  </a:cubicBezTo>
                  <a:cubicBezTo>
                    <a:pt x="218" y="18"/>
                    <a:pt x="224" y="30"/>
                    <a:pt x="218" y="42"/>
                  </a:cubicBezTo>
                  <a:cubicBezTo>
                    <a:pt x="209" y="45"/>
                    <a:pt x="203" y="48"/>
                    <a:pt x="203" y="60"/>
                  </a:cubicBezTo>
                  <a:cubicBezTo>
                    <a:pt x="200" y="60"/>
                    <a:pt x="197" y="60"/>
                    <a:pt x="197" y="63"/>
                  </a:cubicBezTo>
                  <a:cubicBezTo>
                    <a:pt x="197" y="63"/>
                    <a:pt x="197" y="63"/>
                    <a:pt x="197" y="66"/>
                  </a:cubicBezTo>
                  <a:cubicBezTo>
                    <a:pt x="203" y="69"/>
                    <a:pt x="209" y="75"/>
                    <a:pt x="215" y="78"/>
                  </a:cubicBezTo>
                  <a:cubicBezTo>
                    <a:pt x="215" y="81"/>
                    <a:pt x="215" y="81"/>
                    <a:pt x="215" y="81"/>
                  </a:cubicBezTo>
                  <a:cubicBezTo>
                    <a:pt x="224" y="87"/>
                    <a:pt x="239" y="105"/>
                    <a:pt x="254" y="93"/>
                  </a:cubicBezTo>
                  <a:cubicBezTo>
                    <a:pt x="257" y="93"/>
                    <a:pt x="260" y="96"/>
                    <a:pt x="263" y="102"/>
                  </a:cubicBezTo>
                  <a:cubicBezTo>
                    <a:pt x="269" y="105"/>
                    <a:pt x="272" y="108"/>
                    <a:pt x="278" y="114"/>
                  </a:cubicBezTo>
                  <a:cubicBezTo>
                    <a:pt x="278" y="117"/>
                    <a:pt x="278" y="117"/>
                    <a:pt x="278" y="117"/>
                  </a:cubicBezTo>
                  <a:cubicBezTo>
                    <a:pt x="272" y="123"/>
                    <a:pt x="272" y="135"/>
                    <a:pt x="269" y="141"/>
                  </a:cubicBezTo>
                  <a:cubicBezTo>
                    <a:pt x="266" y="141"/>
                    <a:pt x="263" y="138"/>
                    <a:pt x="263" y="138"/>
                  </a:cubicBezTo>
                  <a:cubicBezTo>
                    <a:pt x="251" y="126"/>
                    <a:pt x="251" y="111"/>
                    <a:pt x="236" y="117"/>
                  </a:cubicBezTo>
                  <a:cubicBezTo>
                    <a:pt x="236" y="129"/>
                    <a:pt x="236" y="141"/>
                    <a:pt x="236" y="153"/>
                  </a:cubicBezTo>
                  <a:cubicBezTo>
                    <a:pt x="233" y="159"/>
                    <a:pt x="221" y="171"/>
                    <a:pt x="212" y="177"/>
                  </a:cubicBezTo>
                  <a:cubicBezTo>
                    <a:pt x="212" y="180"/>
                    <a:pt x="212" y="186"/>
                    <a:pt x="212" y="189"/>
                  </a:cubicBezTo>
                  <a:cubicBezTo>
                    <a:pt x="215" y="192"/>
                    <a:pt x="218" y="195"/>
                    <a:pt x="224" y="198"/>
                  </a:cubicBezTo>
                  <a:cubicBezTo>
                    <a:pt x="224" y="201"/>
                    <a:pt x="227" y="210"/>
                    <a:pt x="227" y="216"/>
                  </a:cubicBezTo>
                  <a:cubicBezTo>
                    <a:pt x="230" y="216"/>
                    <a:pt x="233" y="222"/>
                    <a:pt x="242" y="222"/>
                  </a:cubicBezTo>
                  <a:cubicBezTo>
                    <a:pt x="248" y="219"/>
                    <a:pt x="245" y="216"/>
                    <a:pt x="254" y="219"/>
                  </a:cubicBezTo>
                  <a:cubicBezTo>
                    <a:pt x="257" y="225"/>
                    <a:pt x="266" y="240"/>
                    <a:pt x="260" y="252"/>
                  </a:cubicBezTo>
                  <a:cubicBezTo>
                    <a:pt x="257" y="252"/>
                    <a:pt x="245" y="258"/>
                    <a:pt x="245" y="261"/>
                  </a:cubicBezTo>
                  <a:cubicBezTo>
                    <a:pt x="242" y="264"/>
                    <a:pt x="239" y="267"/>
                    <a:pt x="239" y="270"/>
                  </a:cubicBezTo>
                  <a:close/>
                </a:path>
              </a:pathLst>
            </a:custGeom>
            <a:solidFill>
              <a:sysClr val="window" lastClr="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08" name="Freeform 28">
              <a:extLst>
                <a:ext uri="{FF2B5EF4-FFF2-40B4-BE49-F238E27FC236}">
                  <a16:creationId xmlns:a16="http://schemas.microsoft.com/office/drawing/2014/main" id="{9C824EA2-BDC5-4AB1-8A56-8F0578BB996A}"/>
                </a:ext>
              </a:extLst>
            </p:cNvPr>
            <p:cNvSpPr>
              <a:spLocks/>
            </p:cNvSpPr>
            <p:nvPr/>
          </p:nvSpPr>
          <p:spPr bwMode="auto">
            <a:xfrm>
              <a:off x="5453063" y="3808413"/>
              <a:ext cx="990600" cy="606425"/>
            </a:xfrm>
            <a:custGeom>
              <a:avLst/>
              <a:gdLst>
                <a:gd name="T0" fmla="*/ 2147483647 w 377"/>
                <a:gd name="T1" fmla="*/ 2147483647 h 231"/>
                <a:gd name="T2" fmla="*/ 2147483647 w 377"/>
                <a:gd name="T3" fmla="*/ 2147483647 h 231"/>
                <a:gd name="T4" fmla="*/ 2147483647 w 377"/>
                <a:gd name="T5" fmla="*/ 2147483647 h 231"/>
                <a:gd name="T6" fmla="*/ 2147483647 w 377"/>
                <a:gd name="T7" fmla="*/ 2147483647 h 231"/>
                <a:gd name="T8" fmla="*/ 0 w 377"/>
                <a:gd name="T9" fmla="*/ 2147483647 h 231"/>
                <a:gd name="T10" fmla="*/ 2147483647 w 377"/>
                <a:gd name="T11" fmla="*/ 2147483647 h 231"/>
                <a:gd name="T12" fmla="*/ 2147483647 w 377"/>
                <a:gd name="T13" fmla="*/ 2147483647 h 231"/>
                <a:gd name="T14" fmla="*/ 2147483647 w 377"/>
                <a:gd name="T15" fmla="*/ 2147483647 h 231"/>
                <a:gd name="T16" fmla="*/ 2147483647 w 377"/>
                <a:gd name="T17" fmla="*/ 2147483647 h 231"/>
                <a:gd name="T18" fmla="*/ 2147483647 w 377"/>
                <a:gd name="T19" fmla="*/ 2147483647 h 231"/>
                <a:gd name="T20" fmla="*/ 2147483647 w 377"/>
                <a:gd name="T21" fmla="*/ 2147483647 h 231"/>
                <a:gd name="T22" fmla="*/ 2147483647 w 377"/>
                <a:gd name="T23" fmla="*/ 2147483647 h 231"/>
                <a:gd name="T24" fmla="*/ 2147483647 w 377"/>
                <a:gd name="T25" fmla="*/ 2147483647 h 231"/>
                <a:gd name="T26" fmla="*/ 2147483647 w 377"/>
                <a:gd name="T27" fmla="*/ 2147483647 h 231"/>
                <a:gd name="T28" fmla="*/ 2147483647 w 377"/>
                <a:gd name="T29" fmla="*/ 0 h 231"/>
                <a:gd name="T30" fmla="*/ 2147483647 w 377"/>
                <a:gd name="T31" fmla="*/ 0 h 231"/>
                <a:gd name="T32" fmla="*/ 2147483647 w 377"/>
                <a:gd name="T33" fmla="*/ 2147483647 h 231"/>
                <a:gd name="T34" fmla="*/ 2147483647 w 377"/>
                <a:gd name="T35" fmla="*/ 2147483647 h 231"/>
                <a:gd name="T36" fmla="*/ 2147483647 w 377"/>
                <a:gd name="T37" fmla="*/ 2147483647 h 231"/>
                <a:gd name="T38" fmla="*/ 2147483647 w 377"/>
                <a:gd name="T39" fmla="*/ 2147483647 h 231"/>
                <a:gd name="T40" fmla="*/ 2147483647 w 377"/>
                <a:gd name="T41" fmla="*/ 2147483647 h 231"/>
                <a:gd name="T42" fmla="*/ 2147483647 w 377"/>
                <a:gd name="T43" fmla="*/ 2147483647 h 231"/>
                <a:gd name="T44" fmla="*/ 2147483647 w 377"/>
                <a:gd name="T45" fmla="*/ 2147483647 h 231"/>
                <a:gd name="T46" fmla="*/ 2147483647 w 377"/>
                <a:gd name="T47" fmla="*/ 2147483647 h 231"/>
                <a:gd name="T48" fmla="*/ 2147483647 w 377"/>
                <a:gd name="T49" fmla="*/ 2147483647 h 231"/>
                <a:gd name="T50" fmla="*/ 2147483647 w 377"/>
                <a:gd name="T51" fmla="*/ 2147483647 h 231"/>
                <a:gd name="T52" fmla="*/ 2147483647 w 377"/>
                <a:gd name="T53" fmla="*/ 2147483647 h 231"/>
                <a:gd name="T54" fmla="*/ 2147483647 w 377"/>
                <a:gd name="T55" fmla="*/ 2147483647 h 231"/>
                <a:gd name="T56" fmla="*/ 2147483647 w 377"/>
                <a:gd name="T57" fmla="*/ 2147483647 h 231"/>
                <a:gd name="T58" fmla="*/ 2147483647 w 377"/>
                <a:gd name="T59" fmla="*/ 2147483647 h 231"/>
                <a:gd name="T60" fmla="*/ 2147483647 w 377"/>
                <a:gd name="T61" fmla="*/ 2147483647 h 231"/>
                <a:gd name="T62" fmla="*/ 2147483647 w 377"/>
                <a:gd name="T63" fmla="*/ 2147483647 h 231"/>
                <a:gd name="T64" fmla="*/ 2147483647 w 377"/>
                <a:gd name="T65" fmla="*/ 2147483647 h 231"/>
                <a:gd name="T66" fmla="*/ 2147483647 w 377"/>
                <a:gd name="T67" fmla="*/ 2147483647 h 231"/>
                <a:gd name="T68" fmla="*/ 2147483647 w 377"/>
                <a:gd name="T69" fmla="*/ 2147483647 h 231"/>
                <a:gd name="T70" fmla="*/ 2147483647 w 377"/>
                <a:gd name="T71" fmla="*/ 2147483647 h 231"/>
                <a:gd name="T72" fmla="*/ 2147483647 w 377"/>
                <a:gd name="T73" fmla="*/ 2147483647 h 231"/>
                <a:gd name="T74" fmla="*/ 2147483647 w 377"/>
                <a:gd name="T75" fmla="*/ 2147483647 h 231"/>
                <a:gd name="T76" fmla="*/ 2147483647 w 377"/>
                <a:gd name="T77" fmla="*/ 2147483647 h 231"/>
                <a:gd name="T78" fmla="*/ 2147483647 w 377"/>
                <a:gd name="T79" fmla="*/ 2147483647 h 231"/>
                <a:gd name="T80" fmla="*/ 2147483647 w 377"/>
                <a:gd name="T81" fmla="*/ 2147483647 h 231"/>
                <a:gd name="T82" fmla="*/ 2147483647 w 377"/>
                <a:gd name="T83" fmla="*/ 2147483647 h 231"/>
                <a:gd name="T84" fmla="*/ 2147483647 w 377"/>
                <a:gd name="T85" fmla="*/ 2147483647 h 231"/>
                <a:gd name="T86" fmla="*/ 2147483647 w 377"/>
                <a:gd name="T87" fmla="*/ 2147483647 h 231"/>
                <a:gd name="T88" fmla="*/ 2147483647 w 377"/>
                <a:gd name="T89" fmla="*/ 2147483647 h 2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77"/>
                <a:gd name="T136" fmla="*/ 0 h 231"/>
                <a:gd name="T137" fmla="*/ 377 w 377"/>
                <a:gd name="T138" fmla="*/ 231 h 2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77" h="231">
                  <a:moveTo>
                    <a:pt x="42" y="231"/>
                  </a:moveTo>
                  <a:cubicBezTo>
                    <a:pt x="33" y="213"/>
                    <a:pt x="15" y="201"/>
                    <a:pt x="3" y="189"/>
                  </a:cubicBezTo>
                  <a:cubicBezTo>
                    <a:pt x="0" y="180"/>
                    <a:pt x="3" y="180"/>
                    <a:pt x="3" y="174"/>
                  </a:cubicBezTo>
                  <a:cubicBezTo>
                    <a:pt x="3" y="171"/>
                    <a:pt x="3" y="168"/>
                    <a:pt x="6" y="162"/>
                  </a:cubicBezTo>
                  <a:cubicBezTo>
                    <a:pt x="3" y="159"/>
                    <a:pt x="3" y="156"/>
                    <a:pt x="0" y="156"/>
                  </a:cubicBezTo>
                  <a:cubicBezTo>
                    <a:pt x="9" y="147"/>
                    <a:pt x="36" y="150"/>
                    <a:pt x="48" y="150"/>
                  </a:cubicBezTo>
                  <a:cubicBezTo>
                    <a:pt x="60" y="147"/>
                    <a:pt x="69" y="141"/>
                    <a:pt x="78" y="132"/>
                  </a:cubicBezTo>
                  <a:cubicBezTo>
                    <a:pt x="81" y="129"/>
                    <a:pt x="87" y="126"/>
                    <a:pt x="90" y="123"/>
                  </a:cubicBezTo>
                  <a:cubicBezTo>
                    <a:pt x="90" y="117"/>
                    <a:pt x="90" y="114"/>
                    <a:pt x="90" y="111"/>
                  </a:cubicBezTo>
                  <a:cubicBezTo>
                    <a:pt x="81" y="93"/>
                    <a:pt x="66" y="84"/>
                    <a:pt x="54" y="78"/>
                  </a:cubicBezTo>
                  <a:cubicBezTo>
                    <a:pt x="54" y="75"/>
                    <a:pt x="51" y="72"/>
                    <a:pt x="51" y="72"/>
                  </a:cubicBezTo>
                  <a:cubicBezTo>
                    <a:pt x="51" y="63"/>
                    <a:pt x="51" y="54"/>
                    <a:pt x="51" y="48"/>
                  </a:cubicBezTo>
                  <a:cubicBezTo>
                    <a:pt x="57" y="42"/>
                    <a:pt x="60" y="36"/>
                    <a:pt x="69" y="33"/>
                  </a:cubicBezTo>
                  <a:cubicBezTo>
                    <a:pt x="81" y="27"/>
                    <a:pt x="72" y="15"/>
                    <a:pt x="69" y="9"/>
                  </a:cubicBezTo>
                  <a:cubicBezTo>
                    <a:pt x="63" y="6"/>
                    <a:pt x="57" y="3"/>
                    <a:pt x="54" y="0"/>
                  </a:cubicBezTo>
                  <a:cubicBezTo>
                    <a:pt x="69" y="0"/>
                    <a:pt x="84" y="0"/>
                    <a:pt x="99" y="0"/>
                  </a:cubicBezTo>
                  <a:cubicBezTo>
                    <a:pt x="105" y="0"/>
                    <a:pt x="111" y="0"/>
                    <a:pt x="117" y="3"/>
                  </a:cubicBezTo>
                  <a:cubicBezTo>
                    <a:pt x="123" y="12"/>
                    <a:pt x="141" y="27"/>
                    <a:pt x="159" y="30"/>
                  </a:cubicBezTo>
                  <a:cubicBezTo>
                    <a:pt x="162" y="33"/>
                    <a:pt x="164" y="33"/>
                    <a:pt x="170" y="36"/>
                  </a:cubicBezTo>
                  <a:cubicBezTo>
                    <a:pt x="188" y="36"/>
                    <a:pt x="209" y="36"/>
                    <a:pt x="227" y="36"/>
                  </a:cubicBezTo>
                  <a:cubicBezTo>
                    <a:pt x="236" y="42"/>
                    <a:pt x="242" y="45"/>
                    <a:pt x="248" y="48"/>
                  </a:cubicBezTo>
                  <a:cubicBezTo>
                    <a:pt x="248" y="54"/>
                    <a:pt x="254" y="60"/>
                    <a:pt x="263" y="66"/>
                  </a:cubicBezTo>
                  <a:cubicBezTo>
                    <a:pt x="272" y="69"/>
                    <a:pt x="281" y="69"/>
                    <a:pt x="290" y="69"/>
                  </a:cubicBezTo>
                  <a:cubicBezTo>
                    <a:pt x="296" y="72"/>
                    <a:pt x="302" y="75"/>
                    <a:pt x="311" y="78"/>
                  </a:cubicBezTo>
                  <a:cubicBezTo>
                    <a:pt x="311" y="81"/>
                    <a:pt x="323" y="78"/>
                    <a:pt x="335" y="84"/>
                  </a:cubicBezTo>
                  <a:cubicBezTo>
                    <a:pt x="335" y="87"/>
                    <a:pt x="335" y="90"/>
                    <a:pt x="341" y="96"/>
                  </a:cubicBezTo>
                  <a:cubicBezTo>
                    <a:pt x="344" y="96"/>
                    <a:pt x="359" y="96"/>
                    <a:pt x="359" y="105"/>
                  </a:cubicBezTo>
                  <a:cubicBezTo>
                    <a:pt x="353" y="114"/>
                    <a:pt x="353" y="111"/>
                    <a:pt x="353" y="123"/>
                  </a:cubicBezTo>
                  <a:cubicBezTo>
                    <a:pt x="353" y="129"/>
                    <a:pt x="362" y="132"/>
                    <a:pt x="365" y="144"/>
                  </a:cubicBezTo>
                  <a:cubicBezTo>
                    <a:pt x="365" y="150"/>
                    <a:pt x="365" y="159"/>
                    <a:pt x="377" y="165"/>
                  </a:cubicBezTo>
                  <a:cubicBezTo>
                    <a:pt x="377" y="165"/>
                    <a:pt x="377" y="165"/>
                    <a:pt x="377" y="168"/>
                  </a:cubicBezTo>
                  <a:cubicBezTo>
                    <a:pt x="350" y="171"/>
                    <a:pt x="344" y="180"/>
                    <a:pt x="320" y="195"/>
                  </a:cubicBezTo>
                  <a:cubicBezTo>
                    <a:pt x="314" y="198"/>
                    <a:pt x="311" y="201"/>
                    <a:pt x="308" y="207"/>
                  </a:cubicBezTo>
                  <a:cubicBezTo>
                    <a:pt x="293" y="213"/>
                    <a:pt x="287" y="207"/>
                    <a:pt x="278" y="222"/>
                  </a:cubicBezTo>
                  <a:cubicBezTo>
                    <a:pt x="275" y="222"/>
                    <a:pt x="275" y="222"/>
                    <a:pt x="272" y="225"/>
                  </a:cubicBezTo>
                  <a:cubicBezTo>
                    <a:pt x="266" y="219"/>
                    <a:pt x="263" y="213"/>
                    <a:pt x="257" y="210"/>
                  </a:cubicBezTo>
                  <a:cubicBezTo>
                    <a:pt x="239" y="207"/>
                    <a:pt x="233" y="195"/>
                    <a:pt x="224" y="189"/>
                  </a:cubicBezTo>
                  <a:cubicBezTo>
                    <a:pt x="212" y="189"/>
                    <a:pt x="212" y="192"/>
                    <a:pt x="206" y="201"/>
                  </a:cubicBezTo>
                  <a:cubicBezTo>
                    <a:pt x="179" y="201"/>
                    <a:pt x="159" y="183"/>
                    <a:pt x="144" y="174"/>
                  </a:cubicBezTo>
                  <a:cubicBezTo>
                    <a:pt x="132" y="174"/>
                    <a:pt x="123" y="171"/>
                    <a:pt x="114" y="168"/>
                  </a:cubicBezTo>
                  <a:cubicBezTo>
                    <a:pt x="93" y="168"/>
                    <a:pt x="87" y="171"/>
                    <a:pt x="102" y="189"/>
                  </a:cubicBezTo>
                  <a:cubicBezTo>
                    <a:pt x="102" y="192"/>
                    <a:pt x="102" y="192"/>
                    <a:pt x="99" y="195"/>
                  </a:cubicBezTo>
                  <a:cubicBezTo>
                    <a:pt x="96" y="195"/>
                    <a:pt x="93" y="195"/>
                    <a:pt x="93" y="195"/>
                  </a:cubicBezTo>
                  <a:cubicBezTo>
                    <a:pt x="66" y="195"/>
                    <a:pt x="60" y="204"/>
                    <a:pt x="51" y="225"/>
                  </a:cubicBezTo>
                  <a:cubicBezTo>
                    <a:pt x="45" y="228"/>
                    <a:pt x="45" y="231"/>
                    <a:pt x="42" y="231"/>
                  </a:cubicBezTo>
                  <a:close/>
                </a:path>
              </a:pathLst>
            </a:custGeom>
            <a:solidFill>
              <a:srgbClr val="00B050"/>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09" name="Freeform 29">
              <a:extLst>
                <a:ext uri="{FF2B5EF4-FFF2-40B4-BE49-F238E27FC236}">
                  <a16:creationId xmlns:a16="http://schemas.microsoft.com/office/drawing/2014/main" id="{8DE05A92-0C8F-4A02-BDB3-D2C9933336ED}"/>
                </a:ext>
              </a:extLst>
            </p:cNvPr>
            <p:cNvSpPr>
              <a:spLocks/>
            </p:cNvSpPr>
            <p:nvPr/>
          </p:nvSpPr>
          <p:spPr bwMode="auto">
            <a:xfrm>
              <a:off x="5071177" y="3934931"/>
              <a:ext cx="611167" cy="644917"/>
            </a:xfrm>
            <a:custGeom>
              <a:avLst/>
              <a:gdLst>
                <a:gd name="T0" fmla="*/ 2147483647 w 233"/>
                <a:gd name="T1" fmla="*/ 2147483647 h 246"/>
                <a:gd name="T2" fmla="*/ 2147483647 w 233"/>
                <a:gd name="T3" fmla="*/ 2147483647 h 246"/>
                <a:gd name="T4" fmla="*/ 2147483647 w 233"/>
                <a:gd name="T5" fmla="*/ 2147483647 h 246"/>
                <a:gd name="T6" fmla="*/ 2147483647 w 233"/>
                <a:gd name="T7" fmla="*/ 2147483647 h 246"/>
                <a:gd name="T8" fmla="*/ 2147483647 w 233"/>
                <a:gd name="T9" fmla="*/ 2147483647 h 246"/>
                <a:gd name="T10" fmla="*/ 2147483647 w 233"/>
                <a:gd name="T11" fmla="*/ 2147483647 h 246"/>
                <a:gd name="T12" fmla="*/ 2147483647 w 233"/>
                <a:gd name="T13" fmla="*/ 2147483647 h 246"/>
                <a:gd name="T14" fmla="*/ 2147483647 w 233"/>
                <a:gd name="T15" fmla="*/ 2147483647 h 246"/>
                <a:gd name="T16" fmla="*/ 2147483647 w 233"/>
                <a:gd name="T17" fmla="*/ 2147483647 h 246"/>
                <a:gd name="T18" fmla="*/ 2147483647 w 233"/>
                <a:gd name="T19" fmla="*/ 2147483647 h 246"/>
                <a:gd name="T20" fmla="*/ 2147483647 w 233"/>
                <a:gd name="T21" fmla="*/ 2147483647 h 246"/>
                <a:gd name="T22" fmla="*/ 2147483647 w 233"/>
                <a:gd name="T23" fmla="*/ 2147483647 h 246"/>
                <a:gd name="T24" fmla="*/ 2147483647 w 233"/>
                <a:gd name="T25" fmla="*/ 2147483647 h 246"/>
                <a:gd name="T26" fmla="*/ 2147483647 w 233"/>
                <a:gd name="T27" fmla="*/ 2147483647 h 246"/>
                <a:gd name="T28" fmla="*/ 2147483647 w 233"/>
                <a:gd name="T29" fmla="*/ 2147483647 h 246"/>
                <a:gd name="T30" fmla="*/ 2147483647 w 233"/>
                <a:gd name="T31" fmla="*/ 2147483647 h 246"/>
                <a:gd name="T32" fmla="*/ 2147483647 w 233"/>
                <a:gd name="T33" fmla="*/ 2147483647 h 246"/>
                <a:gd name="T34" fmla="*/ 2147483647 w 233"/>
                <a:gd name="T35" fmla="*/ 2147483647 h 246"/>
                <a:gd name="T36" fmla="*/ 2147483647 w 233"/>
                <a:gd name="T37" fmla="*/ 2147483647 h 246"/>
                <a:gd name="T38" fmla="*/ 2147483647 w 233"/>
                <a:gd name="T39" fmla="*/ 2147483647 h 246"/>
                <a:gd name="T40" fmla="*/ 2147483647 w 233"/>
                <a:gd name="T41" fmla="*/ 2147483647 h 246"/>
                <a:gd name="T42" fmla="*/ 2147483647 w 233"/>
                <a:gd name="T43" fmla="*/ 2147483647 h 246"/>
                <a:gd name="T44" fmla="*/ 2147483647 w 233"/>
                <a:gd name="T45" fmla="*/ 2147483647 h 246"/>
                <a:gd name="T46" fmla="*/ 2147483647 w 233"/>
                <a:gd name="T47" fmla="*/ 2147483647 h 246"/>
                <a:gd name="T48" fmla="*/ 2147483647 w 233"/>
                <a:gd name="T49" fmla="*/ 2147483647 h 246"/>
                <a:gd name="T50" fmla="*/ 2147483647 w 233"/>
                <a:gd name="T51" fmla="*/ 2147483647 h 246"/>
                <a:gd name="T52" fmla="*/ 2147483647 w 233"/>
                <a:gd name="T53" fmla="*/ 2147483647 h 246"/>
                <a:gd name="T54" fmla="*/ 2147483647 w 233"/>
                <a:gd name="T55" fmla="*/ 2147483647 h 246"/>
                <a:gd name="T56" fmla="*/ 2147483647 w 233"/>
                <a:gd name="T57" fmla="*/ 2147483647 h 246"/>
                <a:gd name="T58" fmla="*/ 2147483647 w 233"/>
                <a:gd name="T59" fmla="*/ 2147483647 h 246"/>
                <a:gd name="T60" fmla="*/ 2147483647 w 233"/>
                <a:gd name="T61" fmla="*/ 2147483647 h 246"/>
                <a:gd name="T62" fmla="*/ 2147483647 w 233"/>
                <a:gd name="T63" fmla="*/ 2147483647 h 2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3"/>
                <a:gd name="T97" fmla="*/ 0 h 246"/>
                <a:gd name="T98" fmla="*/ 233 w 233"/>
                <a:gd name="T99" fmla="*/ 246 h 2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3" h="246">
                  <a:moveTo>
                    <a:pt x="188" y="246"/>
                  </a:moveTo>
                  <a:cubicBezTo>
                    <a:pt x="167" y="237"/>
                    <a:pt x="161" y="222"/>
                    <a:pt x="152" y="210"/>
                  </a:cubicBezTo>
                  <a:cubicBezTo>
                    <a:pt x="149" y="186"/>
                    <a:pt x="131" y="165"/>
                    <a:pt x="107" y="177"/>
                  </a:cubicBezTo>
                  <a:cubicBezTo>
                    <a:pt x="101" y="183"/>
                    <a:pt x="101" y="183"/>
                    <a:pt x="101" y="192"/>
                  </a:cubicBezTo>
                  <a:cubicBezTo>
                    <a:pt x="95" y="201"/>
                    <a:pt x="86" y="210"/>
                    <a:pt x="77" y="216"/>
                  </a:cubicBezTo>
                  <a:cubicBezTo>
                    <a:pt x="77" y="216"/>
                    <a:pt x="77" y="216"/>
                    <a:pt x="77" y="219"/>
                  </a:cubicBezTo>
                  <a:cubicBezTo>
                    <a:pt x="74" y="219"/>
                    <a:pt x="71" y="219"/>
                    <a:pt x="71" y="222"/>
                  </a:cubicBezTo>
                  <a:cubicBezTo>
                    <a:pt x="68" y="222"/>
                    <a:pt x="65" y="225"/>
                    <a:pt x="59" y="225"/>
                  </a:cubicBezTo>
                  <a:cubicBezTo>
                    <a:pt x="44" y="225"/>
                    <a:pt x="29" y="222"/>
                    <a:pt x="20" y="213"/>
                  </a:cubicBezTo>
                  <a:cubicBezTo>
                    <a:pt x="26" y="201"/>
                    <a:pt x="26" y="192"/>
                    <a:pt x="23" y="186"/>
                  </a:cubicBezTo>
                  <a:cubicBezTo>
                    <a:pt x="15" y="177"/>
                    <a:pt x="6" y="168"/>
                    <a:pt x="3" y="162"/>
                  </a:cubicBezTo>
                  <a:cubicBezTo>
                    <a:pt x="3" y="147"/>
                    <a:pt x="6" y="132"/>
                    <a:pt x="6" y="120"/>
                  </a:cubicBezTo>
                  <a:cubicBezTo>
                    <a:pt x="3" y="105"/>
                    <a:pt x="0" y="99"/>
                    <a:pt x="3" y="90"/>
                  </a:cubicBezTo>
                  <a:cubicBezTo>
                    <a:pt x="3" y="87"/>
                    <a:pt x="3" y="87"/>
                    <a:pt x="3" y="87"/>
                  </a:cubicBezTo>
                  <a:cubicBezTo>
                    <a:pt x="9" y="90"/>
                    <a:pt x="15" y="96"/>
                    <a:pt x="20" y="99"/>
                  </a:cubicBezTo>
                  <a:cubicBezTo>
                    <a:pt x="23" y="102"/>
                    <a:pt x="29" y="108"/>
                    <a:pt x="32" y="111"/>
                  </a:cubicBezTo>
                  <a:cubicBezTo>
                    <a:pt x="59" y="123"/>
                    <a:pt x="80" y="84"/>
                    <a:pt x="89" y="63"/>
                  </a:cubicBezTo>
                  <a:cubicBezTo>
                    <a:pt x="95" y="54"/>
                    <a:pt x="101" y="45"/>
                    <a:pt x="107" y="36"/>
                  </a:cubicBezTo>
                  <a:cubicBezTo>
                    <a:pt x="107" y="27"/>
                    <a:pt x="107" y="21"/>
                    <a:pt x="107" y="12"/>
                  </a:cubicBezTo>
                  <a:cubicBezTo>
                    <a:pt x="110" y="9"/>
                    <a:pt x="113" y="9"/>
                    <a:pt x="116" y="6"/>
                  </a:cubicBezTo>
                  <a:cubicBezTo>
                    <a:pt x="131" y="6"/>
                    <a:pt x="143" y="0"/>
                    <a:pt x="161" y="15"/>
                  </a:cubicBezTo>
                  <a:cubicBezTo>
                    <a:pt x="167" y="18"/>
                    <a:pt x="170" y="24"/>
                    <a:pt x="176" y="30"/>
                  </a:cubicBezTo>
                  <a:cubicBezTo>
                    <a:pt x="185" y="30"/>
                    <a:pt x="191" y="33"/>
                    <a:pt x="197" y="36"/>
                  </a:cubicBezTo>
                  <a:cubicBezTo>
                    <a:pt x="206" y="39"/>
                    <a:pt x="233" y="54"/>
                    <a:pt x="233" y="72"/>
                  </a:cubicBezTo>
                  <a:cubicBezTo>
                    <a:pt x="221" y="78"/>
                    <a:pt x="212" y="90"/>
                    <a:pt x="203" y="96"/>
                  </a:cubicBezTo>
                  <a:cubicBezTo>
                    <a:pt x="179" y="102"/>
                    <a:pt x="158" y="93"/>
                    <a:pt x="143" y="102"/>
                  </a:cubicBezTo>
                  <a:cubicBezTo>
                    <a:pt x="143" y="108"/>
                    <a:pt x="143" y="111"/>
                    <a:pt x="143" y="114"/>
                  </a:cubicBezTo>
                  <a:cubicBezTo>
                    <a:pt x="152" y="126"/>
                    <a:pt x="131" y="138"/>
                    <a:pt x="152" y="153"/>
                  </a:cubicBezTo>
                  <a:cubicBezTo>
                    <a:pt x="158" y="156"/>
                    <a:pt x="164" y="162"/>
                    <a:pt x="167" y="168"/>
                  </a:cubicBezTo>
                  <a:cubicBezTo>
                    <a:pt x="173" y="174"/>
                    <a:pt x="176" y="180"/>
                    <a:pt x="182" y="186"/>
                  </a:cubicBezTo>
                  <a:cubicBezTo>
                    <a:pt x="185" y="192"/>
                    <a:pt x="185" y="198"/>
                    <a:pt x="188" y="204"/>
                  </a:cubicBezTo>
                  <a:cubicBezTo>
                    <a:pt x="188" y="219"/>
                    <a:pt x="188" y="231"/>
                    <a:pt x="188" y="246"/>
                  </a:cubicBezTo>
                  <a:close/>
                </a:path>
              </a:pathLst>
            </a:custGeom>
            <a:solidFill>
              <a:sysClr val="window" lastClr="FFFFFF"/>
            </a:solidFill>
            <a:ln w="25400" cap="flat" cmpd="sng" algn="ctr">
              <a:solidFill>
                <a:srgbClr val="F79646"/>
              </a:solidFill>
              <a:prstDash val="soli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10" name="Freeform 30">
              <a:extLst>
                <a:ext uri="{FF2B5EF4-FFF2-40B4-BE49-F238E27FC236}">
                  <a16:creationId xmlns:a16="http://schemas.microsoft.com/office/drawing/2014/main" id="{07A7345B-61EA-4E77-A6BB-BC62436F5BA1}"/>
                </a:ext>
              </a:extLst>
            </p:cNvPr>
            <p:cNvSpPr>
              <a:spLocks/>
            </p:cNvSpPr>
            <p:nvPr/>
          </p:nvSpPr>
          <p:spPr bwMode="auto">
            <a:xfrm>
              <a:off x="6270625" y="3524250"/>
              <a:ext cx="603250" cy="749300"/>
            </a:xfrm>
            <a:custGeom>
              <a:avLst/>
              <a:gdLst>
                <a:gd name="T0" fmla="*/ 2147483647 w 230"/>
                <a:gd name="T1" fmla="*/ 2147483647 h 285"/>
                <a:gd name="T2" fmla="*/ 2147483647 w 230"/>
                <a:gd name="T3" fmla="*/ 2147483647 h 285"/>
                <a:gd name="T4" fmla="*/ 2147483647 w 230"/>
                <a:gd name="T5" fmla="*/ 2147483647 h 285"/>
                <a:gd name="T6" fmla="*/ 2147483647 w 230"/>
                <a:gd name="T7" fmla="*/ 2147483647 h 285"/>
                <a:gd name="T8" fmla="*/ 2147483647 w 230"/>
                <a:gd name="T9" fmla="*/ 2147483647 h 285"/>
                <a:gd name="T10" fmla="*/ 2147483647 w 230"/>
                <a:gd name="T11" fmla="*/ 2147483647 h 285"/>
                <a:gd name="T12" fmla="*/ 2147483647 w 230"/>
                <a:gd name="T13" fmla="*/ 2147483647 h 285"/>
                <a:gd name="T14" fmla="*/ 2147483647 w 230"/>
                <a:gd name="T15" fmla="*/ 2147483647 h 285"/>
                <a:gd name="T16" fmla="*/ 2147483647 w 230"/>
                <a:gd name="T17" fmla="*/ 2147483647 h 285"/>
                <a:gd name="T18" fmla="*/ 2147483647 w 230"/>
                <a:gd name="T19" fmla="*/ 2147483647 h 285"/>
                <a:gd name="T20" fmla="*/ 2147483647 w 230"/>
                <a:gd name="T21" fmla="*/ 2147483647 h 285"/>
                <a:gd name="T22" fmla="*/ 2147483647 w 230"/>
                <a:gd name="T23" fmla="*/ 2147483647 h 285"/>
                <a:gd name="T24" fmla="*/ 2147483647 w 230"/>
                <a:gd name="T25" fmla="*/ 2147483647 h 285"/>
                <a:gd name="T26" fmla="*/ 2147483647 w 230"/>
                <a:gd name="T27" fmla="*/ 2147483647 h 285"/>
                <a:gd name="T28" fmla="*/ 2147483647 w 230"/>
                <a:gd name="T29" fmla="*/ 2147483647 h 285"/>
                <a:gd name="T30" fmla="*/ 2147483647 w 230"/>
                <a:gd name="T31" fmla="*/ 2147483647 h 285"/>
                <a:gd name="T32" fmla="*/ 2147483647 w 230"/>
                <a:gd name="T33" fmla="*/ 2147483647 h 285"/>
                <a:gd name="T34" fmla="*/ 2147483647 w 230"/>
                <a:gd name="T35" fmla="*/ 2147483647 h 285"/>
                <a:gd name="T36" fmla="*/ 2147483647 w 230"/>
                <a:gd name="T37" fmla="*/ 2147483647 h 285"/>
                <a:gd name="T38" fmla="*/ 2147483647 w 230"/>
                <a:gd name="T39" fmla="*/ 2147483647 h 285"/>
                <a:gd name="T40" fmla="*/ 2147483647 w 230"/>
                <a:gd name="T41" fmla="*/ 2147483647 h 285"/>
                <a:gd name="T42" fmla="*/ 0 w 230"/>
                <a:gd name="T43" fmla="*/ 2147483647 h 285"/>
                <a:gd name="T44" fmla="*/ 2147483647 w 230"/>
                <a:gd name="T45" fmla="*/ 2147483647 h 285"/>
                <a:gd name="T46" fmla="*/ 2147483647 w 230"/>
                <a:gd name="T47" fmla="*/ 2147483647 h 285"/>
                <a:gd name="T48" fmla="*/ 2147483647 w 230"/>
                <a:gd name="T49" fmla="*/ 2147483647 h 285"/>
                <a:gd name="T50" fmla="*/ 2147483647 w 230"/>
                <a:gd name="T51" fmla="*/ 2147483647 h 285"/>
                <a:gd name="T52" fmla="*/ 2147483647 w 230"/>
                <a:gd name="T53" fmla="*/ 2147483647 h 285"/>
                <a:gd name="T54" fmla="*/ 2147483647 w 230"/>
                <a:gd name="T55" fmla="*/ 2147483647 h 285"/>
                <a:gd name="T56" fmla="*/ 2147483647 w 230"/>
                <a:gd name="T57" fmla="*/ 2147483647 h 285"/>
                <a:gd name="T58" fmla="*/ 2147483647 w 230"/>
                <a:gd name="T59" fmla="*/ 2147483647 h 285"/>
                <a:gd name="T60" fmla="*/ 2147483647 w 230"/>
                <a:gd name="T61" fmla="*/ 2147483647 h 285"/>
                <a:gd name="T62" fmla="*/ 2147483647 w 230"/>
                <a:gd name="T63" fmla="*/ 0 h 285"/>
                <a:gd name="T64" fmla="*/ 2147483647 w 230"/>
                <a:gd name="T65" fmla="*/ 0 h 285"/>
                <a:gd name="T66" fmla="*/ 2147483647 w 230"/>
                <a:gd name="T67" fmla="*/ 2147483647 h 285"/>
                <a:gd name="T68" fmla="*/ 2147483647 w 230"/>
                <a:gd name="T69" fmla="*/ 2147483647 h 285"/>
                <a:gd name="T70" fmla="*/ 2147483647 w 230"/>
                <a:gd name="T71" fmla="*/ 2147483647 h 285"/>
                <a:gd name="T72" fmla="*/ 2147483647 w 230"/>
                <a:gd name="T73" fmla="*/ 2147483647 h 285"/>
                <a:gd name="T74" fmla="*/ 2147483647 w 230"/>
                <a:gd name="T75" fmla="*/ 2147483647 h 285"/>
                <a:gd name="T76" fmla="*/ 2147483647 w 230"/>
                <a:gd name="T77" fmla="*/ 2147483647 h 285"/>
                <a:gd name="T78" fmla="*/ 2147483647 w 230"/>
                <a:gd name="T79" fmla="*/ 2147483647 h 285"/>
                <a:gd name="T80" fmla="*/ 2147483647 w 230"/>
                <a:gd name="T81" fmla="*/ 2147483647 h 285"/>
                <a:gd name="T82" fmla="*/ 2147483647 w 230"/>
                <a:gd name="T83" fmla="*/ 2147483647 h 285"/>
                <a:gd name="T84" fmla="*/ 2147483647 w 230"/>
                <a:gd name="T85" fmla="*/ 2147483647 h 285"/>
                <a:gd name="T86" fmla="*/ 2147483647 w 230"/>
                <a:gd name="T87" fmla="*/ 2147483647 h 285"/>
                <a:gd name="T88" fmla="*/ 2147483647 w 230"/>
                <a:gd name="T89" fmla="*/ 2147483647 h 285"/>
                <a:gd name="T90" fmla="*/ 2147483647 w 230"/>
                <a:gd name="T91" fmla="*/ 2147483647 h 285"/>
                <a:gd name="T92" fmla="*/ 2147483647 w 230"/>
                <a:gd name="T93" fmla="*/ 2147483647 h 285"/>
                <a:gd name="T94" fmla="*/ 2147483647 w 230"/>
                <a:gd name="T95" fmla="*/ 2147483647 h 285"/>
                <a:gd name="T96" fmla="*/ 2147483647 w 230"/>
                <a:gd name="T97" fmla="*/ 2147483647 h 285"/>
                <a:gd name="T98" fmla="*/ 2147483647 w 230"/>
                <a:gd name="T99" fmla="*/ 2147483647 h 285"/>
                <a:gd name="T100" fmla="*/ 2147483647 w 230"/>
                <a:gd name="T101" fmla="*/ 2147483647 h 285"/>
                <a:gd name="T102" fmla="*/ 2147483647 w 230"/>
                <a:gd name="T103" fmla="*/ 2147483647 h 285"/>
                <a:gd name="T104" fmla="*/ 2147483647 w 230"/>
                <a:gd name="T105" fmla="*/ 2147483647 h 285"/>
                <a:gd name="T106" fmla="*/ 2147483647 w 230"/>
                <a:gd name="T107" fmla="*/ 2147483647 h 285"/>
                <a:gd name="T108" fmla="*/ 2147483647 w 230"/>
                <a:gd name="T109" fmla="*/ 2147483647 h 285"/>
                <a:gd name="T110" fmla="*/ 2147483647 w 230"/>
                <a:gd name="T111" fmla="*/ 2147483647 h 285"/>
                <a:gd name="T112" fmla="*/ 2147483647 w 230"/>
                <a:gd name="T113" fmla="*/ 2147483647 h 285"/>
                <a:gd name="T114" fmla="*/ 2147483647 w 230"/>
                <a:gd name="T115" fmla="*/ 2147483647 h 285"/>
                <a:gd name="T116" fmla="*/ 2147483647 w 230"/>
                <a:gd name="T117" fmla="*/ 2147483647 h 285"/>
                <a:gd name="T118" fmla="*/ 2147483647 w 230"/>
                <a:gd name="T119" fmla="*/ 2147483647 h 285"/>
                <a:gd name="T120" fmla="*/ 2147483647 w 230"/>
                <a:gd name="T121" fmla="*/ 2147483647 h 285"/>
                <a:gd name="T122" fmla="*/ 2147483647 w 230"/>
                <a:gd name="T123" fmla="*/ 2147483647 h 2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0"/>
                <a:gd name="T187" fmla="*/ 0 h 285"/>
                <a:gd name="T188" fmla="*/ 230 w 230"/>
                <a:gd name="T189" fmla="*/ 285 h 2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0" h="285">
                  <a:moveTo>
                    <a:pt x="108" y="285"/>
                  </a:moveTo>
                  <a:cubicBezTo>
                    <a:pt x="105" y="285"/>
                    <a:pt x="105" y="285"/>
                    <a:pt x="105" y="282"/>
                  </a:cubicBezTo>
                  <a:cubicBezTo>
                    <a:pt x="105" y="276"/>
                    <a:pt x="105" y="267"/>
                    <a:pt x="105" y="261"/>
                  </a:cubicBezTo>
                  <a:cubicBezTo>
                    <a:pt x="105" y="258"/>
                    <a:pt x="102" y="258"/>
                    <a:pt x="102" y="258"/>
                  </a:cubicBezTo>
                  <a:cubicBezTo>
                    <a:pt x="84" y="258"/>
                    <a:pt x="84" y="255"/>
                    <a:pt x="75" y="270"/>
                  </a:cubicBezTo>
                  <a:cubicBezTo>
                    <a:pt x="75" y="270"/>
                    <a:pt x="72" y="270"/>
                    <a:pt x="72" y="273"/>
                  </a:cubicBezTo>
                  <a:cubicBezTo>
                    <a:pt x="72" y="267"/>
                    <a:pt x="66" y="267"/>
                    <a:pt x="63" y="264"/>
                  </a:cubicBezTo>
                  <a:cubicBezTo>
                    <a:pt x="63" y="261"/>
                    <a:pt x="63" y="261"/>
                    <a:pt x="60" y="258"/>
                  </a:cubicBezTo>
                  <a:cubicBezTo>
                    <a:pt x="60" y="243"/>
                    <a:pt x="54" y="243"/>
                    <a:pt x="51" y="234"/>
                  </a:cubicBezTo>
                  <a:cubicBezTo>
                    <a:pt x="48" y="231"/>
                    <a:pt x="48" y="231"/>
                    <a:pt x="45" y="231"/>
                  </a:cubicBezTo>
                  <a:cubicBezTo>
                    <a:pt x="45" y="222"/>
                    <a:pt x="51" y="222"/>
                    <a:pt x="54" y="216"/>
                  </a:cubicBezTo>
                  <a:cubicBezTo>
                    <a:pt x="54" y="198"/>
                    <a:pt x="36" y="201"/>
                    <a:pt x="30" y="195"/>
                  </a:cubicBezTo>
                  <a:cubicBezTo>
                    <a:pt x="30" y="192"/>
                    <a:pt x="30" y="192"/>
                    <a:pt x="30" y="189"/>
                  </a:cubicBezTo>
                  <a:cubicBezTo>
                    <a:pt x="27" y="189"/>
                    <a:pt x="27" y="186"/>
                    <a:pt x="27" y="186"/>
                  </a:cubicBezTo>
                  <a:cubicBezTo>
                    <a:pt x="27" y="177"/>
                    <a:pt x="36" y="174"/>
                    <a:pt x="42" y="171"/>
                  </a:cubicBezTo>
                  <a:cubicBezTo>
                    <a:pt x="45" y="168"/>
                    <a:pt x="48" y="165"/>
                    <a:pt x="51" y="162"/>
                  </a:cubicBezTo>
                  <a:cubicBezTo>
                    <a:pt x="51" y="147"/>
                    <a:pt x="45" y="132"/>
                    <a:pt x="39" y="126"/>
                  </a:cubicBezTo>
                  <a:cubicBezTo>
                    <a:pt x="33" y="126"/>
                    <a:pt x="30" y="126"/>
                    <a:pt x="27" y="126"/>
                  </a:cubicBezTo>
                  <a:cubicBezTo>
                    <a:pt x="24" y="126"/>
                    <a:pt x="24" y="129"/>
                    <a:pt x="24" y="129"/>
                  </a:cubicBezTo>
                  <a:cubicBezTo>
                    <a:pt x="21" y="129"/>
                    <a:pt x="21" y="129"/>
                    <a:pt x="18" y="129"/>
                  </a:cubicBezTo>
                  <a:cubicBezTo>
                    <a:pt x="12" y="123"/>
                    <a:pt x="12" y="111"/>
                    <a:pt x="9" y="105"/>
                  </a:cubicBezTo>
                  <a:cubicBezTo>
                    <a:pt x="6" y="102"/>
                    <a:pt x="3" y="102"/>
                    <a:pt x="0" y="99"/>
                  </a:cubicBezTo>
                  <a:cubicBezTo>
                    <a:pt x="0" y="87"/>
                    <a:pt x="12" y="81"/>
                    <a:pt x="21" y="72"/>
                  </a:cubicBezTo>
                  <a:cubicBezTo>
                    <a:pt x="24" y="60"/>
                    <a:pt x="21" y="48"/>
                    <a:pt x="21" y="36"/>
                  </a:cubicBezTo>
                  <a:cubicBezTo>
                    <a:pt x="21" y="33"/>
                    <a:pt x="21" y="33"/>
                    <a:pt x="24" y="33"/>
                  </a:cubicBezTo>
                  <a:cubicBezTo>
                    <a:pt x="27" y="36"/>
                    <a:pt x="27" y="36"/>
                    <a:pt x="27" y="36"/>
                  </a:cubicBezTo>
                  <a:cubicBezTo>
                    <a:pt x="30" y="39"/>
                    <a:pt x="33" y="54"/>
                    <a:pt x="45" y="57"/>
                  </a:cubicBezTo>
                  <a:cubicBezTo>
                    <a:pt x="48" y="57"/>
                    <a:pt x="51" y="57"/>
                    <a:pt x="54" y="57"/>
                  </a:cubicBezTo>
                  <a:cubicBezTo>
                    <a:pt x="63" y="48"/>
                    <a:pt x="60" y="42"/>
                    <a:pt x="66" y="30"/>
                  </a:cubicBezTo>
                  <a:cubicBezTo>
                    <a:pt x="66" y="30"/>
                    <a:pt x="66" y="27"/>
                    <a:pt x="66" y="24"/>
                  </a:cubicBezTo>
                  <a:cubicBezTo>
                    <a:pt x="60" y="18"/>
                    <a:pt x="54" y="12"/>
                    <a:pt x="48" y="6"/>
                  </a:cubicBezTo>
                  <a:cubicBezTo>
                    <a:pt x="48" y="0"/>
                    <a:pt x="51" y="0"/>
                    <a:pt x="54" y="0"/>
                  </a:cubicBezTo>
                  <a:cubicBezTo>
                    <a:pt x="57" y="0"/>
                    <a:pt x="57" y="0"/>
                    <a:pt x="57" y="0"/>
                  </a:cubicBezTo>
                  <a:cubicBezTo>
                    <a:pt x="66" y="6"/>
                    <a:pt x="75" y="15"/>
                    <a:pt x="78" y="27"/>
                  </a:cubicBezTo>
                  <a:cubicBezTo>
                    <a:pt x="81" y="30"/>
                    <a:pt x="84" y="36"/>
                    <a:pt x="87" y="39"/>
                  </a:cubicBezTo>
                  <a:cubicBezTo>
                    <a:pt x="99" y="39"/>
                    <a:pt x="111" y="42"/>
                    <a:pt x="123" y="45"/>
                  </a:cubicBezTo>
                  <a:cubicBezTo>
                    <a:pt x="126" y="48"/>
                    <a:pt x="129" y="48"/>
                    <a:pt x="132" y="51"/>
                  </a:cubicBezTo>
                  <a:cubicBezTo>
                    <a:pt x="138" y="63"/>
                    <a:pt x="140" y="84"/>
                    <a:pt x="155" y="96"/>
                  </a:cubicBezTo>
                  <a:cubicBezTo>
                    <a:pt x="155" y="96"/>
                    <a:pt x="155" y="99"/>
                    <a:pt x="158" y="99"/>
                  </a:cubicBezTo>
                  <a:cubicBezTo>
                    <a:pt x="161" y="99"/>
                    <a:pt x="170" y="99"/>
                    <a:pt x="176" y="96"/>
                  </a:cubicBezTo>
                  <a:cubicBezTo>
                    <a:pt x="179" y="84"/>
                    <a:pt x="176" y="90"/>
                    <a:pt x="188" y="87"/>
                  </a:cubicBezTo>
                  <a:cubicBezTo>
                    <a:pt x="188" y="90"/>
                    <a:pt x="194" y="99"/>
                    <a:pt x="194" y="108"/>
                  </a:cubicBezTo>
                  <a:cubicBezTo>
                    <a:pt x="188" y="111"/>
                    <a:pt x="179" y="111"/>
                    <a:pt x="173" y="111"/>
                  </a:cubicBezTo>
                  <a:cubicBezTo>
                    <a:pt x="170" y="114"/>
                    <a:pt x="167" y="120"/>
                    <a:pt x="167" y="123"/>
                  </a:cubicBezTo>
                  <a:cubicBezTo>
                    <a:pt x="167" y="129"/>
                    <a:pt x="167" y="132"/>
                    <a:pt x="167" y="135"/>
                  </a:cubicBezTo>
                  <a:cubicBezTo>
                    <a:pt x="161" y="141"/>
                    <a:pt x="161" y="141"/>
                    <a:pt x="161" y="150"/>
                  </a:cubicBezTo>
                  <a:cubicBezTo>
                    <a:pt x="167" y="156"/>
                    <a:pt x="176" y="162"/>
                    <a:pt x="182" y="171"/>
                  </a:cubicBezTo>
                  <a:cubicBezTo>
                    <a:pt x="185" y="171"/>
                    <a:pt x="191" y="171"/>
                    <a:pt x="194" y="177"/>
                  </a:cubicBezTo>
                  <a:cubicBezTo>
                    <a:pt x="197" y="180"/>
                    <a:pt x="200" y="183"/>
                    <a:pt x="203" y="186"/>
                  </a:cubicBezTo>
                  <a:cubicBezTo>
                    <a:pt x="209" y="186"/>
                    <a:pt x="218" y="186"/>
                    <a:pt x="227" y="189"/>
                  </a:cubicBezTo>
                  <a:cubicBezTo>
                    <a:pt x="227" y="189"/>
                    <a:pt x="230" y="189"/>
                    <a:pt x="230" y="192"/>
                  </a:cubicBezTo>
                  <a:cubicBezTo>
                    <a:pt x="230" y="195"/>
                    <a:pt x="230" y="195"/>
                    <a:pt x="230" y="198"/>
                  </a:cubicBezTo>
                  <a:cubicBezTo>
                    <a:pt x="221" y="210"/>
                    <a:pt x="206" y="201"/>
                    <a:pt x="206" y="219"/>
                  </a:cubicBezTo>
                  <a:cubicBezTo>
                    <a:pt x="209" y="222"/>
                    <a:pt x="209" y="225"/>
                    <a:pt x="209" y="228"/>
                  </a:cubicBezTo>
                  <a:cubicBezTo>
                    <a:pt x="203" y="231"/>
                    <a:pt x="200" y="234"/>
                    <a:pt x="197" y="234"/>
                  </a:cubicBezTo>
                  <a:cubicBezTo>
                    <a:pt x="197" y="243"/>
                    <a:pt x="197" y="252"/>
                    <a:pt x="197" y="258"/>
                  </a:cubicBezTo>
                  <a:cubicBezTo>
                    <a:pt x="188" y="273"/>
                    <a:pt x="179" y="276"/>
                    <a:pt x="164" y="279"/>
                  </a:cubicBezTo>
                  <a:cubicBezTo>
                    <a:pt x="152" y="282"/>
                    <a:pt x="146" y="285"/>
                    <a:pt x="138" y="282"/>
                  </a:cubicBezTo>
                  <a:cubicBezTo>
                    <a:pt x="129" y="273"/>
                    <a:pt x="129" y="267"/>
                    <a:pt x="123" y="264"/>
                  </a:cubicBezTo>
                  <a:cubicBezTo>
                    <a:pt x="117" y="264"/>
                    <a:pt x="120" y="264"/>
                    <a:pt x="117" y="270"/>
                  </a:cubicBezTo>
                  <a:cubicBezTo>
                    <a:pt x="114" y="276"/>
                    <a:pt x="114" y="279"/>
                    <a:pt x="114" y="285"/>
                  </a:cubicBezTo>
                  <a:cubicBezTo>
                    <a:pt x="111" y="285"/>
                    <a:pt x="108" y="285"/>
                    <a:pt x="108" y="285"/>
                  </a:cubicBezTo>
                  <a:close/>
                </a:path>
              </a:pathLst>
            </a:custGeom>
            <a:solidFill>
              <a:sysClr val="window" lastClr="FFFFF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11" name="Freeform 31">
              <a:extLst>
                <a:ext uri="{FF2B5EF4-FFF2-40B4-BE49-F238E27FC236}">
                  <a16:creationId xmlns:a16="http://schemas.microsoft.com/office/drawing/2014/main" id="{59DCD31C-F7D9-4FA7-A51B-5C522BC3DB63}"/>
                </a:ext>
              </a:extLst>
            </p:cNvPr>
            <p:cNvSpPr>
              <a:spLocks/>
            </p:cNvSpPr>
            <p:nvPr/>
          </p:nvSpPr>
          <p:spPr bwMode="auto">
            <a:xfrm>
              <a:off x="6419850" y="3414713"/>
              <a:ext cx="722313" cy="708025"/>
            </a:xfrm>
            <a:custGeom>
              <a:avLst/>
              <a:gdLst>
                <a:gd name="T0" fmla="*/ 2147483647 w 275"/>
                <a:gd name="T1" fmla="*/ 2147483647 h 270"/>
                <a:gd name="T2" fmla="*/ 2147483647 w 275"/>
                <a:gd name="T3" fmla="*/ 2147483647 h 270"/>
                <a:gd name="T4" fmla="*/ 2147483647 w 275"/>
                <a:gd name="T5" fmla="*/ 2147483647 h 270"/>
                <a:gd name="T6" fmla="*/ 2147483647 w 275"/>
                <a:gd name="T7" fmla="*/ 2147483647 h 270"/>
                <a:gd name="T8" fmla="*/ 2147483647 w 275"/>
                <a:gd name="T9" fmla="*/ 2147483647 h 270"/>
                <a:gd name="T10" fmla="*/ 2147483647 w 275"/>
                <a:gd name="T11" fmla="*/ 2147483647 h 270"/>
                <a:gd name="T12" fmla="*/ 2147483647 w 275"/>
                <a:gd name="T13" fmla="*/ 2147483647 h 270"/>
                <a:gd name="T14" fmla="*/ 2147483647 w 275"/>
                <a:gd name="T15" fmla="*/ 2147483647 h 270"/>
                <a:gd name="T16" fmla="*/ 2147483647 w 275"/>
                <a:gd name="T17" fmla="*/ 2147483647 h 270"/>
                <a:gd name="T18" fmla="*/ 2147483647 w 275"/>
                <a:gd name="T19" fmla="*/ 2147483647 h 270"/>
                <a:gd name="T20" fmla="*/ 2147483647 w 275"/>
                <a:gd name="T21" fmla="*/ 2147483647 h 270"/>
                <a:gd name="T22" fmla="*/ 2147483647 w 275"/>
                <a:gd name="T23" fmla="*/ 2147483647 h 270"/>
                <a:gd name="T24" fmla="*/ 2147483647 w 275"/>
                <a:gd name="T25" fmla="*/ 2147483647 h 270"/>
                <a:gd name="T26" fmla="*/ 2147483647 w 275"/>
                <a:gd name="T27" fmla="*/ 2147483647 h 270"/>
                <a:gd name="T28" fmla="*/ 2147483647 w 275"/>
                <a:gd name="T29" fmla="*/ 2147483647 h 270"/>
                <a:gd name="T30" fmla="*/ 2147483647 w 275"/>
                <a:gd name="T31" fmla="*/ 2147483647 h 270"/>
                <a:gd name="T32" fmla="*/ 2147483647 w 275"/>
                <a:gd name="T33" fmla="*/ 2147483647 h 270"/>
                <a:gd name="T34" fmla="*/ 2147483647 w 275"/>
                <a:gd name="T35" fmla="*/ 2147483647 h 270"/>
                <a:gd name="T36" fmla="*/ 2147483647 w 275"/>
                <a:gd name="T37" fmla="*/ 2147483647 h 270"/>
                <a:gd name="T38" fmla="*/ 2147483647 w 275"/>
                <a:gd name="T39" fmla="*/ 2147483647 h 270"/>
                <a:gd name="T40" fmla="*/ 2147483647 w 275"/>
                <a:gd name="T41" fmla="*/ 2147483647 h 270"/>
                <a:gd name="T42" fmla="*/ 2147483647 w 275"/>
                <a:gd name="T43" fmla="*/ 2147483647 h 270"/>
                <a:gd name="T44" fmla="*/ 2147483647 w 275"/>
                <a:gd name="T45" fmla="*/ 2147483647 h 270"/>
                <a:gd name="T46" fmla="*/ 2147483647 w 275"/>
                <a:gd name="T47" fmla="*/ 2147483647 h 270"/>
                <a:gd name="T48" fmla="*/ 2147483647 w 275"/>
                <a:gd name="T49" fmla="*/ 2147483647 h 270"/>
                <a:gd name="T50" fmla="*/ 2147483647 w 275"/>
                <a:gd name="T51" fmla="*/ 2147483647 h 270"/>
                <a:gd name="T52" fmla="*/ 2147483647 w 275"/>
                <a:gd name="T53" fmla="*/ 2147483647 h 270"/>
                <a:gd name="T54" fmla="*/ 2147483647 w 275"/>
                <a:gd name="T55" fmla="*/ 2147483647 h 270"/>
                <a:gd name="T56" fmla="*/ 2147483647 w 275"/>
                <a:gd name="T57" fmla="*/ 2147483647 h 270"/>
                <a:gd name="T58" fmla="*/ 2147483647 w 275"/>
                <a:gd name="T59" fmla="*/ 2147483647 h 270"/>
                <a:gd name="T60" fmla="*/ 2147483647 w 275"/>
                <a:gd name="T61" fmla="*/ 0 h 270"/>
                <a:gd name="T62" fmla="*/ 2147483647 w 275"/>
                <a:gd name="T63" fmla="*/ 2147483647 h 270"/>
                <a:gd name="T64" fmla="*/ 2147483647 w 275"/>
                <a:gd name="T65" fmla="*/ 2147483647 h 270"/>
                <a:gd name="T66" fmla="*/ 2147483647 w 275"/>
                <a:gd name="T67" fmla="*/ 2147483647 h 270"/>
                <a:gd name="T68" fmla="*/ 2147483647 w 275"/>
                <a:gd name="T69" fmla="*/ 2147483647 h 270"/>
                <a:gd name="T70" fmla="*/ 2147483647 w 275"/>
                <a:gd name="T71" fmla="*/ 2147483647 h 270"/>
                <a:gd name="T72" fmla="*/ 2147483647 w 275"/>
                <a:gd name="T73" fmla="*/ 2147483647 h 270"/>
                <a:gd name="T74" fmla="*/ 2147483647 w 275"/>
                <a:gd name="T75" fmla="*/ 2147483647 h 270"/>
                <a:gd name="T76" fmla="*/ 2147483647 w 275"/>
                <a:gd name="T77" fmla="*/ 2147483647 h 270"/>
                <a:gd name="T78" fmla="*/ 2147483647 w 275"/>
                <a:gd name="T79" fmla="*/ 2147483647 h 270"/>
                <a:gd name="T80" fmla="*/ 2147483647 w 275"/>
                <a:gd name="T81" fmla="*/ 2147483647 h 270"/>
                <a:gd name="T82" fmla="*/ 2147483647 w 275"/>
                <a:gd name="T83" fmla="*/ 2147483647 h 270"/>
                <a:gd name="T84" fmla="*/ 2147483647 w 275"/>
                <a:gd name="T85" fmla="*/ 2147483647 h 270"/>
                <a:gd name="T86" fmla="*/ 2147483647 w 275"/>
                <a:gd name="T87" fmla="*/ 2147483647 h 270"/>
                <a:gd name="T88" fmla="*/ 2147483647 w 275"/>
                <a:gd name="T89" fmla="*/ 2147483647 h 270"/>
                <a:gd name="T90" fmla="*/ 2147483647 w 275"/>
                <a:gd name="T91" fmla="*/ 2147483647 h 270"/>
                <a:gd name="T92" fmla="*/ 2147483647 w 275"/>
                <a:gd name="T93" fmla="*/ 2147483647 h 270"/>
                <a:gd name="T94" fmla="*/ 2147483647 w 275"/>
                <a:gd name="T95" fmla="*/ 2147483647 h 270"/>
                <a:gd name="T96" fmla="*/ 2147483647 w 275"/>
                <a:gd name="T97" fmla="*/ 2147483647 h 270"/>
                <a:gd name="T98" fmla="*/ 2147483647 w 275"/>
                <a:gd name="T99" fmla="*/ 2147483647 h 270"/>
                <a:gd name="T100" fmla="*/ 2147483647 w 275"/>
                <a:gd name="T101" fmla="*/ 2147483647 h 2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5"/>
                <a:gd name="T154" fmla="*/ 0 h 270"/>
                <a:gd name="T155" fmla="*/ 275 w 275"/>
                <a:gd name="T156" fmla="*/ 270 h 27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5" h="270">
                  <a:moveTo>
                    <a:pt x="173" y="270"/>
                  </a:moveTo>
                  <a:cubicBezTo>
                    <a:pt x="164" y="267"/>
                    <a:pt x="161" y="267"/>
                    <a:pt x="158" y="267"/>
                  </a:cubicBezTo>
                  <a:cubicBezTo>
                    <a:pt x="158" y="264"/>
                    <a:pt x="158" y="264"/>
                    <a:pt x="158" y="261"/>
                  </a:cubicBezTo>
                  <a:cubicBezTo>
                    <a:pt x="146" y="258"/>
                    <a:pt x="173" y="249"/>
                    <a:pt x="176" y="249"/>
                  </a:cubicBezTo>
                  <a:cubicBezTo>
                    <a:pt x="176" y="246"/>
                    <a:pt x="179" y="246"/>
                    <a:pt x="179" y="243"/>
                  </a:cubicBezTo>
                  <a:cubicBezTo>
                    <a:pt x="179" y="219"/>
                    <a:pt x="164" y="225"/>
                    <a:pt x="152" y="222"/>
                  </a:cubicBezTo>
                  <a:cubicBezTo>
                    <a:pt x="143" y="222"/>
                    <a:pt x="140" y="213"/>
                    <a:pt x="140" y="213"/>
                  </a:cubicBezTo>
                  <a:cubicBezTo>
                    <a:pt x="128" y="207"/>
                    <a:pt x="122" y="204"/>
                    <a:pt x="119" y="198"/>
                  </a:cubicBezTo>
                  <a:cubicBezTo>
                    <a:pt x="110" y="192"/>
                    <a:pt x="110" y="189"/>
                    <a:pt x="110" y="186"/>
                  </a:cubicBezTo>
                  <a:cubicBezTo>
                    <a:pt x="116" y="180"/>
                    <a:pt x="116" y="174"/>
                    <a:pt x="116" y="168"/>
                  </a:cubicBezTo>
                  <a:cubicBezTo>
                    <a:pt x="116" y="165"/>
                    <a:pt x="116" y="162"/>
                    <a:pt x="119" y="159"/>
                  </a:cubicBezTo>
                  <a:cubicBezTo>
                    <a:pt x="125" y="159"/>
                    <a:pt x="134" y="162"/>
                    <a:pt x="143" y="153"/>
                  </a:cubicBezTo>
                  <a:cubicBezTo>
                    <a:pt x="143" y="141"/>
                    <a:pt x="140" y="129"/>
                    <a:pt x="134" y="126"/>
                  </a:cubicBezTo>
                  <a:cubicBezTo>
                    <a:pt x="125" y="126"/>
                    <a:pt x="122" y="126"/>
                    <a:pt x="116" y="126"/>
                  </a:cubicBezTo>
                  <a:cubicBezTo>
                    <a:pt x="116" y="129"/>
                    <a:pt x="116" y="132"/>
                    <a:pt x="116" y="135"/>
                  </a:cubicBezTo>
                  <a:cubicBezTo>
                    <a:pt x="113" y="135"/>
                    <a:pt x="107" y="135"/>
                    <a:pt x="104" y="138"/>
                  </a:cubicBezTo>
                  <a:cubicBezTo>
                    <a:pt x="101" y="132"/>
                    <a:pt x="101" y="132"/>
                    <a:pt x="95" y="129"/>
                  </a:cubicBezTo>
                  <a:cubicBezTo>
                    <a:pt x="86" y="111"/>
                    <a:pt x="83" y="96"/>
                    <a:pt x="75" y="87"/>
                  </a:cubicBezTo>
                  <a:cubicBezTo>
                    <a:pt x="66" y="81"/>
                    <a:pt x="57" y="81"/>
                    <a:pt x="51" y="81"/>
                  </a:cubicBezTo>
                  <a:cubicBezTo>
                    <a:pt x="45" y="78"/>
                    <a:pt x="39" y="75"/>
                    <a:pt x="33" y="75"/>
                  </a:cubicBezTo>
                  <a:cubicBezTo>
                    <a:pt x="30" y="72"/>
                    <a:pt x="30" y="72"/>
                    <a:pt x="30" y="69"/>
                  </a:cubicBezTo>
                  <a:cubicBezTo>
                    <a:pt x="24" y="57"/>
                    <a:pt x="12" y="42"/>
                    <a:pt x="3" y="36"/>
                  </a:cubicBezTo>
                  <a:cubicBezTo>
                    <a:pt x="3" y="27"/>
                    <a:pt x="0" y="15"/>
                    <a:pt x="12" y="21"/>
                  </a:cubicBezTo>
                  <a:cubicBezTo>
                    <a:pt x="15" y="24"/>
                    <a:pt x="15" y="27"/>
                    <a:pt x="18" y="27"/>
                  </a:cubicBezTo>
                  <a:cubicBezTo>
                    <a:pt x="18" y="30"/>
                    <a:pt x="18" y="30"/>
                    <a:pt x="18" y="30"/>
                  </a:cubicBezTo>
                  <a:cubicBezTo>
                    <a:pt x="24" y="33"/>
                    <a:pt x="27" y="36"/>
                    <a:pt x="33" y="45"/>
                  </a:cubicBezTo>
                  <a:cubicBezTo>
                    <a:pt x="39" y="48"/>
                    <a:pt x="48" y="51"/>
                    <a:pt x="60" y="51"/>
                  </a:cubicBezTo>
                  <a:cubicBezTo>
                    <a:pt x="69" y="48"/>
                    <a:pt x="75" y="24"/>
                    <a:pt x="83" y="39"/>
                  </a:cubicBezTo>
                  <a:cubicBezTo>
                    <a:pt x="86" y="39"/>
                    <a:pt x="89" y="39"/>
                    <a:pt x="92" y="39"/>
                  </a:cubicBezTo>
                  <a:cubicBezTo>
                    <a:pt x="95" y="36"/>
                    <a:pt x="98" y="30"/>
                    <a:pt x="104" y="27"/>
                  </a:cubicBezTo>
                  <a:cubicBezTo>
                    <a:pt x="104" y="15"/>
                    <a:pt x="107" y="0"/>
                    <a:pt x="122" y="0"/>
                  </a:cubicBezTo>
                  <a:cubicBezTo>
                    <a:pt x="122" y="6"/>
                    <a:pt x="122" y="9"/>
                    <a:pt x="122" y="15"/>
                  </a:cubicBezTo>
                  <a:cubicBezTo>
                    <a:pt x="128" y="18"/>
                    <a:pt x="131" y="24"/>
                    <a:pt x="137" y="27"/>
                  </a:cubicBezTo>
                  <a:cubicBezTo>
                    <a:pt x="146" y="30"/>
                    <a:pt x="158" y="39"/>
                    <a:pt x="173" y="45"/>
                  </a:cubicBezTo>
                  <a:cubicBezTo>
                    <a:pt x="182" y="66"/>
                    <a:pt x="194" y="87"/>
                    <a:pt x="209" y="111"/>
                  </a:cubicBezTo>
                  <a:cubicBezTo>
                    <a:pt x="209" y="117"/>
                    <a:pt x="212" y="129"/>
                    <a:pt x="221" y="138"/>
                  </a:cubicBezTo>
                  <a:cubicBezTo>
                    <a:pt x="236" y="147"/>
                    <a:pt x="248" y="153"/>
                    <a:pt x="266" y="165"/>
                  </a:cubicBezTo>
                  <a:cubicBezTo>
                    <a:pt x="266" y="168"/>
                    <a:pt x="266" y="168"/>
                    <a:pt x="266" y="171"/>
                  </a:cubicBezTo>
                  <a:cubicBezTo>
                    <a:pt x="263" y="174"/>
                    <a:pt x="239" y="171"/>
                    <a:pt x="239" y="171"/>
                  </a:cubicBezTo>
                  <a:cubicBezTo>
                    <a:pt x="239" y="174"/>
                    <a:pt x="239" y="177"/>
                    <a:pt x="239" y="183"/>
                  </a:cubicBezTo>
                  <a:cubicBezTo>
                    <a:pt x="242" y="183"/>
                    <a:pt x="248" y="186"/>
                    <a:pt x="254" y="189"/>
                  </a:cubicBezTo>
                  <a:cubicBezTo>
                    <a:pt x="254" y="192"/>
                    <a:pt x="251" y="195"/>
                    <a:pt x="254" y="201"/>
                  </a:cubicBezTo>
                  <a:cubicBezTo>
                    <a:pt x="260" y="204"/>
                    <a:pt x="266" y="207"/>
                    <a:pt x="275" y="210"/>
                  </a:cubicBezTo>
                  <a:cubicBezTo>
                    <a:pt x="275" y="213"/>
                    <a:pt x="275" y="213"/>
                    <a:pt x="275" y="213"/>
                  </a:cubicBezTo>
                  <a:cubicBezTo>
                    <a:pt x="275" y="225"/>
                    <a:pt x="263" y="228"/>
                    <a:pt x="254" y="234"/>
                  </a:cubicBezTo>
                  <a:cubicBezTo>
                    <a:pt x="254" y="237"/>
                    <a:pt x="254" y="237"/>
                    <a:pt x="254" y="237"/>
                  </a:cubicBezTo>
                  <a:cubicBezTo>
                    <a:pt x="251" y="237"/>
                    <a:pt x="233" y="255"/>
                    <a:pt x="230" y="258"/>
                  </a:cubicBezTo>
                  <a:cubicBezTo>
                    <a:pt x="224" y="261"/>
                    <a:pt x="218" y="261"/>
                    <a:pt x="212" y="264"/>
                  </a:cubicBezTo>
                  <a:cubicBezTo>
                    <a:pt x="212" y="267"/>
                    <a:pt x="212" y="267"/>
                    <a:pt x="212" y="267"/>
                  </a:cubicBezTo>
                  <a:cubicBezTo>
                    <a:pt x="203" y="267"/>
                    <a:pt x="194" y="267"/>
                    <a:pt x="185" y="264"/>
                  </a:cubicBezTo>
                  <a:cubicBezTo>
                    <a:pt x="182" y="267"/>
                    <a:pt x="179" y="270"/>
                    <a:pt x="173" y="270"/>
                  </a:cubicBezTo>
                  <a:close/>
                </a:path>
              </a:pathLst>
            </a:custGeom>
            <a:solidFill>
              <a:srgbClr val="00B050"/>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12" name="Freeform 32">
              <a:extLst>
                <a:ext uri="{FF2B5EF4-FFF2-40B4-BE49-F238E27FC236}">
                  <a16:creationId xmlns:a16="http://schemas.microsoft.com/office/drawing/2014/main" id="{B68D41A6-8BCA-404E-99E4-8A637F4C8324}"/>
                </a:ext>
              </a:extLst>
            </p:cNvPr>
            <p:cNvSpPr>
              <a:spLocks/>
            </p:cNvSpPr>
            <p:nvPr/>
          </p:nvSpPr>
          <p:spPr bwMode="auto">
            <a:xfrm>
              <a:off x="6238875" y="2981325"/>
              <a:ext cx="831850" cy="558800"/>
            </a:xfrm>
            <a:custGeom>
              <a:avLst/>
              <a:gdLst>
                <a:gd name="T0" fmla="*/ 2147483647 w 317"/>
                <a:gd name="T1" fmla="*/ 2147483647 h 213"/>
                <a:gd name="T2" fmla="*/ 2147483647 w 317"/>
                <a:gd name="T3" fmla="*/ 2147483647 h 213"/>
                <a:gd name="T4" fmla="*/ 0 w 317"/>
                <a:gd name="T5" fmla="*/ 2147483647 h 213"/>
                <a:gd name="T6" fmla="*/ 2147483647 w 317"/>
                <a:gd name="T7" fmla="*/ 2147483647 h 213"/>
                <a:gd name="T8" fmla="*/ 2147483647 w 317"/>
                <a:gd name="T9" fmla="*/ 2147483647 h 213"/>
                <a:gd name="T10" fmla="*/ 2147483647 w 317"/>
                <a:gd name="T11" fmla="*/ 2147483647 h 213"/>
                <a:gd name="T12" fmla="*/ 2147483647 w 317"/>
                <a:gd name="T13" fmla="*/ 2147483647 h 213"/>
                <a:gd name="T14" fmla="*/ 2147483647 w 317"/>
                <a:gd name="T15" fmla="*/ 2147483647 h 213"/>
                <a:gd name="T16" fmla="*/ 2147483647 w 317"/>
                <a:gd name="T17" fmla="*/ 2147483647 h 213"/>
                <a:gd name="T18" fmla="*/ 2147483647 w 317"/>
                <a:gd name="T19" fmla="*/ 2147483647 h 213"/>
                <a:gd name="T20" fmla="*/ 2147483647 w 317"/>
                <a:gd name="T21" fmla="*/ 0 h 213"/>
                <a:gd name="T22" fmla="*/ 2147483647 w 317"/>
                <a:gd name="T23" fmla="*/ 2147483647 h 213"/>
                <a:gd name="T24" fmla="*/ 2147483647 w 317"/>
                <a:gd name="T25" fmla="*/ 2147483647 h 213"/>
                <a:gd name="T26" fmla="*/ 2147483647 w 317"/>
                <a:gd name="T27" fmla="*/ 2147483647 h 213"/>
                <a:gd name="T28" fmla="*/ 2147483647 w 317"/>
                <a:gd name="T29" fmla="*/ 2147483647 h 213"/>
                <a:gd name="T30" fmla="*/ 2147483647 w 317"/>
                <a:gd name="T31" fmla="*/ 2147483647 h 213"/>
                <a:gd name="T32" fmla="*/ 2147483647 w 317"/>
                <a:gd name="T33" fmla="*/ 2147483647 h 213"/>
                <a:gd name="T34" fmla="*/ 2147483647 w 317"/>
                <a:gd name="T35" fmla="*/ 2147483647 h 213"/>
                <a:gd name="T36" fmla="*/ 2147483647 w 317"/>
                <a:gd name="T37" fmla="*/ 2147483647 h 213"/>
                <a:gd name="T38" fmla="*/ 2147483647 w 317"/>
                <a:gd name="T39" fmla="*/ 2147483647 h 213"/>
                <a:gd name="T40" fmla="*/ 2147483647 w 317"/>
                <a:gd name="T41" fmla="*/ 2147483647 h 213"/>
                <a:gd name="T42" fmla="*/ 2147483647 w 317"/>
                <a:gd name="T43" fmla="*/ 2147483647 h 213"/>
                <a:gd name="T44" fmla="*/ 2147483647 w 317"/>
                <a:gd name="T45" fmla="*/ 2147483647 h 213"/>
                <a:gd name="T46" fmla="*/ 2147483647 w 317"/>
                <a:gd name="T47" fmla="*/ 2147483647 h 213"/>
                <a:gd name="T48" fmla="*/ 2147483647 w 317"/>
                <a:gd name="T49" fmla="*/ 2147483647 h 213"/>
                <a:gd name="T50" fmla="*/ 2147483647 w 317"/>
                <a:gd name="T51" fmla="*/ 2147483647 h 213"/>
                <a:gd name="T52" fmla="*/ 2147483647 w 317"/>
                <a:gd name="T53" fmla="*/ 2147483647 h 213"/>
                <a:gd name="T54" fmla="*/ 2147483647 w 317"/>
                <a:gd name="T55" fmla="*/ 2147483647 h 213"/>
                <a:gd name="T56" fmla="*/ 2147483647 w 317"/>
                <a:gd name="T57" fmla="*/ 2147483647 h 213"/>
                <a:gd name="T58" fmla="*/ 2147483647 w 317"/>
                <a:gd name="T59" fmla="*/ 2147483647 h 213"/>
                <a:gd name="T60" fmla="*/ 2147483647 w 317"/>
                <a:gd name="T61" fmla="*/ 2147483647 h 213"/>
                <a:gd name="T62" fmla="*/ 2147483647 w 317"/>
                <a:gd name="T63" fmla="*/ 2147483647 h 213"/>
                <a:gd name="T64" fmla="*/ 2147483647 w 317"/>
                <a:gd name="T65" fmla="*/ 2147483647 h 213"/>
                <a:gd name="T66" fmla="*/ 2147483647 w 317"/>
                <a:gd name="T67" fmla="*/ 2147483647 h 213"/>
                <a:gd name="T68" fmla="*/ 2147483647 w 317"/>
                <a:gd name="T69" fmla="*/ 2147483647 h 213"/>
                <a:gd name="T70" fmla="*/ 2147483647 w 317"/>
                <a:gd name="T71" fmla="*/ 2147483647 h 213"/>
                <a:gd name="T72" fmla="*/ 2147483647 w 317"/>
                <a:gd name="T73" fmla="*/ 2147483647 h 213"/>
                <a:gd name="T74" fmla="*/ 2147483647 w 317"/>
                <a:gd name="T75" fmla="*/ 2147483647 h 213"/>
                <a:gd name="T76" fmla="*/ 2147483647 w 317"/>
                <a:gd name="T77" fmla="*/ 2147483647 h 213"/>
                <a:gd name="T78" fmla="*/ 2147483647 w 317"/>
                <a:gd name="T79" fmla="*/ 2147483647 h 213"/>
                <a:gd name="T80" fmla="*/ 2147483647 w 317"/>
                <a:gd name="T81" fmla="*/ 2147483647 h 213"/>
                <a:gd name="T82" fmla="*/ 2147483647 w 317"/>
                <a:gd name="T83" fmla="*/ 2147483647 h 213"/>
                <a:gd name="T84" fmla="*/ 2147483647 w 317"/>
                <a:gd name="T85" fmla="*/ 2147483647 h 213"/>
                <a:gd name="T86" fmla="*/ 2147483647 w 317"/>
                <a:gd name="T87" fmla="*/ 2147483647 h 213"/>
                <a:gd name="T88" fmla="*/ 2147483647 w 317"/>
                <a:gd name="T89" fmla="*/ 2147483647 h 213"/>
                <a:gd name="T90" fmla="*/ 2147483647 w 317"/>
                <a:gd name="T91" fmla="*/ 2147483647 h 213"/>
                <a:gd name="T92" fmla="*/ 2147483647 w 317"/>
                <a:gd name="T93" fmla="*/ 2147483647 h 2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7"/>
                <a:gd name="T142" fmla="*/ 0 h 213"/>
                <a:gd name="T143" fmla="*/ 317 w 317"/>
                <a:gd name="T144" fmla="*/ 213 h 21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7" h="213">
                  <a:moveTo>
                    <a:pt x="33" y="213"/>
                  </a:moveTo>
                  <a:cubicBezTo>
                    <a:pt x="30" y="210"/>
                    <a:pt x="24" y="207"/>
                    <a:pt x="21" y="204"/>
                  </a:cubicBezTo>
                  <a:cubicBezTo>
                    <a:pt x="12" y="198"/>
                    <a:pt x="6" y="192"/>
                    <a:pt x="0" y="186"/>
                  </a:cubicBezTo>
                  <a:cubicBezTo>
                    <a:pt x="0" y="180"/>
                    <a:pt x="3" y="177"/>
                    <a:pt x="3" y="174"/>
                  </a:cubicBezTo>
                  <a:cubicBezTo>
                    <a:pt x="9" y="171"/>
                    <a:pt x="15" y="165"/>
                    <a:pt x="18" y="159"/>
                  </a:cubicBezTo>
                  <a:cubicBezTo>
                    <a:pt x="18" y="153"/>
                    <a:pt x="18" y="147"/>
                    <a:pt x="18" y="144"/>
                  </a:cubicBezTo>
                  <a:cubicBezTo>
                    <a:pt x="18" y="135"/>
                    <a:pt x="9" y="105"/>
                    <a:pt x="6" y="102"/>
                  </a:cubicBezTo>
                  <a:cubicBezTo>
                    <a:pt x="6" y="93"/>
                    <a:pt x="3" y="90"/>
                    <a:pt x="9" y="84"/>
                  </a:cubicBezTo>
                  <a:cubicBezTo>
                    <a:pt x="15" y="72"/>
                    <a:pt x="24" y="66"/>
                    <a:pt x="33" y="57"/>
                  </a:cubicBezTo>
                  <a:cubicBezTo>
                    <a:pt x="42" y="39"/>
                    <a:pt x="57" y="36"/>
                    <a:pt x="75" y="24"/>
                  </a:cubicBezTo>
                  <a:cubicBezTo>
                    <a:pt x="84" y="15"/>
                    <a:pt x="90" y="6"/>
                    <a:pt x="99" y="0"/>
                  </a:cubicBezTo>
                  <a:cubicBezTo>
                    <a:pt x="102" y="6"/>
                    <a:pt x="102" y="12"/>
                    <a:pt x="105" y="18"/>
                  </a:cubicBezTo>
                  <a:cubicBezTo>
                    <a:pt x="108" y="18"/>
                    <a:pt x="114" y="18"/>
                    <a:pt x="117" y="18"/>
                  </a:cubicBezTo>
                  <a:cubicBezTo>
                    <a:pt x="120" y="15"/>
                    <a:pt x="120" y="9"/>
                    <a:pt x="123" y="6"/>
                  </a:cubicBezTo>
                  <a:cubicBezTo>
                    <a:pt x="129" y="6"/>
                    <a:pt x="138" y="9"/>
                    <a:pt x="147" y="3"/>
                  </a:cubicBezTo>
                  <a:cubicBezTo>
                    <a:pt x="147" y="6"/>
                    <a:pt x="150" y="12"/>
                    <a:pt x="152" y="15"/>
                  </a:cubicBezTo>
                  <a:cubicBezTo>
                    <a:pt x="152" y="24"/>
                    <a:pt x="152" y="30"/>
                    <a:pt x="152" y="39"/>
                  </a:cubicBezTo>
                  <a:cubicBezTo>
                    <a:pt x="158" y="45"/>
                    <a:pt x="173" y="54"/>
                    <a:pt x="191" y="54"/>
                  </a:cubicBezTo>
                  <a:cubicBezTo>
                    <a:pt x="197" y="42"/>
                    <a:pt x="203" y="33"/>
                    <a:pt x="209" y="21"/>
                  </a:cubicBezTo>
                  <a:cubicBezTo>
                    <a:pt x="212" y="18"/>
                    <a:pt x="215" y="15"/>
                    <a:pt x="218" y="12"/>
                  </a:cubicBezTo>
                  <a:cubicBezTo>
                    <a:pt x="224" y="9"/>
                    <a:pt x="233" y="6"/>
                    <a:pt x="245" y="6"/>
                  </a:cubicBezTo>
                  <a:cubicBezTo>
                    <a:pt x="251" y="9"/>
                    <a:pt x="260" y="12"/>
                    <a:pt x="266" y="15"/>
                  </a:cubicBezTo>
                  <a:cubicBezTo>
                    <a:pt x="281" y="15"/>
                    <a:pt x="299" y="15"/>
                    <a:pt x="314" y="15"/>
                  </a:cubicBezTo>
                  <a:cubicBezTo>
                    <a:pt x="314" y="15"/>
                    <a:pt x="317" y="15"/>
                    <a:pt x="317" y="18"/>
                  </a:cubicBezTo>
                  <a:cubicBezTo>
                    <a:pt x="317" y="18"/>
                    <a:pt x="317" y="18"/>
                    <a:pt x="317" y="21"/>
                  </a:cubicBezTo>
                  <a:cubicBezTo>
                    <a:pt x="314" y="27"/>
                    <a:pt x="314" y="30"/>
                    <a:pt x="314" y="36"/>
                  </a:cubicBezTo>
                  <a:cubicBezTo>
                    <a:pt x="308" y="36"/>
                    <a:pt x="302" y="39"/>
                    <a:pt x="296" y="39"/>
                  </a:cubicBezTo>
                  <a:cubicBezTo>
                    <a:pt x="281" y="48"/>
                    <a:pt x="254" y="60"/>
                    <a:pt x="248" y="78"/>
                  </a:cubicBezTo>
                  <a:cubicBezTo>
                    <a:pt x="245" y="81"/>
                    <a:pt x="242" y="81"/>
                    <a:pt x="239" y="84"/>
                  </a:cubicBezTo>
                  <a:cubicBezTo>
                    <a:pt x="233" y="90"/>
                    <a:pt x="227" y="90"/>
                    <a:pt x="221" y="93"/>
                  </a:cubicBezTo>
                  <a:cubicBezTo>
                    <a:pt x="218" y="96"/>
                    <a:pt x="218" y="96"/>
                    <a:pt x="218" y="96"/>
                  </a:cubicBezTo>
                  <a:cubicBezTo>
                    <a:pt x="218" y="102"/>
                    <a:pt x="218" y="108"/>
                    <a:pt x="218" y="114"/>
                  </a:cubicBezTo>
                  <a:cubicBezTo>
                    <a:pt x="212" y="120"/>
                    <a:pt x="203" y="129"/>
                    <a:pt x="200" y="138"/>
                  </a:cubicBezTo>
                  <a:cubicBezTo>
                    <a:pt x="197" y="144"/>
                    <a:pt x="200" y="153"/>
                    <a:pt x="194" y="159"/>
                  </a:cubicBezTo>
                  <a:cubicBezTo>
                    <a:pt x="179" y="159"/>
                    <a:pt x="176" y="168"/>
                    <a:pt x="170" y="174"/>
                  </a:cubicBezTo>
                  <a:cubicBezTo>
                    <a:pt x="167" y="183"/>
                    <a:pt x="164" y="195"/>
                    <a:pt x="155" y="201"/>
                  </a:cubicBezTo>
                  <a:cubicBezTo>
                    <a:pt x="155" y="198"/>
                    <a:pt x="155" y="198"/>
                    <a:pt x="155" y="198"/>
                  </a:cubicBezTo>
                  <a:cubicBezTo>
                    <a:pt x="152" y="198"/>
                    <a:pt x="152" y="195"/>
                    <a:pt x="150" y="195"/>
                  </a:cubicBezTo>
                  <a:cubicBezTo>
                    <a:pt x="147" y="195"/>
                    <a:pt x="144" y="195"/>
                    <a:pt x="144" y="195"/>
                  </a:cubicBezTo>
                  <a:cubicBezTo>
                    <a:pt x="138" y="198"/>
                    <a:pt x="135" y="204"/>
                    <a:pt x="129" y="207"/>
                  </a:cubicBezTo>
                  <a:cubicBezTo>
                    <a:pt x="123" y="210"/>
                    <a:pt x="111" y="207"/>
                    <a:pt x="105" y="207"/>
                  </a:cubicBezTo>
                  <a:cubicBezTo>
                    <a:pt x="105" y="204"/>
                    <a:pt x="105" y="201"/>
                    <a:pt x="105" y="201"/>
                  </a:cubicBezTo>
                  <a:cubicBezTo>
                    <a:pt x="96" y="192"/>
                    <a:pt x="90" y="186"/>
                    <a:pt x="84" y="180"/>
                  </a:cubicBezTo>
                  <a:cubicBezTo>
                    <a:pt x="78" y="180"/>
                    <a:pt x="75" y="180"/>
                    <a:pt x="72" y="180"/>
                  </a:cubicBezTo>
                  <a:cubicBezTo>
                    <a:pt x="69" y="186"/>
                    <a:pt x="69" y="192"/>
                    <a:pt x="66" y="201"/>
                  </a:cubicBezTo>
                  <a:cubicBezTo>
                    <a:pt x="60" y="201"/>
                    <a:pt x="54" y="204"/>
                    <a:pt x="54" y="207"/>
                  </a:cubicBezTo>
                  <a:cubicBezTo>
                    <a:pt x="45" y="207"/>
                    <a:pt x="39" y="213"/>
                    <a:pt x="33" y="213"/>
                  </a:cubicBezTo>
                  <a:close/>
                </a:path>
              </a:pathLst>
            </a:custGeom>
            <a:solidFill>
              <a:srgbClr val="00B050"/>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13" name="Freeform 33">
              <a:extLst>
                <a:ext uri="{FF2B5EF4-FFF2-40B4-BE49-F238E27FC236}">
                  <a16:creationId xmlns:a16="http://schemas.microsoft.com/office/drawing/2014/main" id="{767B547C-6F9A-4329-8879-A3EB0D718F56}"/>
                </a:ext>
              </a:extLst>
            </p:cNvPr>
            <p:cNvSpPr>
              <a:spLocks/>
            </p:cNvSpPr>
            <p:nvPr/>
          </p:nvSpPr>
          <p:spPr bwMode="auto">
            <a:xfrm>
              <a:off x="6199188" y="2565400"/>
              <a:ext cx="307975" cy="344488"/>
            </a:xfrm>
            <a:custGeom>
              <a:avLst/>
              <a:gdLst>
                <a:gd name="T0" fmla="*/ 2147483647 w 117"/>
                <a:gd name="T1" fmla="*/ 2147483647 h 131"/>
                <a:gd name="T2" fmla="*/ 2147483647 w 117"/>
                <a:gd name="T3" fmla="*/ 2147483647 h 131"/>
                <a:gd name="T4" fmla="*/ 2147483647 w 117"/>
                <a:gd name="T5" fmla="*/ 2147483647 h 131"/>
                <a:gd name="T6" fmla="*/ 2147483647 w 117"/>
                <a:gd name="T7" fmla="*/ 2147483647 h 131"/>
                <a:gd name="T8" fmla="*/ 2147483647 w 117"/>
                <a:gd name="T9" fmla="*/ 2147483647 h 131"/>
                <a:gd name="T10" fmla="*/ 2147483647 w 117"/>
                <a:gd name="T11" fmla="*/ 2147483647 h 131"/>
                <a:gd name="T12" fmla="*/ 2147483647 w 117"/>
                <a:gd name="T13" fmla="*/ 2147483647 h 131"/>
                <a:gd name="T14" fmla="*/ 2147483647 w 117"/>
                <a:gd name="T15" fmla="*/ 2147483647 h 131"/>
                <a:gd name="T16" fmla="*/ 2147483647 w 117"/>
                <a:gd name="T17" fmla="*/ 2147483647 h 131"/>
                <a:gd name="T18" fmla="*/ 2147483647 w 117"/>
                <a:gd name="T19" fmla="*/ 2147483647 h 131"/>
                <a:gd name="T20" fmla="*/ 2147483647 w 117"/>
                <a:gd name="T21" fmla="*/ 2147483647 h 131"/>
                <a:gd name="T22" fmla="*/ 2147483647 w 117"/>
                <a:gd name="T23" fmla="*/ 0 h 131"/>
                <a:gd name="T24" fmla="*/ 2147483647 w 117"/>
                <a:gd name="T25" fmla="*/ 2147483647 h 131"/>
                <a:gd name="T26" fmla="*/ 2147483647 w 117"/>
                <a:gd name="T27" fmla="*/ 2147483647 h 131"/>
                <a:gd name="T28" fmla="*/ 2147483647 w 117"/>
                <a:gd name="T29" fmla="*/ 2147483647 h 131"/>
                <a:gd name="T30" fmla="*/ 2147483647 w 117"/>
                <a:gd name="T31" fmla="*/ 2147483647 h 131"/>
                <a:gd name="T32" fmla="*/ 2147483647 w 117"/>
                <a:gd name="T33" fmla="*/ 2147483647 h 131"/>
                <a:gd name="T34" fmla="*/ 2147483647 w 117"/>
                <a:gd name="T35" fmla="*/ 2147483647 h 131"/>
                <a:gd name="T36" fmla="*/ 2147483647 w 117"/>
                <a:gd name="T37" fmla="*/ 2147483647 h 131"/>
                <a:gd name="T38" fmla="*/ 2147483647 w 117"/>
                <a:gd name="T39" fmla="*/ 2147483647 h 131"/>
                <a:gd name="T40" fmla="*/ 2147483647 w 117"/>
                <a:gd name="T41" fmla="*/ 2147483647 h 1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7"/>
                <a:gd name="T64" fmla="*/ 0 h 131"/>
                <a:gd name="T65" fmla="*/ 117 w 117"/>
                <a:gd name="T66" fmla="*/ 131 h 1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7" h="131">
                  <a:moveTo>
                    <a:pt x="99" y="131"/>
                  </a:moveTo>
                  <a:cubicBezTo>
                    <a:pt x="90" y="125"/>
                    <a:pt x="81" y="116"/>
                    <a:pt x="81" y="116"/>
                  </a:cubicBezTo>
                  <a:cubicBezTo>
                    <a:pt x="72" y="104"/>
                    <a:pt x="75" y="92"/>
                    <a:pt x="72" y="86"/>
                  </a:cubicBezTo>
                  <a:cubicBezTo>
                    <a:pt x="72" y="86"/>
                    <a:pt x="72" y="83"/>
                    <a:pt x="69" y="80"/>
                  </a:cubicBezTo>
                  <a:cubicBezTo>
                    <a:pt x="54" y="68"/>
                    <a:pt x="51" y="65"/>
                    <a:pt x="33" y="71"/>
                  </a:cubicBezTo>
                  <a:cubicBezTo>
                    <a:pt x="30" y="74"/>
                    <a:pt x="30" y="74"/>
                    <a:pt x="27" y="77"/>
                  </a:cubicBezTo>
                  <a:cubicBezTo>
                    <a:pt x="18" y="77"/>
                    <a:pt x="9" y="77"/>
                    <a:pt x="3" y="77"/>
                  </a:cubicBezTo>
                  <a:cubicBezTo>
                    <a:pt x="3" y="68"/>
                    <a:pt x="0" y="62"/>
                    <a:pt x="12" y="59"/>
                  </a:cubicBezTo>
                  <a:cubicBezTo>
                    <a:pt x="15" y="56"/>
                    <a:pt x="18" y="53"/>
                    <a:pt x="21" y="50"/>
                  </a:cubicBezTo>
                  <a:cubicBezTo>
                    <a:pt x="27" y="38"/>
                    <a:pt x="18" y="32"/>
                    <a:pt x="18" y="26"/>
                  </a:cubicBezTo>
                  <a:cubicBezTo>
                    <a:pt x="27" y="23"/>
                    <a:pt x="36" y="18"/>
                    <a:pt x="42" y="12"/>
                  </a:cubicBezTo>
                  <a:cubicBezTo>
                    <a:pt x="45" y="3"/>
                    <a:pt x="45" y="0"/>
                    <a:pt x="51" y="0"/>
                  </a:cubicBezTo>
                  <a:cubicBezTo>
                    <a:pt x="54" y="3"/>
                    <a:pt x="57" y="6"/>
                    <a:pt x="60" y="9"/>
                  </a:cubicBezTo>
                  <a:cubicBezTo>
                    <a:pt x="66" y="9"/>
                    <a:pt x="72" y="9"/>
                    <a:pt x="78" y="9"/>
                  </a:cubicBezTo>
                  <a:cubicBezTo>
                    <a:pt x="75" y="15"/>
                    <a:pt x="75" y="35"/>
                    <a:pt x="81" y="44"/>
                  </a:cubicBezTo>
                  <a:cubicBezTo>
                    <a:pt x="84" y="47"/>
                    <a:pt x="87" y="47"/>
                    <a:pt x="90" y="47"/>
                  </a:cubicBezTo>
                  <a:cubicBezTo>
                    <a:pt x="90" y="47"/>
                    <a:pt x="93" y="50"/>
                    <a:pt x="96" y="50"/>
                  </a:cubicBezTo>
                  <a:cubicBezTo>
                    <a:pt x="96" y="65"/>
                    <a:pt x="90" y="71"/>
                    <a:pt x="108" y="83"/>
                  </a:cubicBezTo>
                  <a:cubicBezTo>
                    <a:pt x="111" y="89"/>
                    <a:pt x="114" y="92"/>
                    <a:pt x="117" y="98"/>
                  </a:cubicBezTo>
                  <a:cubicBezTo>
                    <a:pt x="105" y="104"/>
                    <a:pt x="105" y="101"/>
                    <a:pt x="99" y="110"/>
                  </a:cubicBezTo>
                  <a:cubicBezTo>
                    <a:pt x="99" y="116"/>
                    <a:pt x="99" y="125"/>
                    <a:pt x="99" y="131"/>
                  </a:cubicBezTo>
                  <a:close/>
                </a:path>
              </a:pathLst>
            </a:custGeom>
            <a:solidFill>
              <a:srgbClr val="00B050"/>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14" name="Freeform 34">
              <a:extLst>
                <a:ext uri="{FF2B5EF4-FFF2-40B4-BE49-F238E27FC236}">
                  <a16:creationId xmlns:a16="http://schemas.microsoft.com/office/drawing/2014/main" id="{55716DBB-4D8B-4058-9202-9E1A95A3AF84}"/>
                </a:ext>
              </a:extLst>
            </p:cNvPr>
            <p:cNvSpPr>
              <a:spLocks/>
            </p:cNvSpPr>
            <p:nvPr/>
          </p:nvSpPr>
          <p:spPr bwMode="auto">
            <a:xfrm>
              <a:off x="7071144" y="4880959"/>
              <a:ext cx="211650" cy="507843"/>
            </a:xfrm>
            <a:custGeom>
              <a:avLst/>
              <a:gdLst>
                <a:gd name="T0" fmla="*/ 2147483647 w 81"/>
                <a:gd name="T1" fmla="*/ 2147483647 h 194"/>
                <a:gd name="T2" fmla="*/ 2147483647 w 81"/>
                <a:gd name="T3" fmla="*/ 2147483647 h 194"/>
                <a:gd name="T4" fmla="*/ 2147483647 w 81"/>
                <a:gd name="T5" fmla="*/ 2147483647 h 194"/>
                <a:gd name="T6" fmla="*/ 2147483647 w 81"/>
                <a:gd name="T7" fmla="*/ 2147483647 h 194"/>
                <a:gd name="T8" fmla="*/ 0 w 81"/>
                <a:gd name="T9" fmla="*/ 2147483647 h 194"/>
                <a:gd name="T10" fmla="*/ 2147483647 w 81"/>
                <a:gd name="T11" fmla="*/ 2147483647 h 194"/>
                <a:gd name="T12" fmla="*/ 2147483647 w 81"/>
                <a:gd name="T13" fmla="*/ 2147483647 h 194"/>
                <a:gd name="T14" fmla="*/ 2147483647 w 81"/>
                <a:gd name="T15" fmla="*/ 2147483647 h 194"/>
                <a:gd name="T16" fmla="*/ 2147483647 w 81"/>
                <a:gd name="T17" fmla="*/ 2147483647 h 194"/>
                <a:gd name="T18" fmla="*/ 2147483647 w 81"/>
                <a:gd name="T19" fmla="*/ 0 h 194"/>
                <a:gd name="T20" fmla="*/ 2147483647 w 81"/>
                <a:gd name="T21" fmla="*/ 0 h 194"/>
                <a:gd name="T22" fmla="*/ 2147483647 w 81"/>
                <a:gd name="T23" fmla="*/ 2147483647 h 194"/>
                <a:gd name="T24" fmla="*/ 2147483647 w 81"/>
                <a:gd name="T25" fmla="*/ 2147483647 h 194"/>
                <a:gd name="T26" fmla="*/ 2147483647 w 81"/>
                <a:gd name="T27" fmla="*/ 2147483647 h 194"/>
                <a:gd name="T28" fmla="*/ 2147483647 w 81"/>
                <a:gd name="T29" fmla="*/ 2147483647 h 194"/>
                <a:gd name="T30" fmla="*/ 2147483647 w 81"/>
                <a:gd name="T31" fmla="*/ 2147483647 h 194"/>
                <a:gd name="T32" fmla="*/ 2147483647 w 81"/>
                <a:gd name="T33" fmla="*/ 2147483647 h 1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194"/>
                <a:gd name="T53" fmla="*/ 81 w 81"/>
                <a:gd name="T54" fmla="*/ 194 h 19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194">
                  <a:moveTo>
                    <a:pt x="39" y="194"/>
                  </a:moveTo>
                  <a:cubicBezTo>
                    <a:pt x="33" y="185"/>
                    <a:pt x="30" y="179"/>
                    <a:pt x="24" y="173"/>
                  </a:cubicBezTo>
                  <a:cubicBezTo>
                    <a:pt x="21" y="170"/>
                    <a:pt x="18" y="170"/>
                    <a:pt x="15" y="170"/>
                  </a:cubicBezTo>
                  <a:cubicBezTo>
                    <a:pt x="12" y="158"/>
                    <a:pt x="6" y="149"/>
                    <a:pt x="3" y="146"/>
                  </a:cubicBezTo>
                  <a:cubicBezTo>
                    <a:pt x="0" y="143"/>
                    <a:pt x="0" y="141"/>
                    <a:pt x="0" y="135"/>
                  </a:cubicBezTo>
                  <a:cubicBezTo>
                    <a:pt x="3" y="126"/>
                    <a:pt x="6" y="117"/>
                    <a:pt x="6" y="108"/>
                  </a:cubicBezTo>
                  <a:cubicBezTo>
                    <a:pt x="0" y="87"/>
                    <a:pt x="9" y="84"/>
                    <a:pt x="18" y="72"/>
                  </a:cubicBezTo>
                  <a:cubicBezTo>
                    <a:pt x="18" y="66"/>
                    <a:pt x="18" y="60"/>
                    <a:pt x="21" y="54"/>
                  </a:cubicBezTo>
                  <a:cubicBezTo>
                    <a:pt x="27" y="36"/>
                    <a:pt x="30" y="27"/>
                    <a:pt x="42" y="15"/>
                  </a:cubicBezTo>
                  <a:cubicBezTo>
                    <a:pt x="48" y="9"/>
                    <a:pt x="54" y="6"/>
                    <a:pt x="60" y="0"/>
                  </a:cubicBezTo>
                  <a:cubicBezTo>
                    <a:pt x="66" y="0"/>
                    <a:pt x="69" y="0"/>
                    <a:pt x="75" y="0"/>
                  </a:cubicBezTo>
                  <a:cubicBezTo>
                    <a:pt x="75" y="3"/>
                    <a:pt x="81" y="15"/>
                    <a:pt x="78" y="21"/>
                  </a:cubicBezTo>
                  <a:cubicBezTo>
                    <a:pt x="69" y="36"/>
                    <a:pt x="75" y="63"/>
                    <a:pt x="75" y="87"/>
                  </a:cubicBezTo>
                  <a:cubicBezTo>
                    <a:pt x="69" y="102"/>
                    <a:pt x="60" y="120"/>
                    <a:pt x="51" y="135"/>
                  </a:cubicBezTo>
                  <a:cubicBezTo>
                    <a:pt x="51" y="138"/>
                    <a:pt x="51" y="141"/>
                    <a:pt x="48" y="143"/>
                  </a:cubicBezTo>
                  <a:cubicBezTo>
                    <a:pt x="48" y="158"/>
                    <a:pt x="45" y="176"/>
                    <a:pt x="45" y="191"/>
                  </a:cubicBezTo>
                  <a:cubicBezTo>
                    <a:pt x="42" y="191"/>
                    <a:pt x="39" y="194"/>
                    <a:pt x="39" y="194"/>
                  </a:cubicBezTo>
                  <a:close/>
                </a:path>
              </a:pathLst>
            </a:custGeom>
            <a:solidFill>
              <a:sysClr val="window" lastClr="FFFFFF"/>
            </a:solidFill>
            <a:ln w="25400" cap="flat" cmpd="sng" algn="ctr">
              <a:solidFill>
                <a:srgbClr val="F79646"/>
              </a:solidFill>
              <a:prstDash val="soli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15" name="Freeform 69">
              <a:extLst>
                <a:ext uri="{FF2B5EF4-FFF2-40B4-BE49-F238E27FC236}">
                  <a16:creationId xmlns:a16="http://schemas.microsoft.com/office/drawing/2014/main" id="{AEA08ABC-9B3E-4375-8AA8-57986EE4BCD3}"/>
                </a:ext>
              </a:extLst>
            </p:cNvPr>
            <p:cNvSpPr>
              <a:spLocks noEditPoints="1"/>
            </p:cNvSpPr>
            <p:nvPr/>
          </p:nvSpPr>
          <p:spPr bwMode="auto">
            <a:xfrm>
              <a:off x="3114014" y="1690084"/>
              <a:ext cx="4216342" cy="4179596"/>
            </a:xfrm>
            <a:custGeom>
              <a:avLst/>
              <a:gdLst/>
              <a:ahLst/>
              <a:cxnLst>
                <a:cxn ang="0">
                  <a:pos x="822" y="1184"/>
                </a:cxn>
                <a:cxn ang="0">
                  <a:pos x="12" y="150"/>
                </a:cxn>
                <a:cxn ang="0">
                  <a:pos x="0" y="138"/>
                </a:cxn>
                <a:cxn ang="0">
                  <a:pos x="63" y="950"/>
                </a:cxn>
                <a:cxn ang="0">
                  <a:pos x="54" y="962"/>
                </a:cxn>
                <a:cxn ang="0">
                  <a:pos x="574" y="605"/>
                </a:cxn>
                <a:cxn ang="0">
                  <a:pos x="676" y="671"/>
                </a:cxn>
                <a:cxn ang="0">
                  <a:pos x="664" y="659"/>
                </a:cxn>
                <a:cxn ang="0">
                  <a:pos x="792" y="494"/>
                </a:cxn>
                <a:cxn ang="0">
                  <a:pos x="780" y="503"/>
                </a:cxn>
                <a:cxn ang="0">
                  <a:pos x="868" y="926"/>
                </a:cxn>
                <a:cxn ang="0">
                  <a:pos x="682" y="965"/>
                </a:cxn>
                <a:cxn ang="0">
                  <a:pos x="673" y="953"/>
                </a:cxn>
                <a:cxn ang="0">
                  <a:pos x="616" y="1280"/>
                </a:cxn>
                <a:cxn ang="0">
                  <a:pos x="607" y="1292"/>
                </a:cxn>
                <a:cxn ang="0">
                  <a:pos x="906" y="1396"/>
                </a:cxn>
                <a:cxn ang="0">
                  <a:pos x="912" y="755"/>
                </a:cxn>
                <a:cxn ang="0">
                  <a:pos x="900" y="743"/>
                </a:cxn>
                <a:cxn ang="0">
                  <a:pos x="1079" y="527"/>
                </a:cxn>
                <a:cxn ang="0">
                  <a:pos x="1070" y="536"/>
                </a:cxn>
                <a:cxn ang="0">
                  <a:pos x="1017" y="348"/>
                </a:cxn>
                <a:cxn ang="0">
                  <a:pos x="1157" y="506"/>
                </a:cxn>
                <a:cxn ang="0">
                  <a:pos x="1148" y="497"/>
                </a:cxn>
                <a:cxn ang="0">
                  <a:pos x="1292" y="428"/>
                </a:cxn>
                <a:cxn ang="0">
                  <a:pos x="1283" y="437"/>
                </a:cxn>
                <a:cxn ang="0">
                  <a:pos x="1516" y="228"/>
                </a:cxn>
                <a:cxn ang="0">
                  <a:pos x="1567" y="126"/>
                </a:cxn>
                <a:cxn ang="0">
                  <a:pos x="1558" y="117"/>
                </a:cxn>
                <a:cxn ang="0">
                  <a:pos x="1606" y="9"/>
                </a:cxn>
                <a:cxn ang="0">
                  <a:pos x="1594" y="18"/>
                </a:cxn>
                <a:cxn ang="0">
                  <a:pos x="1238" y="386"/>
                </a:cxn>
                <a:cxn ang="0">
                  <a:pos x="1220" y="398"/>
                </a:cxn>
                <a:cxn ang="0">
                  <a:pos x="1199" y="386"/>
                </a:cxn>
                <a:cxn ang="0">
                  <a:pos x="1220" y="371"/>
                </a:cxn>
                <a:cxn ang="0">
                  <a:pos x="1426" y="848"/>
                </a:cxn>
                <a:cxn ang="0">
                  <a:pos x="1414" y="857"/>
                </a:cxn>
                <a:cxn ang="0">
                  <a:pos x="1328" y="836"/>
                </a:cxn>
                <a:cxn ang="0">
                  <a:pos x="1289" y="587"/>
                </a:cxn>
                <a:cxn ang="0">
                  <a:pos x="1277" y="578"/>
                </a:cxn>
                <a:cxn ang="0">
                  <a:pos x="1543" y="865"/>
                </a:cxn>
                <a:cxn ang="0">
                  <a:pos x="1528" y="880"/>
                </a:cxn>
                <a:cxn ang="0">
                  <a:pos x="1462" y="923"/>
                </a:cxn>
                <a:cxn ang="0">
                  <a:pos x="1459" y="1187"/>
                </a:cxn>
                <a:cxn ang="0">
                  <a:pos x="1450" y="1178"/>
                </a:cxn>
                <a:cxn ang="0">
                  <a:pos x="1591" y="1229"/>
                </a:cxn>
                <a:cxn ang="0">
                  <a:pos x="1582" y="1241"/>
                </a:cxn>
                <a:cxn ang="0">
                  <a:pos x="1280" y="1040"/>
                </a:cxn>
                <a:cxn ang="0">
                  <a:pos x="1193" y="956"/>
                </a:cxn>
                <a:cxn ang="0">
                  <a:pos x="1184" y="947"/>
                </a:cxn>
                <a:cxn ang="0">
                  <a:pos x="1133" y="1085"/>
                </a:cxn>
                <a:cxn ang="0">
                  <a:pos x="1124" y="1094"/>
                </a:cxn>
                <a:cxn ang="0">
                  <a:pos x="1130" y="698"/>
                </a:cxn>
                <a:cxn ang="0">
                  <a:pos x="1175" y="1378"/>
                </a:cxn>
                <a:cxn ang="0">
                  <a:pos x="1166" y="1366"/>
                </a:cxn>
                <a:cxn ang="0">
                  <a:pos x="1154" y="1438"/>
                </a:cxn>
                <a:cxn ang="0">
                  <a:pos x="1145" y="1447"/>
                </a:cxn>
                <a:cxn ang="0">
                  <a:pos x="1214" y="1417"/>
                </a:cxn>
                <a:cxn ang="0">
                  <a:pos x="1002" y="1591"/>
                </a:cxn>
                <a:cxn ang="0">
                  <a:pos x="993" y="1579"/>
                </a:cxn>
              </a:cxnLst>
              <a:rect l="0" t="0" r="r" b="b"/>
              <a:pathLst>
                <a:path w="1606" h="1591">
                  <a:moveTo>
                    <a:pt x="822" y="1202"/>
                  </a:moveTo>
                  <a:cubicBezTo>
                    <a:pt x="828" y="1202"/>
                    <a:pt x="831" y="1199"/>
                    <a:pt x="831" y="1193"/>
                  </a:cubicBezTo>
                  <a:cubicBezTo>
                    <a:pt x="831" y="1187"/>
                    <a:pt x="828" y="1184"/>
                    <a:pt x="822" y="1184"/>
                  </a:cubicBezTo>
                  <a:cubicBezTo>
                    <a:pt x="816" y="1184"/>
                    <a:pt x="810" y="1187"/>
                    <a:pt x="810" y="1193"/>
                  </a:cubicBezTo>
                  <a:cubicBezTo>
                    <a:pt x="810" y="1199"/>
                    <a:pt x="816" y="1202"/>
                    <a:pt x="822" y="1202"/>
                  </a:cubicBezTo>
                  <a:close/>
                  <a:moveTo>
                    <a:pt x="12" y="150"/>
                  </a:moveTo>
                  <a:cubicBezTo>
                    <a:pt x="21" y="150"/>
                    <a:pt x="27" y="144"/>
                    <a:pt x="27" y="138"/>
                  </a:cubicBezTo>
                  <a:cubicBezTo>
                    <a:pt x="27" y="132"/>
                    <a:pt x="21" y="126"/>
                    <a:pt x="12" y="126"/>
                  </a:cubicBezTo>
                  <a:cubicBezTo>
                    <a:pt x="6" y="126"/>
                    <a:pt x="0" y="132"/>
                    <a:pt x="0" y="138"/>
                  </a:cubicBezTo>
                  <a:cubicBezTo>
                    <a:pt x="0" y="144"/>
                    <a:pt x="6" y="150"/>
                    <a:pt x="12" y="150"/>
                  </a:cubicBezTo>
                  <a:close/>
                  <a:moveTo>
                    <a:pt x="54" y="962"/>
                  </a:moveTo>
                  <a:cubicBezTo>
                    <a:pt x="60" y="962"/>
                    <a:pt x="63" y="956"/>
                    <a:pt x="63" y="950"/>
                  </a:cubicBezTo>
                  <a:cubicBezTo>
                    <a:pt x="63" y="944"/>
                    <a:pt x="60" y="941"/>
                    <a:pt x="54" y="941"/>
                  </a:cubicBezTo>
                  <a:cubicBezTo>
                    <a:pt x="48" y="941"/>
                    <a:pt x="45" y="944"/>
                    <a:pt x="45" y="950"/>
                  </a:cubicBezTo>
                  <a:cubicBezTo>
                    <a:pt x="45" y="956"/>
                    <a:pt x="48" y="962"/>
                    <a:pt x="54" y="962"/>
                  </a:cubicBezTo>
                  <a:close/>
                  <a:moveTo>
                    <a:pt x="574" y="629"/>
                  </a:moveTo>
                  <a:cubicBezTo>
                    <a:pt x="580" y="629"/>
                    <a:pt x="586" y="623"/>
                    <a:pt x="586" y="617"/>
                  </a:cubicBezTo>
                  <a:cubicBezTo>
                    <a:pt x="586" y="611"/>
                    <a:pt x="580" y="605"/>
                    <a:pt x="574" y="605"/>
                  </a:cubicBezTo>
                  <a:cubicBezTo>
                    <a:pt x="568" y="605"/>
                    <a:pt x="562" y="611"/>
                    <a:pt x="562" y="617"/>
                  </a:cubicBezTo>
                  <a:cubicBezTo>
                    <a:pt x="562" y="623"/>
                    <a:pt x="568" y="629"/>
                    <a:pt x="574" y="629"/>
                  </a:cubicBezTo>
                  <a:close/>
                  <a:moveTo>
                    <a:pt x="676" y="671"/>
                  </a:moveTo>
                  <a:cubicBezTo>
                    <a:pt x="682" y="671"/>
                    <a:pt x="688" y="665"/>
                    <a:pt x="688" y="659"/>
                  </a:cubicBezTo>
                  <a:cubicBezTo>
                    <a:pt x="688" y="653"/>
                    <a:pt x="682" y="647"/>
                    <a:pt x="676" y="647"/>
                  </a:cubicBezTo>
                  <a:cubicBezTo>
                    <a:pt x="670" y="647"/>
                    <a:pt x="664" y="653"/>
                    <a:pt x="664" y="659"/>
                  </a:cubicBezTo>
                  <a:cubicBezTo>
                    <a:pt x="664" y="665"/>
                    <a:pt x="670" y="671"/>
                    <a:pt x="676" y="671"/>
                  </a:cubicBezTo>
                  <a:close/>
                  <a:moveTo>
                    <a:pt x="780" y="503"/>
                  </a:moveTo>
                  <a:cubicBezTo>
                    <a:pt x="786" y="503"/>
                    <a:pt x="792" y="497"/>
                    <a:pt x="792" y="494"/>
                  </a:cubicBezTo>
                  <a:cubicBezTo>
                    <a:pt x="792" y="488"/>
                    <a:pt x="786" y="482"/>
                    <a:pt x="780" y="482"/>
                  </a:cubicBezTo>
                  <a:cubicBezTo>
                    <a:pt x="774" y="482"/>
                    <a:pt x="771" y="488"/>
                    <a:pt x="771" y="494"/>
                  </a:cubicBezTo>
                  <a:cubicBezTo>
                    <a:pt x="771" y="497"/>
                    <a:pt x="774" y="503"/>
                    <a:pt x="780" y="503"/>
                  </a:cubicBezTo>
                  <a:close/>
                  <a:moveTo>
                    <a:pt x="868" y="947"/>
                  </a:moveTo>
                  <a:cubicBezTo>
                    <a:pt x="874" y="947"/>
                    <a:pt x="877" y="941"/>
                    <a:pt x="877" y="935"/>
                  </a:cubicBezTo>
                  <a:cubicBezTo>
                    <a:pt x="877" y="929"/>
                    <a:pt x="874" y="926"/>
                    <a:pt x="868" y="926"/>
                  </a:cubicBezTo>
                  <a:cubicBezTo>
                    <a:pt x="862" y="926"/>
                    <a:pt x="859" y="929"/>
                    <a:pt x="859" y="935"/>
                  </a:cubicBezTo>
                  <a:cubicBezTo>
                    <a:pt x="859" y="941"/>
                    <a:pt x="862" y="947"/>
                    <a:pt x="868" y="947"/>
                  </a:cubicBezTo>
                  <a:close/>
                  <a:moveTo>
                    <a:pt x="682" y="965"/>
                  </a:moveTo>
                  <a:cubicBezTo>
                    <a:pt x="688" y="965"/>
                    <a:pt x="691" y="959"/>
                    <a:pt x="691" y="953"/>
                  </a:cubicBezTo>
                  <a:cubicBezTo>
                    <a:pt x="691" y="947"/>
                    <a:pt x="688" y="944"/>
                    <a:pt x="682" y="944"/>
                  </a:cubicBezTo>
                  <a:cubicBezTo>
                    <a:pt x="676" y="944"/>
                    <a:pt x="673" y="947"/>
                    <a:pt x="673" y="953"/>
                  </a:cubicBezTo>
                  <a:cubicBezTo>
                    <a:pt x="673" y="959"/>
                    <a:pt x="676" y="965"/>
                    <a:pt x="682" y="965"/>
                  </a:cubicBezTo>
                  <a:close/>
                  <a:moveTo>
                    <a:pt x="607" y="1292"/>
                  </a:moveTo>
                  <a:cubicBezTo>
                    <a:pt x="613" y="1292"/>
                    <a:pt x="616" y="1286"/>
                    <a:pt x="616" y="1280"/>
                  </a:cubicBezTo>
                  <a:cubicBezTo>
                    <a:pt x="616" y="1274"/>
                    <a:pt x="613" y="1271"/>
                    <a:pt x="607" y="1271"/>
                  </a:cubicBezTo>
                  <a:cubicBezTo>
                    <a:pt x="601" y="1271"/>
                    <a:pt x="598" y="1274"/>
                    <a:pt x="598" y="1280"/>
                  </a:cubicBezTo>
                  <a:cubicBezTo>
                    <a:pt x="598" y="1286"/>
                    <a:pt x="601" y="1292"/>
                    <a:pt x="607" y="1292"/>
                  </a:cubicBezTo>
                  <a:close/>
                  <a:moveTo>
                    <a:pt x="906" y="1414"/>
                  </a:moveTo>
                  <a:cubicBezTo>
                    <a:pt x="912" y="1414"/>
                    <a:pt x="915" y="1411"/>
                    <a:pt x="915" y="1405"/>
                  </a:cubicBezTo>
                  <a:cubicBezTo>
                    <a:pt x="915" y="1399"/>
                    <a:pt x="912" y="1396"/>
                    <a:pt x="906" y="1396"/>
                  </a:cubicBezTo>
                  <a:cubicBezTo>
                    <a:pt x="900" y="1396"/>
                    <a:pt x="897" y="1399"/>
                    <a:pt x="897" y="1405"/>
                  </a:cubicBezTo>
                  <a:cubicBezTo>
                    <a:pt x="897" y="1411"/>
                    <a:pt x="900" y="1414"/>
                    <a:pt x="906" y="1414"/>
                  </a:cubicBezTo>
                  <a:close/>
                  <a:moveTo>
                    <a:pt x="912" y="755"/>
                  </a:moveTo>
                  <a:cubicBezTo>
                    <a:pt x="915" y="755"/>
                    <a:pt x="921" y="749"/>
                    <a:pt x="921" y="743"/>
                  </a:cubicBezTo>
                  <a:cubicBezTo>
                    <a:pt x="921" y="740"/>
                    <a:pt x="915" y="734"/>
                    <a:pt x="912" y="734"/>
                  </a:cubicBezTo>
                  <a:cubicBezTo>
                    <a:pt x="906" y="734"/>
                    <a:pt x="900" y="740"/>
                    <a:pt x="900" y="743"/>
                  </a:cubicBezTo>
                  <a:cubicBezTo>
                    <a:pt x="900" y="749"/>
                    <a:pt x="906" y="755"/>
                    <a:pt x="912" y="755"/>
                  </a:cubicBezTo>
                  <a:close/>
                  <a:moveTo>
                    <a:pt x="1070" y="536"/>
                  </a:moveTo>
                  <a:cubicBezTo>
                    <a:pt x="1076" y="536"/>
                    <a:pt x="1079" y="530"/>
                    <a:pt x="1079" y="527"/>
                  </a:cubicBezTo>
                  <a:cubicBezTo>
                    <a:pt x="1079" y="521"/>
                    <a:pt x="1076" y="515"/>
                    <a:pt x="1070" y="515"/>
                  </a:cubicBezTo>
                  <a:cubicBezTo>
                    <a:pt x="1064" y="515"/>
                    <a:pt x="1058" y="521"/>
                    <a:pt x="1058" y="527"/>
                  </a:cubicBezTo>
                  <a:cubicBezTo>
                    <a:pt x="1058" y="530"/>
                    <a:pt x="1064" y="536"/>
                    <a:pt x="1070" y="536"/>
                  </a:cubicBezTo>
                  <a:close/>
                  <a:moveTo>
                    <a:pt x="1017" y="368"/>
                  </a:moveTo>
                  <a:cubicBezTo>
                    <a:pt x="1023" y="368"/>
                    <a:pt x="1026" y="365"/>
                    <a:pt x="1026" y="359"/>
                  </a:cubicBezTo>
                  <a:cubicBezTo>
                    <a:pt x="1026" y="354"/>
                    <a:pt x="1023" y="348"/>
                    <a:pt x="1017" y="348"/>
                  </a:cubicBezTo>
                  <a:cubicBezTo>
                    <a:pt x="1011" y="348"/>
                    <a:pt x="1008" y="354"/>
                    <a:pt x="1008" y="359"/>
                  </a:cubicBezTo>
                  <a:cubicBezTo>
                    <a:pt x="1008" y="365"/>
                    <a:pt x="1011" y="368"/>
                    <a:pt x="1017" y="368"/>
                  </a:cubicBezTo>
                  <a:close/>
                  <a:moveTo>
                    <a:pt x="1157" y="506"/>
                  </a:moveTo>
                  <a:cubicBezTo>
                    <a:pt x="1163" y="506"/>
                    <a:pt x="1169" y="500"/>
                    <a:pt x="1169" y="497"/>
                  </a:cubicBezTo>
                  <a:cubicBezTo>
                    <a:pt x="1169" y="491"/>
                    <a:pt x="1163" y="485"/>
                    <a:pt x="1157" y="485"/>
                  </a:cubicBezTo>
                  <a:cubicBezTo>
                    <a:pt x="1154" y="485"/>
                    <a:pt x="1148" y="491"/>
                    <a:pt x="1148" y="497"/>
                  </a:cubicBezTo>
                  <a:cubicBezTo>
                    <a:pt x="1148" y="500"/>
                    <a:pt x="1154" y="506"/>
                    <a:pt x="1157" y="506"/>
                  </a:cubicBezTo>
                  <a:close/>
                  <a:moveTo>
                    <a:pt x="1283" y="437"/>
                  </a:moveTo>
                  <a:cubicBezTo>
                    <a:pt x="1286" y="437"/>
                    <a:pt x="1292" y="434"/>
                    <a:pt x="1292" y="428"/>
                  </a:cubicBezTo>
                  <a:cubicBezTo>
                    <a:pt x="1292" y="422"/>
                    <a:pt x="1286" y="416"/>
                    <a:pt x="1283" y="416"/>
                  </a:cubicBezTo>
                  <a:cubicBezTo>
                    <a:pt x="1277" y="416"/>
                    <a:pt x="1271" y="422"/>
                    <a:pt x="1271" y="428"/>
                  </a:cubicBezTo>
                  <a:cubicBezTo>
                    <a:pt x="1271" y="434"/>
                    <a:pt x="1277" y="437"/>
                    <a:pt x="1283" y="437"/>
                  </a:cubicBezTo>
                  <a:close/>
                  <a:moveTo>
                    <a:pt x="1516" y="246"/>
                  </a:moveTo>
                  <a:cubicBezTo>
                    <a:pt x="1522" y="246"/>
                    <a:pt x="1528" y="243"/>
                    <a:pt x="1528" y="237"/>
                  </a:cubicBezTo>
                  <a:cubicBezTo>
                    <a:pt x="1528" y="231"/>
                    <a:pt x="1522" y="228"/>
                    <a:pt x="1516" y="228"/>
                  </a:cubicBezTo>
                  <a:cubicBezTo>
                    <a:pt x="1510" y="228"/>
                    <a:pt x="1507" y="231"/>
                    <a:pt x="1507" y="237"/>
                  </a:cubicBezTo>
                  <a:cubicBezTo>
                    <a:pt x="1507" y="243"/>
                    <a:pt x="1510" y="246"/>
                    <a:pt x="1516" y="246"/>
                  </a:cubicBezTo>
                  <a:close/>
                  <a:moveTo>
                    <a:pt x="1567" y="126"/>
                  </a:moveTo>
                  <a:cubicBezTo>
                    <a:pt x="1573" y="126"/>
                    <a:pt x="1579" y="123"/>
                    <a:pt x="1579" y="117"/>
                  </a:cubicBezTo>
                  <a:cubicBezTo>
                    <a:pt x="1579" y="111"/>
                    <a:pt x="1573" y="108"/>
                    <a:pt x="1567" y="108"/>
                  </a:cubicBezTo>
                  <a:cubicBezTo>
                    <a:pt x="1564" y="108"/>
                    <a:pt x="1558" y="111"/>
                    <a:pt x="1558" y="117"/>
                  </a:cubicBezTo>
                  <a:cubicBezTo>
                    <a:pt x="1558" y="123"/>
                    <a:pt x="1564" y="126"/>
                    <a:pt x="1567" y="126"/>
                  </a:cubicBezTo>
                  <a:close/>
                  <a:moveTo>
                    <a:pt x="1594" y="18"/>
                  </a:moveTo>
                  <a:cubicBezTo>
                    <a:pt x="1600" y="18"/>
                    <a:pt x="1606" y="15"/>
                    <a:pt x="1606" y="9"/>
                  </a:cubicBezTo>
                  <a:cubicBezTo>
                    <a:pt x="1606" y="3"/>
                    <a:pt x="1600" y="0"/>
                    <a:pt x="1594" y="0"/>
                  </a:cubicBezTo>
                  <a:cubicBezTo>
                    <a:pt x="1588" y="0"/>
                    <a:pt x="1585" y="3"/>
                    <a:pt x="1585" y="9"/>
                  </a:cubicBezTo>
                  <a:cubicBezTo>
                    <a:pt x="1585" y="15"/>
                    <a:pt x="1588" y="18"/>
                    <a:pt x="1594" y="18"/>
                  </a:cubicBezTo>
                  <a:close/>
                  <a:moveTo>
                    <a:pt x="1220" y="371"/>
                  </a:moveTo>
                  <a:cubicBezTo>
                    <a:pt x="1223" y="386"/>
                    <a:pt x="1223" y="386"/>
                    <a:pt x="1223" y="386"/>
                  </a:cubicBezTo>
                  <a:cubicBezTo>
                    <a:pt x="1238" y="386"/>
                    <a:pt x="1238" y="386"/>
                    <a:pt x="1238" y="386"/>
                  </a:cubicBezTo>
                  <a:cubicBezTo>
                    <a:pt x="1226" y="392"/>
                    <a:pt x="1226" y="392"/>
                    <a:pt x="1226" y="392"/>
                  </a:cubicBezTo>
                  <a:cubicBezTo>
                    <a:pt x="1232" y="407"/>
                    <a:pt x="1232" y="407"/>
                    <a:pt x="1232" y="407"/>
                  </a:cubicBezTo>
                  <a:cubicBezTo>
                    <a:pt x="1220" y="398"/>
                    <a:pt x="1220" y="398"/>
                    <a:pt x="1220" y="398"/>
                  </a:cubicBezTo>
                  <a:cubicBezTo>
                    <a:pt x="1208" y="407"/>
                    <a:pt x="1208" y="407"/>
                    <a:pt x="1208" y="407"/>
                  </a:cubicBezTo>
                  <a:cubicBezTo>
                    <a:pt x="1214" y="392"/>
                    <a:pt x="1214" y="392"/>
                    <a:pt x="1214" y="392"/>
                  </a:cubicBezTo>
                  <a:cubicBezTo>
                    <a:pt x="1199" y="386"/>
                    <a:pt x="1199" y="386"/>
                    <a:pt x="1199" y="386"/>
                  </a:cubicBezTo>
                  <a:cubicBezTo>
                    <a:pt x="1214" y="386"/>
                    <a:pt x="1214" y="386"/>
                    <a:pt x="1214" y="386"/>
                  </a:cubicBezTo>
                  <a:lnTo>
                    <a:pt x="1220" y="371"/>
                  </a:lnTo>
                  <a:close/>
                  <a:moveTo>
                    <a:pt x="1220" y="371"/>
                  </a:moveTo>
                  <a:cubicBezTo>
                    <a:pt x="1220" y="371"/>
                    <a:pt x="1220" y="371"/>
                    <a:pt x="1220" y="371"/>
                  </a:cubicBezTo>
                  <a:moveTo>
                    <a:pt x="1414" y="857"/>
                  </a:moveTo>
                  <a:cubicBezTo>
                    <a:pt x="1420" y="857"/>
                    <a:pt x="1426" y="854"/>
                    <a:pt x="1426" y="848"/>
                  </a:cubicBezTo>
                  <a:cubicBezTo>
                    <a:pt x="1426" y="842"/>
                    <a:pt x="1420" y="836"/>
                    <a:pt x="1414" y="836"/>
                  </a:cubicBezTo>
                  <a:cubicBezTo>
                    <a:pt x="1411" y="836"/>
                    <a:pt x="1405" y="842"/>
                    <a:pt x="1405" y="848"/>
                  </a:cubicBezTo>
                  <a:cubicBezTo>
                    <a:pt x="1405" y="854"/>
                    <a:pt x="1411" y="857"/>
                    <a:pt x="1414" y="857"/>
                  </a:cubicBezTo>
                  <a:close/>
                  <a:moveTo>
                    <a:pt x="1328" y="857"/>
                  </a:moveTo>
                  <a:cubicBezTo>
                    <a:pt x="1334" y="857"/>
                    <a:pt x="1337" y="854"/>
                    <a:pt x="1337" y="848"/>
                  </a:cubicBezTo>
                  <a:cubicBezTo>
                    <a:pt x="1337" y="842"/>
                    <a:pt x="1334" y="836"/>
                    <a:pt x="1328" y="836"/>
                  </a:cubicBezTo>
                  <a:cubicBezTo>
                    <a:pt x="1322" y="836"/>
                    <a:pt x="1316" y="842"/>
                    <a:pt x="1316" y="848"/>
                  </a:cubicBezTo>
                  <a:cubicBezTo>
                    <a:pt x="1316" y="854"/>
                    <a:pt x="1322" y="857"/>
                    <a:pt x="1328" y="857"/>
                  </a:cubicBezTo>
                  <a:close/>
                  <a:moveTo>
                    <a:pt x="1289" y="587"/>
                  </a:moveTo>
                  <a:cubicBezTo>
                    <a:pt x="1295" y="587"/>
                    <a:pt x="1298" y="584"/>
                    <a:pt x="1298" y="578"/>
                  </a:cubicBezTo>
                  <a:cubicBezTo>
                    <a:pt x="1298" y="572"/>
                    <a:pt x="1295" y="566"/>
                    <a:pt x="1289" y="566"/>
                  </a:cubicBezTo>
                  <a:cubicBezTo>
                    <a:pt x="1283" y="566"/>
                    <a:pt x="1277" y="572"/>
                    <a:pt x="1277" y="578"/>
                  </a:cubicBezTo>
                  <a:cubicBezTo>
                    <a:pt x="1277" y="584"/>
                    <a:pt x="1283" y="587"/>
                    <a:pt x="1289" y="587"/>
                  </a:cubicBezTo>
                  <a:close/>
                  <a:moveTo>
                    <a:pt x="1528" y="880"/>
                  </a:moveTo>
                  <a:cubicBezTo>
                    <a:pt x="1537" y="880"/>
                    <a:pt x="1543" y="874"/>
                    <a:pt x="1543" y="865"/>
                  </a:cubicBezTo>
                  <a:cubicBezTo>
                    <a:pt x="1543" y="859"/>
                    <a:pt x="1537" y="850"/>
                    <a:pt x="1528" y="850"/>
                  </a:cubicBezTo>
                  <a:cubicBezTo>
                    <a:pt x="1519" y="850"/>
                    <a:pt x="1513" y="859"/>
                    <a:pt x="1513" y="865"/>
                  </a:cubicBezTo>
                  <a:cubicBezTo>
                    <a:pt x="1513" y="874"/>
                    <a:pt x="1519" y="880"/>
                    <a:pt x="1528" y="880"/>
                  </a:cubicBezTo>
                  <a:close/>
                  <a:moveTo>
                    <a:pt x="1462" y="941"/>
                  </a:moveTo>
                  <a:cubicBezTo>
                    <a:pt x="1465" y="941"/>
                    <a:pt x="1471" y="938"/>
                    <a:pt x="1471" y="932"/>
                  </a:cubicBezTo>
                  <a:cubicBezTo>
                    <a:pt x="1471" y="926"/>
                    <a:pt x="1465" y="923"/>
                    <a:pt x="1462" y="923"/>
                  </a:cubicBezTo>
                  <a:cubicBezTo>
                    <a:pt x="1456" y="923"/>
                    <a:pt x="1450" y="926"/>
                    <a:pt x="1450" y="932"/>
                  </a:cubicBezTo>
                  <a:cubicBezTo>
                    <a:pt x="1450" y="938"/>
                    <a:pt x="1456" y="941"/>
                    <a:pt x="1462" y="941"/>
                  </a:cubicBezTo>
                  <a:close/>
                  <a:moveTo>
                    <a:pt x="1459" y="1187"/>
                  </a:moveTo>
                  <a:cubicBezTo>
                    <a:pt x="1465" y="1187"/>
                    <a:pt x="1468" y="1184"/>
                    <a:pt x="1468" y="1178"/>
                  </a:cubicBezTo>
                  <a:cubicBezTo>
                    <a:pt x="1468" y="1172"/>
                    <a:pt x="1465" y="1166"/>
                    <a:pt x="1459" y="1166"/>
                  </a:cubicBezTo>
                  <a:cubicBezTo>
                    <a:pt x="1453" y="1166"/>
                    <a:pt x="1450" y="1172"/>
                    <a:pt x="1450" y="1178"/>
                  </a:cubicBezTo>
                  <a:cubicBezTo>
                    <a:pt x="1450" y="1184"/>
                    <a:pt x="1453" y="1187"/>
                    <a:pt x="1459" y="1187"/>
                  </a:cubicBezTo>
                  <a:close/>
                  <a:moveTo>
                    <a:pt x="1582" y="1241"/>
                  </a:moveTo>
                  <a:cubicBezTo>
                    <a:pt x="1588" y="1241"/>
                    <a:pt x="1591" y="1235"/>
                    <a:pt x="1591" y="1229"/>
                  </a:cubicBezTo>
                  <a:cubicBezTo>
                    <a:pt x="1591" y="1223"/>
                    <a:pt x="1588" y="1220"/>
                    <a:pt x="1582" y="1220"/>
                  </a:cubicBezTo>
                  <a:cubicBezTo>
                    <a:pt x="1576" y="1220"/>
                    <a:pt x="1570" y="1223"/>
                    <a:pt x="1570" y="1229"/>
                  </a:cubicBezTo>
                  <a:cubicBezTo>
                    <a:pt x="1570" y="1235"/>
                    <a:pt x="1576" y="1241"/>
                    <a:pt x="1582" y="1241"/>
                  </a:cubicBezTo>
                  <a:close/>
                  <a:moveTo>
                    <a:pt x="1280" y="1061"/>
                  </a:moveTo>
                  <a:cubicBezTo>
                    <a:pt x="1286" y="1061"/>
                    <a:pt x="1289" y="1055"/>
                    <a:pt x="1289" y="1052"/>
                  </a:cubicBezTo>
                  <a:cubicBezTo>
                    <a:pt x="1289" y="1046"/>
                    <a:pt x="1286" y="1040"/>
                    <a:pt x="1280" y="1040"/>
                  </a:cubicBezTo>
                  <a:cubicBezTo>
                    <a:pt x="1274" y="1040"/>
                    <a:pt x="1271" y="1046"/>
                    <a:pt x="1271" y="1052"/>
                  </a:cubicBezTo>
                  <a:cubicBezTo>
                    <a:pt x="1271" y="1055"/>
                    <a:pt x="1274" y="1061"/>
                    <a:pt x="1280" y="1061"/>
                  </a:cubicBezTo>
                  <a:close/>
                  <a:moveTo>
                    <a:pt x="1193" y="956"/>
                  </a:moveTo>
                  <a:cubicBezTo>
                    <a:pt x="1199" y="956"/>
                    <a:pt x="1202" y="953"/>
                    <a:pt x="1202" y="947"/>
                  </a:cubicBezTo>
                  <a:cubicBezTo>
                    <a:pt x="1202" y="941"/>
                    <a:pt x="1199" y="935"/>
                    <a:pt x="1193" y="935"/>
                  </a:cubicBezTo>
                  <a:cubicBezTo>
                    <a:pt x="1187" y="935"/>
                    <a:pt x="1184" y="941"/>
                    <a:pt x="1184" y="947"/>
                  </a:cubicBezTo>
                  <a:cubicBezTo>
                    <a:pt x="1184" y="953"/>
                    <a:pt x="1187" y="956"/>
                    <a:pt x="1193" y="956"/>
                  </a:cubicBezTo>
                  <a:close/>
                  <a:moveTo>
                    <a:pt x="1124" y="1094"/>
                  </a:moveTo>
                  <a:cubicBezTo>
                    <a:pt x="1130" y="1094"/>
                    <a:pt x="1133" y="1088"/>
                    <a:pt x="1133" y="1085"/>
                  </a:cubicBezTo>
                  <a:cubicBezTo>
                    <a:pt x="1133" y="1079"/>
                    <a:pt x="1130" y="1073"/>
                    <a:pt x="1124" y="1073"/>
                  </a:cubicBezTo>
                  <a:cubicBezTo>
                    <a:pt x="1118" y="1073"/>
                    <a:pt x="1115" y="1079"/>
                    <a:pt x="1115" y="1085"/>
                  </a:cubicBezTo>
                  <a:cubicBezTo>
                    <a:pt x="1115" y="1088"/>
                    <a:pt x="1118" y="1094"/>
                    <a:pt x="1124" y="1094"/>
                  </a:cubicBezTo>
                  <a:close/>
                  <a:moveTo>
                    <a:pt x="1130" y="716"/>
                  </a:moveTo>
                  <a:cubicBezTo>
                    <a:pt x="1136" y="716"/>
                    <a:pt x="1139" y="713"/>
                    <a:pt x="1139" y="707"/>
                  </a:cubicBezTo>
                  <a:cubicBezTo>
                    <a:pt x="1139" y="701"/>
                    <a:pt x="1136" y="698"/>
                    <a:pt x="1130" y="698"/>
                  </a:cubicBezTo>
                  <a:cubicBezTo>
                    <a:pt x="1124" y="698"/>
                    <a:pt x="1121" y="701"/>
                    <a:pt x="1121" y="707"/>
                  </a:cubicBezTo>
                  <a:cubicBezTo>
                    <a:pt x="1121" y="713"/>
                    <a:pt x="1124" y="716"/>
                    <a:pt x="1130" y="716"/>
                  </a:cubicBezTo>
                  <a:close/>
                  <a:moveTo>
                    <a:pt x="1175" y="1378"/>
                  </a:moveTo>
                  <a:cubicBezTo>
                    <a:pt x="1181" y="1378"/>
                    <a:pt x="1187" y="1372"/>
                    <a:pt x="1187" y="1366"/>
                  </a:cubicBezTo>
                  <a:cubicBezTo>
                    <a:pt x="1187" y="1363"/>
                    <a:pt x="1181" y="1357"/>
                    <a:pt x="1175" y="1357"/>
                  </a:cubicBezTo>
                  <a:cubicBezTo>
                    <a:pt x="1169" y="1357"/>
                    <a:pt x="1166" y="1363"/>
                    <a:pt x="1166" y="1366"/>
                  </a:cubicBezTo>
                  <a:cubicBezTo>
                    <a:pt x="1166" y="1372"/>
                    <a:pt x="1169" y="1378"/>
                    <a:pt x="1175" y="1378"/>
                  </a:cubicBezTo>
                  <a:close/>
                  <a:moveTo>
                    <a:pt x="1145" y="1447"/>
                  </a:moveTo>
                  <a:cubicBezTo>
                    <a:pt x="1151" y="1447"/>
                    <a:pt x="1154" y="1444"/>
                    <a:pt x="1154" y="1438"/>
                  </a:cubicBezTo>
                  <a:cubicBezTo>
                    <a:pt x="1154" y="1432"/>
                    <a:pt x="1151" y="1426"/>
                    <a:pt x="1145" y="1426"/>
                  </a:cubicBezTo>
                  <a:cubicBezTo>
                    <a:pt x="1139" y="1426"/>
                    <a:pt x="1136" y="1432"/>
                    <a:pt x="1136" y="1438"/>
                  </a:cubicBezTo>
                  <a:cubicBezTo>
                    <a:pt x="1136" y="1444"/>
                    <a:pt x="1139" y="1447"/>
                    <a:pt x="1145" y="1447"/>
                  </a:cubicBezTo>
                  <a:close/>
                  <a:moveTo>
                    <a:pt x="1214" y="1435"/>
                  </a:moveTo>
                  <a:cubicBezTo>
                    <a:pt x="1220" y="1435"/>
                    <a:pt x="1223" y="1432"/>
                    <a:pt x="1223" y="1426"/>
                  </a:cubicBezTo>
                  <a:cubicBezTo>
                    <a:pt x="1223" y="1420"/>
                    <a:pt x="1220" y="1417"/>
                    <a:pt x="1214" y="1417"/>
                  </a:cubicBezTo>
                  <a:cubicBezTo>
                    <a:pt x="1208" y="1417"/>
                    <a:pt x="1205" y="1420"/>
                    <a:pt x="1205" y="1426"/>
                  </a:cubicBezTo>
                  <a:cubicBezTo>
                    <a:pt x="1205" y="1432"/>
                    <a:pt x="1208" y="1435"/>
                    <a:pt x="1214" y="1435"/>
                  </a:cubicBezTo>
                  <a:close/>
                  <a:moveTo>
                    <a:pt x="1002" y="1591"/>
                  </a:moveTo>
                  <a:cubicBezTo>
                    <a:pt x="1008" y="1591"/>
                    <a:pt x="1014" y="1585"/>
                    <a:pt x="1014" y="1579"/>
                  </a:cubicBezTo>
                  <a:cubicBezTo>
                    <a:pt x="1014" y="1576"/>
                    <a:pt x="1008" y="1570"/>
                    <a:pt x="1002" y="1570"/>
                  </a:cubicBezTo>
                  <a:cubicBezTo>
                    <a:pt x="996" y="1570"/>
                    <a:pt x="993" y="1576"/>
                    <a:pt x="993" y="1579"/>
                  </a:cubicBezTo>
                  <a:cubicBezTo>
                    <a:pt x="993" y="1585"/>
                    <a:pt x="996" y="1591"/>
                    <a:pt x="1002" y="1591"/>
                  </a:cubicBezTo>
                  <a:close/>
                </a:path>
              </a:pathLst>
            </a:custGeom>
            <a:solidFill>
              <a:srgbClr val="EEECE1">
                <a:lumMod val="20000"/>
                <a:lumOff val="80000"/>
              </a:srgbClr>
            </a:solidFill>
            <a:ln w="7" cap="flat">
              <a:noFill/>
              <a:prstDash val="solid"/>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charset="0"/>
                <a:cs typeface="Arial" charset="0"/>
              </a:endParaRPr>
            </a:p>
          </p:txBody>
        </p:sp>
        <p:sp>
          <p:nvSpPr>
            <p:cNvPr id="316" name="Rectangle 127">
              <a:extLst>
                <a:ext uri="{FF2B5EF4-FFF2-40B4-BE49-F238E27FC236}">
                  <a16:creationId xmlns:a16="http://schemas.microsoft.com/office/drawing/2014/main" id="{52EE5E81-2BB8-4FCB-90ED-24D47E6E9D68}"/>
                </a:ext>
              </a:extLst>
            </p:cNvPr>
            <p:cNvSpPr>
              <a:spLocks noChangeArrowheads="1"/>
            </p:cNvSpPr>
            <p:nvPr/>
          </p:nvSpPr>
          <p:spPr bwMode="auto">
            <a:xfrm>
              <a:off x="6429375" y="3233738"/>
              <a:ext cx="19236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济南</a:t>
              </a:r>
            </a:p>
          </p:txBody>
        </p:sp>
        <p:sp>
          <p:nvSpPr>
            <p:cNvPr id="317" name="Rectangle 127">
              <a:extLst>
                <a:ext uri="{FF2B5EF4-FFF2-40B4-BE49-F238E27FC236}">
                  <a16:creationId xmlns:a16="http://schemas.microsoft.com/office/drawing/2014/main" id="{C92891ED-D6A0-4254-A0CF-F6A7F404D60E}"/>
                </a:ext>
              </a:extLst>
            </p:cNvPr>
            <p:cNvSpPr>
              <a:spLocks noChangeArrowheads="1"/>
            </p:cNvSpPr>
            <p:nvPr/>
          </p:nvSpPr>
          <p:spPr bwMode="auto">
            <a:xfrm>
              <a:off x="6000750" y="3643313"/>
              <a:ext cx="19236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郑州</a:t>
              </a:r>
            </a:p>
          </p:txBody>
        </p:sp>
        <p:sp>
          <p:nvSpPr>
            <p:cNvPr id="318" name="Rectangle 127">
              <a:extLst>
                <a:ext uri="{FF2B5EF4-FFF2-40B4-BE49-F238E27FC236}">
                  <a16:creationId xmlns:a16="http://schemas.microsoft.com/office/drawing/2014/main" id="{6C5598FE-40A8-4E71-9426-9E41E1C87170}"/>
                </a:ext>
              </a:extLst>
            </p:cNvPr>
            <p:cNvSpPr>
              <a:spLocks noChangeArrowheads="1"/>
            </p:cNvSpPr>
            <p:nvPr/>
          </p:nvSpPr>
          <p:spPr bwMode="auto">
            <a:xfrm>
              <a:off x="6500813" y="4000500"/>
              <a:ext cx="19236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合肥</a:t>
              </a:r>
            </a:p>
          </p:txBody>
        </p:sp>
        <p:sp>
          <p:nvSpPr>
            <p:cNvPr id="319" name="Rectangle 127">
              <a:extLst>
                <a:ext uri="{FF2B5EF4-FFF2-40B4-BE49-F238E27FC236}">
                  <a16:creationId xmlns:a16="http://schemas.microsoft.com/office/drawing/2014/main" id="{E62F4B73-7E8C-4400-BAC6-846F237A947C}"/>
                </a:ext>
              </a:extLst>
            </p:cNvPr>
            <p:cNvSpPr>
              <a:spLocks noChangeArrowheads="1"/>
            </p:cNvSpPr>
            <p:nvPr/>
          </p:nvSpPr>
          <p:spPr bwMode="auto">
            <a:xfrm>
              <a:off x="6858000" y="3786188"/>
              <a:ext cx="19236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南京</a:t>
              </a:r>
            </a:p>
          </p:txBody>
        </p:sp>
        <p:sp>
          <p:nvSpPr>
            <p:cNvPr id="320" name="Rectangle 127">
              <a:extLst>
                <a:ext uri="{FF2B5EF4-FFF2-40B4-BE49-F238E27FC236}">
                  <a16:creationId xmlns:a16="http://schemas.microsoft.com/office/drawing/2014/main" id="{FE60D080-892A-4167-BFA3-5A89C3D8B082}"/>
                </a:ext>
              </a:extLst>
            </p:cNvPr>
            <p:cNvSpPr>
              <a:spLocks noChangeArrowheads="1"/>
            </p:cNvSpPr>
            <p:nvPr/>
          </p:nvSpPr>
          <p:spPr bwMode="auto">
            <a:xfrm>
              <a:off x="7286625" y="3929063"/>
              <a:ext cx="19236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0D0D0D"/>
                  </a:solidFill>
                  <a:effectLst/>
                  <a:uLnTx/>
                  <a:uFillTx/>
                  <a:latin typeface="微软雅黑" panose="020B0503020204020204" pitchFamily="34" charset="-122"/>
                  <a:ea typeface="微软雅黑" panose="020B0503020204020204" pitchFamily="34" charset="-122"/>
                </a:rPr>
                <a:t>上海</a:t>
              </a:r>
            </a:p>
          </p:txBody>
        </p:sp>
        <p:sp>
          <p:nvSpPr>
            <p:cNvPr id="321" name="Rectangle 127">
              <a:extLst>
                <a:ext uri="{FF2B5EF4-FFF2-40B4-BE49-F238E27FC236}">
                  <a16:creationId xmlns:a16="http://schemas.microsoft.com/office/drawing/2014/main" id="{1BEFC860-AD09-4EBF-992B-FAEB912C7D08}"/>
                </a:ext>
              </a:extLst>
            </p:cNvPr>
            <p:cNvSpPr>
              <a:spLocks noChangeArrowheads="1"/>
            </p:cNvSpPr>
            <p:nvPr/>
          </p:nvSpPr>
          <p:spPr bwMode="auto">
            <a:xfrm>
              <a:off x="7286625" y="4786313"/>
              <a:ext cx="19236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0D0D0D"/>
                  </a:solidFill>
                  <a:effectLst/>
                  <a:uLnTx/>
                  <a:uFillTx/>
                  <a:latin typeface="微软雅黑" panose="020B0503020204020204" pitchFamily="34" charset="-122"/>
                  <a:ea typeface="微软雅黑" panose="020B0503020204020204" pitchFamily="34" charset="-122"/>
                </a:rPr>
                <a:t>台北</a:t>
              </a:r>
            </a:p>
          </p:txBody>
        </p:sp>
        <p:sp>
          <p:nvSpPr>
            <p:cNvPr id="322" name="Rectangle 127">
              <a:extLst>
                <a:ext uri="{FF2B5EF4-FFF2-40B4-BE49-F238E27FC236}">
                  <a16:creationId xmlns:a16="http://schemas.microsoft.com/office/drawing/2014/main" id="{CD0C6128-1702-4A57-B5E5-79281B7C0041}"/>
                </a:ext>
              </a:extLst>
            </p:cNvPr>
            <p:cNvSpPr>
              <a:spLocks noChangeArrowheads="1"/>
            </p:cNvSpPr>
            <p:nvPr/>
          </p:nvSpPr>
          <p:spPr bwMode="auto">
            <a:xfrm>
              <a:off x="6715125" y="4714875"/>
              <a:ext cx="19236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福州</a:t>
              </a:r>
            </a:p>
          </p:txBody>
        </p:sp>
        <p:sp>
          <p:nvSpPr>
            <p:cNvPr id="323" name="Rectangle 127">
              <a:extLst>
                <a:ext uri="{FF2B5EF4-FFF2-40B4-BE49-F238E27FC236}">
                  <a16:creationId xmlns:a16="http://schemas.microsoft.com/office/drawing/2014/main" id="{7BEEE7F3-0147-408F-AB44-5CD522C54698}"/>
                </a:ext>
              </a:extLst>
            </p:cNvPr>
            <p:cNvSpPr>
              <a:spLocks noChangeArrowheads="1"/>
            </p:cNvSpPr>
            <p:nvPr/>
          </p:nvSpPr>
          <p:spPr bwMode="auto">
            <a:xfrm>
              <a:off x="6500813" y="4357688"/>
              <a:ext cx="19236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南昌</a:t>
              </a:r>
            </a:p>
          </p:txBody>
        </p:sp>
        <p:sp>
          <p:nvSpPr>
            <p:cNvPr id="324" name="Rectangle 127">
              <a:extLst>
                <a:ext uri="{FF2B5EF4-FFF2-40B4-BE49-F238E27FC236}">
                  <a16:creationId xmlns:a16="http://schemas.microsoft.com/office/drawing/2014/main" id="{02B0D851-CFCC-4480-922B-02038F2AE946}"/>
                </a:ext>
              </a:extLst>
            </p:cNvPr>
            <p:cNvSpPr>
              <a:spLocks noChangeArrowheads="1"/>
            </p:cNvSpPr>
            <p:nvPr/>
          </p:nvSpPr>
          <p:spPr bwMode="auto">
            <a:xfrm>
              <a:off x="6867525" y="4214813"/>
              <a:ext cx="19236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杭州</a:t>
              </a:r>
            </a:p>
          </p:txBody>
        </p:sp>
        <p:sp>
          <p:nvSpPr>
            <p:cNvPr id="325" name="Rectangle 127">
              <a:extLst>
                <a:ext uri="{FF2B5EF4-FFF2-40B4-BE49-F238E27FC236}">
                  <a16:creationId xmlns:a16="http://schemas.microsoft.com/office/drawing/2014/main" id="{F10CD405-9B8D-4EE7-B5CE-1062F7FFCFA7}"/>
                </a:ext>
              </a:extLst>
            </p:cNvPr>
            <p:cNvSpPr>
              <a:spLocks noChangeArrowheads="1"/>
            </p:cNvSpPr>
            <p:nvPr/>
          </p:nvSpPr>
          <p:spPr bwMode="auto">
            <a:xfrm>
              <a:off x="6286500" y="5143500"/>
              <a:ext cx="19236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广州</a:t>
              </a:r>
            </a:p>
          </p:txBody>
        </p:sp>
        <p:sp>
          <p:nvSpPr>
            <p:cNvPr id="326" name="Rectangle 127">
              <a:extLst>
                <a:ext uri="{FF2B5EF4-FFF2-40B4-BE49-F238E27FC236}">
                  <a16:creationId xmlns:a16="http://schemas.microsoft.com/office/drawing/2014/main" id="{529E0E59-AA03-4332-A289-616E0AA0141F}"/>
                </a:ext>
              </a:extLst>
            </p:cNvPr>
            <p:cNvSpPr>
              <a:spLocks noChangeArrowheads="1"/>
            </p:cNvSpPr>
            <p:nvPr/>
          </p:nvSpPr>
          <p:spPr bwMode="auto">
            <a:xfrm>
              <a:off x="5786438" y="4500563"/>
              <a:ext cx="19236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长沙</a:t>
              </a:r>
            </a:p>
          </p:txBody>
        </p:sp>
        <p:sp>
          <p:nvSpPr>
            <p:cNvPr id="327" name="Rectangle 127">
              <a:extLst>
                <a:ext uri="{FF2B5EF4-FFF2-40B4-BE49-F238E27FC236}">
                  <a16:creationId xmlns:a16="http://schemas.microsoft.com/office/drawing/2014/main" id="{1BDCE833-E563-4334-BF8E-9D73D95B5896}"/>
                </a:ext>
              </a:extLst>
            </p:cNvPr>
            <p:cNvSpPr>
              <a:spLocks noChangeArrowheads="1"/>
            </p:cNvSpPr>
            <p:nvPr/>
          </p:nvSpPr>
          <p:spPr bwMode="auto">
            <a:xfrm>
              <a:off x="5572125" y="5286375"/>
              <a:ext cx="19236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南宁</a:t>
              </a:r>
            </a:p>
          </p:txBody>
        </p:sp>
        <p:sp>
          <p:nvSpPr>
            <p:cNvPr id="328" name="Rectangle 127">
              <a:extLst>
                <a:ext uri="{FF2B5EF4-FFF2-40B4-BE49-F238E27FC236}">
                  <a16:creationId xmlns:a16="http://schemas.microsoft.com/office/drawing/2014/main" id="{A3D7D0C2-A481-4FB2-8BF2-23D2C45B6FD3}"/>
                </a:ext>
              </a:extLst>
            </p:cNvPr>
            <p:cNvSpPr>
              <a:spLocks noChangeArrowheads="1"/>
            </p:cNvSpPr>
            <p:nvPr/>
          </p:nvSpPr>
          <p:spPr bwMode="auto">
            <a:xfrm>
              <a:off x="5286375" y="4786313"/>
              <a:ext cx="19236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贵阳</a:t>
              </a:r>
            </a:p>
          </p:txBody>
        </p:sp>
        <p:sp>
          <p:nvSpPr>
            <p:cNvPr id="329" name="Rectangle 127">
              <a:extLst>
                <a:ext uri="{FF2B5EF4-FFF2-40B4-BE49-F238E27FC236}">
                  <a16:creationId xmlns:a16="http://schemas.microsoft.com/office/drawing/2014/main" id="{246F130B-27F6-41A7-B9E8-431FD61B5DF6}"/>
                </a:ext>
              </a:extLst>
            </p:cNvPr>
            <p:cNvSpPr>
              <a:spLocks noChangeArrowheads="1"/>
            </p:cNvSpPr>
            <p:nvPr/>
          </p:nvSpPr>
          <p:spPr bwMode="auto">
            <a:xfrm>
              <a:off x="4786313" y="5000625"/>
              <a:ext cx="19236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昆明</a:t>
              </a:r>
            </a:p>
          </p:txBody>
        </p:sp>
        <p:sp>
          <p:nvSpPr>
            <p:cNvPr id="330" name="Rectangle 127">
              <a:extLst>
                <a:ext uri="{FF2B5EF4-FFF2-40B4-BE49-F238E27FC236}">
                  <a16:creationId xmlns:a16="http://schemas.microsoft.com/office/drawing/2014/main" id="{787679E0-B528-48EA-ABE7-DA0EE6E018D2}"/>
                </a:ext>
              </a:extLst>
            </p:cNvPr>
            <p:cNvSpPr>
              <a:spLocks noChangeArrowheads="1"/>
            </p:cNvSpPr>
            <p:nvPr/>
          </p:nvSpPr>
          <p:spPr bwMode="auto">
            <a:xfrm>
              <a:off x="5929313" y="4090988"/>
              <a:ext cx="19236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武汉</a:t>
              </a:r>
            </a:p>
          </p:txBody>
        </p:sp>
        <p:sp>
          <p:nvSpPr>
            <p:cNvPr id="331" name="Rectangle 127">
              <a:extLst>
                <a:ext uri="{FF2B5EF4-FFF2-40B4-BE49-F238E27FC236}">
                  <a16:creationId xmlns:a16="http://schemas.microsoft.com/office/drawing/2014/main" id="{EC280184-CC55-4704-B914-AE1C403DAA0D}"/>
                </a:ext>
              </a:extLst>
            </p:cNvPr>
            <p:cNvSpPr>
              <a:spLocks noChangeArrowheads="1"/>
            </p:cNvSpPr>
            <p:nvPr/>
          </p:nvSpPr>
          <p:spPr bwMode="auto">
            <a:xfrm>
              <a:off x="5214938" y="4214813"/>
              <a:ext cx="19236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重庆</a:t>
              </a:r>
            </a:p>
          </p:txBody>
        </p:sp>
        <p:sp>
          <p:nvSpPr>
            <p:cNvPr id="332" name="Rectangle 127">
              <a:extLst>
                <a:ext uri="{FF2B5EF4-FFF2-40B4-BE49-F238E27FC236}">
                  <a16:creationId xmlns:a16="http://schemas.microsoft.com/office/drawing/2014/main" id="{089B2F49-15B1-4BBD-9767-D736D4A730F7}"/>
                </a:ext>
              </a:extLst>
            </p:cNvPr>
            <p:cNvSpPr>
              <a:spLocks noChangeArrowheads="1"/>
            </p:cNvSpPr>
            <p:nvPr/>
          </p:nvSpPr>
          <p:spPr bwMode="auto">
            <a:xfrm>
              <a:off x="4643438" y="4214813"/>
              <a:ext cx="19236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成都</a:t>
              </a:r>
            </a:p>
          </p:txBody>
        </p:sp>
        <p:sp>
          <p:nvSpPr>
            <p:cNvPr id="333" name="Rectangle 127">
              <a:extLst>
                <a:ext uri="{FF2B5EF4-FFF2-40B4-BE49-F238E27FC236}">
                  <a16:creationId xmlns:a16="http://schemas.microsoft.com/office/drawing/2014/main" id="{590A3E17-E721-43E2-898B-6681508EA79C}"/>
                </a:ext>
              </a:extLst>
            </p:cNvPr>
            <p:cNvSpPr>
              <a:spLocks noChangeArrowheads="1"/>
            </p:cNvSpPr>
            <p:nvPr/>
          </p:nvSpPr>
          <p:spPr bwMode="auto">
            <a:xfrm>
              <a:off x="4786313" y="3500438"/>
              <a:ext cx="19236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兰州</a:t>
              </a:r>
            </a:p>
          </p:txBody>
        </p:sp>
        <p:sp>
          <p:nvSpPr>
            <p:cNvPr id="334" name="Rectangle 127">
              <a:extLst>
                <a:ext uri="{FF2B5EF4-FFF2-40B4-BE49-F238E27FC236}">
                  <a16:creationId xmlns:a16="http://schemas.microsoft.com/office/drawing/2014/main" id="{887B0F5D-D350-42FC-B2F7-12E9CA98B3FB}"/>
                </a:ext>
              </a:extLst>
            </p:cNvPr>
            <p:cNvSpPr>
              <a:spLocks noChangeArrowheads="1"/>
            </p:cNvSpPr>
            <p:nvPr/>
          </p:nvSpPr>
          <p:spPr bwMode="auto">
            <a:xfrm>
              <a:off x="5214938" y="2857500"/>
              <a:ext cx="19236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银川</a:t>
              </a:r>
            </a:p>
          </p:txBody>
        </p:sp>
        <p:sp>
          <p:nvSpPr>
            <p:cNvPr id="335" name="Rectangle 127">
              <a:extLst>
                <a:ext uri="{FF2B5EF4-FFF2-40B4-BE49-F238E27FC236}">
                  <a16:creationId xmlns:a16="http://schemas.microsoft.com/office/drawing/2014/main" id="{C3F33EFA-3B7F-4E2C-8FBB-C15696F93489}"/>
                </a:ext>
              </a:extLst>
            </p:cNvPr>
            <p:cNvSpPr>
              <a:spLocks noChangeArrowheads="1"/>
            </p:cNvSpPr>
            <p:nvPr/>
          </p:nvSpPr>
          <p:spPr bwMode="auto">
            <a:xfrm>
              <a:off x="5305425" y="2571750"/>
              <a:ext cx="38473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呼和浩特</a:t>
              </a:r>
            </a:p>
          </p:txBody>
        </p:sp>
        <p:sp>
          <p:nvSpPr>
            <p:cNvPr id="336" name="Rectangle 127">
              <a:extLst>
                <a:ext uri="{FF2B5EF4-FFF2-40B4-BE49-F238E27FC236}">
                  <a16:creationId xmlns:a16="http://schemas.microsoft.com/office/drawing/2014/main" id="{BF6EBD96-4799-40DA-91FE-8D915A7833F2}"/>
                </a:ext>
              </a:extLst>
            </p:cNvPr>
            <p:cNvSpPr>
              <a:spLocks noChangeArrowheads="1"/>
            </p:cNvSpPr>
            <p:nvPr/>
          </p:nvSpPr>
          <p:spPr bwMode="auto">
            <a:xfrm>
              <a:off x="4143375" y="3286125"/>
              <a:ext cx="19236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西宁</a:t>
              </a:r>
            </a:p>
          </p:txBody>
        </p:sp>
        <p:sp>
          <p:nvSpPr>
            <p:cNvPr id="337" name="Rectangle 127">
              <a:extLst>
                <a:ext uri="{FF2B5EF4-FFF2-40B4-BE49-F238E27FC236}">
                  <a16:creationId xmlns:a16="http://schemas.microsoft.com/office/drawing/2014/main" id="{2B67F3D8-EE6F-45A0-9548-924A1CB3EAE3}"/>
                </a:ext>
              </a:extLst>
            </p:cNvPr>
            <p:cNvSpPr>
              <a:spLocks noChangeArrowheads="1"/>
            </p:cNvSpPr>
            <p:nvPr/>
          </p:nvSpPr>
          <p:spPr bwMode="auto">
            <a:xfrm>
              <a:off x="3357563" y="4143375"/>
              <a:ext cx="19236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拉萨</a:t>
              </a:r>
            </a:p>
          </p:txBody>
        </p:sp>
        <p:sp>
          <p:nvSpPr>
            <p:cNvPr id="338" name="Rectangle 127">
              <a:extLst>
                <a:ext uri="{FF2B5EF4-FFF2-40B4-BE49-F238E27FC236}">
                  <a16:creationId xmlns:a16="http://schemas.microsoft.com/office/drawing/2014/main" id="{96767B81-5F23-4953-9223-A1134582BCEF}"/>
                </a:ext>
              </a:extLst>
            </p:cNvPr>
            <p:cNvSpPr>
              <a:spLocks noChangeArrowheads="1"/>
            </p:cNvSpPr>
            <p:nvPr/>
          </p:nvSpPr>
          <p:spPr bwMode="auto">
            <a:xfrm>
              <a:off x="2928938" y="2143125"/>
              <a:ext cx="38473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乌鲁木齐</a:t>
              </a:r>
            </a:p>
          </p:txBody>
        </p:sp>
        <p:sp>
          <p:nvSpPr>
            <p:cNvPr id="339" name="Rectangle 127">
              <a:extLst>
                <a:ext uri="{FF2B5EF4-FFF2-40B4-BE49-F238E27FC236}">
                  <a16:creationId xmlns:a16="http://schemas.microsoft.com/office/drawing/2014/main" id="{C7C5D79C-C5F2-4F1F-96E1-A953DA2B2C97}"/>
                </a:ext>
              </a:extLst>
            </p:cNvPr>
            <p:cNvSpPr>
              <a:spLocks noChangeArrowheads="1"/>
            </p:cNvSpPr>
            <p:nvPr/>
          </p:nvSpPr>
          <p:spPr bwMode="auto">
            <a:xfrm>
              <a:off x="5357813" y="3500438"/>
              <a:ext cx="19236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西安</a:t>
              </a:r>
            </a:p>
          </p:txBody>
        </p:sp>
        <p:sp>
          <p:nvSpPr>
            <p:cNvPr id="340" name="Rectangle 127">
              <a:extLst>
                <a:ext uri="{FF2B5EF4-FFF2-40B4-BE49-F238E27FC236}">
                  <a16:creationId xmlns:a16="http://schemas.microsoft.com/office/drawing/2014/main" id="{B140A20D-03C8-4837-A2F9-90970BEE7770}"/>
                </a:ext>
              </a:extLst>
            </p:cNvPr>
            <p:cNvSpPr>
              <a:spLocks noChangeArrowheads="1"/>
            </p:cNvSpPr>
            <p:nvPr/>
          </p:nvSpPr>
          <p:spPr bwMode="auto">
            <a:xfrm>
              <a:off x="5786438" y="3143250"/>
              <a:ext cx="19236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太原</a:t>
              </a:r>
            </a:p>
          </p:txBody>
        </p:sp>
        <p:sp>
          <p:nvSpPr>
            <p:cNvPr id="341" name="Rectangle 127">
              <a:extLst>
                <a:ext uri="{FF2B5EF4-FFF2-40B4-BE49-F238E27FC236}">
                  <a16:creationId xmlns:a16="http://schemas.microsoft.com/office/drawing/2014/main" id="{7CC02FF6-4C9C-43D5-A804-FCFD07FBFA7A}"/>
                </a:ext>
              </a:extLst>
            </p:cNvPr>
            <p:cNvSpPr>
              <a:spLocks noChangeArrowheads="1"/>
            </p:cNvSpPr>
            <p:nvPr/>
          </p:nvSpPr>
          <p:spPr bwMode="auto">
            <a:xfrm>
              <a:off x="6215063" y="2928938"/>
              <a:ext cx="288554"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石家庄</a:t>
              </a:r>
            </a:p>
          </p:txBody>
        </p:sp>
        <p:sp>
          <p:nvSpPr>
            <p:cNvPr id="342" name="Rectangle 127">
              <a:extLst>
                <a:ext uri="{FF2B5EF4-FFF2-40B4-BE49-F238E27FC236}">
                  <a16:creationId xmlns:a16="http://schemas.microsoft.com/office/drawing/2014/main" id="{E0900813-656D-4D8E-BF28-09E9612089CA}"/>
                </a:ext>
              </a:extLst>
            </p:cNvPr>
            <p:cNvSpPr>
              <a:spLocks noChangeArrowheads="1"/>
            </p:cNvSpPr>
            <p:nvPr/>
          </p:nvSpPr>
          <p:spPr bwMode="auto">
            <a:xfrm>
              <a:off x="6286500" y="2571750"/>
              <a:ext cx="192368" cy="116221"/>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北京</a:t>
              </a:r>
            </a:p>
          </p:txBody>
        </p:sp>
        <p:sp>
          <p:nvSpPr>
            <p:cNvPr id="343" name="Rectangle 127">
              <a:extLst>
                <a:ext uri="{FF2B5EF4-FFF2-40B4-BE49-F238E27FC236}">
                  <a16:creationId xmlns:a16="http://schemas.microsoft.com/office/drawing/2014/main" id="{CFA5B49E-4C98-43B2-A288-46CB0853AA65}"/>
                </a:ext>
              </a:extLst>
            </p:cNvPr>
            <p:cNvSpPr>
              <a:spLocks noChangeArrowheads="1"/>
            </p:cNvSpPr>
            <p:nvPr/>
          </p:nvSpPr>
          <p:spPr bwMode="auto">
            <a:xfrm>
              <a:off x="6572250" y="2786063"/>
              <a:ext cx="19236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0D0D0D"/>
                  </a:solidFill>
                  <a:effectLst/>
                  <a:uLnTx/>
                  <a:uFillTx/>
                  <a:latin typeface="微软雅黑" panose="020B0503020204020204" pitchFamily="34" charset="-122"/>
                  <a:ea typeface="微软雅黑" panose="020B0503020204020204" pitchFamily="34" charset="-122"/>
                </a:rPr>
                <a:t>天津</a:t>
              </a:r>
            </a:p>
          </p:txBody>
        </p:sp>
        <p:sp>
          <p:nvSpPr>
            <p:cNvPr id="344" name="Rectangle 127">
              <a:extLst>
                <a:ext uri="{FF2B5EF4-FFF2-40B4-BE49-F238E27FC236}">
                  <a16:creationId xmlns:a16="http://schemas.microsoft.com/office/drawing/2014/main" id="{C86FCA0F-BF29-4726-B5C8-54383CA574B5}"/>
                </a:ext>
              </a:extLst>
            </p:cNvPr>
            <p:cNvSpPr>
              <a:spLocks noChangeArrowheads="1"/>
            </p:cNvSpPr>
            <p:nvPr/>
          </p:nvSpPr>
          <p:spPr bwMode="auto">
            <a:xfrm>
              <a:off x="7358063" y="1643063"/>
              <a:ext cx="288554"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哈尔滨</a:t>
              </a:r>
            </a:p>
          </p:txBody>
        </p:sp>
        <p:sp>
          <p:nvSpPr>
            <p:cNvPr id="345" name="Rectangle 127">
              <a:extLst>
                <a:ext uri="{FF2B5EF4-FFF2-40B4-BE49-F238E27FC236}">
                  <a16:creationId xmlns:a16="http://schemas.microsoft.com/office/drawing/2014/main" id="{E0BFD074-5A2A-463E-B00B-DD6F4799AFE4}"/>
                </a:ext>
              </a:extLst>
            </p:cNvPr>
            <p:cNvSpPr>
              <a:spLocks noChangeArrowheads="1"/>
            </p:cNvSpPr>
            <p:nvPr/>
          </p:nvSpPr>
          <p:spPr bwMode="auto">
            <a:xfrm>
              <a:off x="6357938" y="5429250"/>
              <a:ext cx="19236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0D0D0D"/>
                  </a:solidFill>
                  <a:effectLst/>
                  <a:uLnTx/>
                  <a:uFillTx/>
                  <a:latin typeface="微软雅黑" panose="020B0503020204020204" pitchFamily="34" charset="-122"/>
                  <a:ea typeface="微软雅黑" panose="020B0503020204020204" pitchFamily="34" charset="-122"/>
                </a:rPr>
                <a:t>香港</a:t>
              </a:r>
            </a:p>
          </p:txBody>
        </p:sp>
        <p:sp>
          <p:nvSpPr>
            <p:cNvPr id="346" name="Rectangle 127">
              <a:extLst>
                <a:ext uri="{FF2B5EF4-FFF2-40B4-BE49-F238E27FC236}">
                  <a16:creationId xmlns:a16="http://schemas.microsoft.com/office/drawing/2014/main" id="{978AB712-C0EC-4468-BB2D-1DB6252EC373}"/>
                </a:ext>
              </a:extLst>
            </p:cNvPr>
            <p:cNvSpPr>
              <a:spLocks noChangeArrowheads="1"/>
            </p:cNvSpPr>
            <p:nvPr/>
          </p:nvSpPr>
          <p:spPr bwMode="auto">
            <a:xfrm>
              <a:off x="6072188" y="5500688"/>
              <a:ext cx="19236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0D0D0D"/>
                  </a:solidFill>
                  <a:effectLst/>
                  <a:uLnTx/>
                  <a:uFillTx/>
                  <a:latin typeface="微软雅黑" panose="020B0503020204020204" pitchFamily="34" charset="-122"/>
                  <a:ea typeface="微软雅黑" panose="020B0503020204020204" pitchFamily="34" charset="-122"/>
                </a:rPr>
                <a:t>澳门</a:t>
              </a:r>
            </a:p>
          </p:txBody>
        </p:sp>
        <p:sp>
          <p:nvSpPr>
            <p:cNvPr id="347" name="Rectangle 127">
              <a:extLst>
                <a:ext uri="{FF2B5EF4-FFF2-40B4-BE49-F238E27FC236}">
                  <a16:creationId xmlns:a16="http://schemas.microsoft.com/office/drawing/2014/main" id="{80294E91-F3CA-4B6B-947E-6361D72D1140}"/>
                </a:ext>
              </a:extLst>
            </p:cNvPr>
            <p:cNvSpPr>
              <a:spLocks noChangeArrowheads="1"/>
            </p:cNvSpPr>
            <p:nvPr/>
          </p:nvSpPr>
          <p:spPr bwMode="auto">
            <a:xfrm>
              <a:off x="5572125" y="5929313"/>
              <a:ext cx="192368" cy="11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800" b="0" i="0" u="none" strike="noStrike" kern="0" cap="none" spc="0" normalizeH="0" baseline="0" noProof="0">
                  <a:ln>
                    <a:noFill/>
                  </a:ln>
                  <a:solidFill>
                    <a:srgbClr val="0D0D0D"/>
                  </a:solidFill>
                  <a:effectLst/>
                  <a:uLnTx/>
                  <a:uFillTx/>
                  <a:latin typeface="微软雅黑" panose="020B0503020204020204" pitchFamily="34" charset="-122"/>
                  <a:ea typeface="微软雅黑" panose="020B0503020204020204" pitchFamily="34" charset="-122"/>
                </a:rPr>
                <a:t>海口</a:t>
              </a:r>
            </a:p>
          </p:txBody>
        </p:sp>
      </p:grpSp>
      <p:sp>
        <p:nvSpPr>
          <p:cNvPr id="348" name="矩形标注 200">
            <a:extLst>
              <a:ext uri="{FF2B5EF4-FFF2-40B4-BE49-F238E27FC236}">
                <a16:creationId xmlns:a16="http://schemas.microsoft.com/office/drawing/2014/main" id="{04AB63CE-CCEE-4D7B-930F-784D0365349D}"/>
              </a:ext>
            </a:extLst>
          </p:cNvPr>
          <p:cNvSpPr>
            <a:spLocks noChangeArrowheads="1"/>
          </p:cNvSpPr>
          <p:nvPr/>
        </p:nvSpPr>
        <p:spPr bwMode="auto">
          <a:xfrm>
            <a:off x="6348413" y="968375"/>
            <a:ext cx="1655762" cy="612775"/>
          </a:xfrm>
          <a:prstGeom prst="wedgeRectCallout">
            <a:avLst>
              <a:gd name="adj1" fmla="val 35324"/>
              <a:gd name="adj2" fmla="val 228250"/>
            </a:avLst>
          </a:prstGeom>
          <a:solidFill>
            <a:srgbClr val="CCFF33"/>
          </a:solidFill>
          <a:ln w="9525" algn="ctr">
            <a:solidFill>
              <a:sysClr val="windowText" lastClr="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zh-CN" altLang="en-US" sz="2000" b="0" i="0" u="none" strike="noStrike" kern="0" cap="none" spc="0" normalizeH="0" baseline="0" noProof="0" dirty="0">
                <a:ln>
                  <a:noFill/>
                </a:ln>
                <a:solidFill>
                  <a:prstClr val="black"/>
                </a:solidFill>
                <a:effectLst/>
                <a:uLnTx/>
                <a:uFillTx/>
                <a:latin typeface="Calibri" panose="020F0502020204030204" pitchFamily="34" charset="0"/>
                <a:ea typeface="黑体" panose="02010609060101010101" pitchFamily="49" charset="-122"/>
              </a:rPr>
              <a:t>硅锰</a:t>
            </a:r>
            <a:r>
              <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rPr>
              <a:t>仓库</a:t>
            </a:r>
          </a:p>
        </p:txBody>
      </p:sp>
    </p:spTree>
    <p:extLst>
      <p:ext uri="{BB962C8B-B14F-4D97-AF65-F5344CB8AC3E}">
        <p14:creationId xmlns:p14="http://schemas.microsoft.com/office/powerpoint/2010/main" val="694340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500033" y="285728"/>
            <a:ext cx="8248431" cy="461665"/>
          </a:xfrm>
          <a:prstGeom prst="rect">
            <a:avLst/>
          </a:prstGeom>
          <a:noFill/>
          <a:ln w="9525">
            <a:noFill/>
            <a:miter lim="800000"/>
            <a:headEnd/>
            <a:tailEnd/>
          </a:ln>
        </p:spPr>
        <p:txBody>
          <a:bodyPr wrap="square">
            <a:spAutoFit/>
          </a:bodyPr>
          <a:lstStyle/>
          <a:p>
            <a:pPr>
              <a:buFont typeface="Arial" pitchFamily="34" charset="0"/>
              <a:buNone/>
            </a:pPr>
            <a:r>
              <a:rPr lang="zh-CN" altLang="en-US" sz="2400" b="1" dirty="0">
                <a:latin typeface="楷体" panose="02010609060101010101" pitchFamily="49" charset="-122"/>
                <a:ea typeface="楷体" panose="02010609060101010101" pitchFamily="49" charset="-122"/>
              </a:rPr>
              <a:t>铁合金生产成本</a:t>
            </a:r>
          </a:p>
        </p:txBody>
      </p:sp>
      <p:pic>
        <p:nvPicPr>
          <p:cNvPr id="3" name="Picture 5">
            <a:extLst>
              <a:ext uri="{FF2B5EF4-FFF2-40B4-BE49-F238E27FC236}">
                <a16:creationId xmlns:a16="http://schemas.microsoft.com/office/drawing/2014/main" id="{E42789A5-D59C-4DEB-A9E3-09215F8495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871" b="6503"/>
          <a:stretch>
            <a:fillRect/>
          </a:stretch>
        </p:blipFill>
        <p:spPr bwMode="auto">
          <a:xfrm>
            <a:off x="827534" y="1772816"/>
            <a:ext cx="3554412" cy="299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a:extLst>
              <a:ext uri="{FF2B5EF4-FFF2-40B4-BE49-F238E27FC236}">
                <a16:creationId xmlns:a16="http://schemas.microsoft.com/office/drawing/2014/main" id="{5B285E06-787F-4B9F-9869-E4466FD5AA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056" y="1681534"/>
            <a:ext cx="3600450" cy="317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7320002"/>
      </p:ext>
    </p:extLst>
  </p:cSld>
  <p:clrMapOvr>
    <a:masterClrMapping/>
  </p:clrMapOvr>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18849</TotalTime>
  <Pages>0</Pages>
  <Words>1685</Words>
  <Characters>0</Characters>
  <Application>Microsoft Office PowerPoint</Application>
  <DocSecurity>0</DocSecurity>
  <PresentationFormat>全屏显示(4:3)</PresentationFormat>
  <Lines>0</Lines>
  <Paragraphs>378</Paragraphs>
  <Slides>32</Slides>
  <Notes>28</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32</vt:i4>
      </vt:variant>
    </vt:vector>
  </HeadingPairs>
  <TitlesOfParts>
    <vt:vector size="43" baseType="lpstr">
      <vt:lpstr>Arial Unicode MS</vt:lpstr>
      <vt:lpstr>KaiTi</vt:lpstr>
      <vt:lpstr>黑体</vt:lpstr>
      <vt:lpstr>楷体</vt:lpstr>
      <vt:lpstr>宋体</vt:lpstr>
      <vt:lpstr>微软雅黑</vt:lpstr>
      <vt:lpstr>Arial</vt:lpstr>
      <vt:lpstr>Calibri</vt:lpstr>
      <vt:lpstr>Times New Roman</vt:lpstr>
      <vt:lpstr>Wingdings</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cp:lastModifiedBy>Lenovo</cp:lastModifiedBy>
  <cp:revision>828</cp:revision>
  <dcterms:created xsi:type="dcterms:W3CDTF">2013-06-22T01:29:53Z</dcterms:created>
  <dcterms:modified xsi:type="dcterms:W3CDTF">2018-08-14T08:26:43Z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2052-10.1.0.5400</vt:lpwstr>
  </property>
</Properties>
</file>